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6" r:id="rId3"/>
    <p:sldId id="403" r:id="rId4"/>
    <p:sldId id="404" r:id="rId5"/>
    <p:sldId id="405" r:id="rId6"/>
    <p:sldId id="406" r:id="rId7"/>
    <p:sldId id="407" r:id="rId8"/>
    <p:sldId id="410" r:id="rId9"/>
    <p:sldId id="413" r:id="rId10"/>
    <p:sldId id="414" r:id="rId11"/>
    <p:sldId id="411" r:id="rId12"/>
    <p:sldId id="412" r:id="rId13"/>
    <p:sldId id="399" r:id="rId14"/>
    <p:sldId id="415" r:id="rId15"/>
    <p:sldId id="416" r:id="rId16"/>
    <p:sldId id="41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>
      <p:cViewPr>
        <p:scale>
          <a:sx n="150" d="100"/>
          <a:sy n="150" d="100"/>
        </p:scale>
        <p:origin x="-504" y="-1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18.png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7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3.emf"/><Relationship Id="rId14" Type="http://schemas.openxmlformats.org/officeDocument/2006/relationships/hyperlink" Target="https://v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83518"/>
            <a:ext cx="8280920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Современный урок в начальной школе</a:t>
            </a:r>
          </a:p>
          <a:p>
            <a:pPr algn="ctr"/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</a:t>
            </a: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грантополучатель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вклад в развитие проекта «Московская электронная школа», победитель Третьего Всероссийского конкурса «iУчитель!», победитель Всероссийского конкурса «Открытое образование в открытой среде», победитель Фестиваля методических идей «Учим и учимся в МЭШ», автор-разработчик интерактивных уроков для проекта «Российская электронная школа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ГБОУ г. Москвы «Школа имени В.В. Маяковского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Маргарита Геннадьевна</a:t>
            </a:r>
            <a:endParaRPr lang="ru-RU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грантополучатель за вклад в развитие проекта «Московская электронная школа»,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методических идей «Учим и учимся в Московской электронной школе», автор-разработчик интерактивных уроков для проекта «Московская электронная школа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lvl="0" algn="ctr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пособий издательства «Интеллект-Центр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lvl="0" algn="ctr"/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ГБОУ г. Москвы «Школа имени В.В. Маяковского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76221" y="600733"/>
            <a:ext cx="4731129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44667" y="713051"/>
            <a:ext cx="399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ПЕЧАТНО - СЛОВЕСНЫЙ МЕТОД ОБУЧЕНИЯ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" y="1111721"/>
            <a:ext cx="2168716" cy="1643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58029"/>
            <a:ext cx="3165612" cy="1282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067694"/>
            <a:ext cx="4720952" cy="12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8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4356" y="553939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 обучения в начальной школе</a:t>
            </a:r>
          </a:p>
          <a:p>
            <a:pPr indent="448310" algn="ctr"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и анализ диаграмм, графиков, схем, чертежей, карт, рисунки, картинные планы, демонстрация экспериментов и опытов, наблюдения и т.д.</a:t>
            </a:r>
          </a:p>
          <a:p>
            <a:pPr indent="448310" algn="ctr" fontAlgn="base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70175" y="955329"/>
            <a:ext cx="4557349" cy="6056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79522" y="2713011"/>
            <a:ext cx="2389992" cy="10212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9437" y="2765826"/>
            <a:ext cx="2493692" cy="11121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02970" y="3712357"/>
            <a:ext cx="2475234" cy="10801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38045" y="2819031"/>
            <a:ext cx="2574115" cy="9348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68861" y="1111748"/>
            <a:ext cx="405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НАГЛЯДНЫЙ МЕТОД ОБУЧЕНИЯ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39748" y="2931695"/>
            <a:ext cx="333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ГЕОГРАФИЧЕСКИЕ, ИСТОРИЧЕСКИЕ КАРТЫ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0169" y="3877931"/>
            <a:ext cx="229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ПРЕЗЕНТАЦИИ И ВИДЕОМАТЕРИАЛЫ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4516" y="279319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РАБОЧИЕ ЛИСТЫ, ТЕХНОЛОГИЧЕСКИЕ КАРТЫ УРОКОВ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4817" y="2958085"/>
            <a:ext cx="278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ГРАФИЧЕСКИЕ РЕДАКТОРЫ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0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4356" y="541309"/>
            <a:ext cx="89496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 обучения в начальной школе</a:t>
            </a:r>
          </a:p>
          <a:p>
            <a:pPr indent="448310" algn="ctr"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«готового продукта» проекта, макетов, изделий и т.д.</a:t>
            </a:r>
          </a:p>
          <a:p>
            <a:pPr indent="448310" algn="ctr" fontAlgn="base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60722" y="969233"/>
            <a:ext cx="4545175" cy="8506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38298" y="2160001"/>
            <a:ext cx="2255297" cy="10212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6815" y="2251684"/>
            <a:ext cx="2483768" cy="66043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7827" y="3096310"/>
            <a:ext cx="3083704" cy="867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85529" y="2440120"/>
            <a:ext cx="2746446" cy="12683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05317" y="1078775"/>
            <a:ext cx="421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ПРАКТИЧЕСКИЙ (ЭВРИСТИЧЕСКИЙ) МЕТОД ОБУЧЕНИЯ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56" y="223245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лепка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884" y="3204962"/>
            <a:ext cx="298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конструирование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6335" y="2297456"/>
            <a:ext cx="3097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электронные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приложения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3413" y="2474125"/>
            <a:ext cx="398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расчётно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вычислительные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операции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4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157287"/>
            <a:ext cx="7848600" cy="2828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627534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5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7534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414463"/>
            <a:ext cx="8567489" cy="22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7534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1370394"/>
            <a:ext cx="8644260" cy="24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62346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Современный урок в начальной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 indent="448310" algn="ctr" fontAlgn="base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режде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всего, это сотрудничество педагога и учеников,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котором гармонично сочетаются методы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приёмы,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 на всестороннее развитие учащихся.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и остаётся основной формой получения знаний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младшего школьника.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45200"/>
            <a:ext cx="2664296" cy="14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5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8591">
            <a:off x="199421" y="3074671"/>
            <a:ext cx="1467232" cy="1512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62753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современного урока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от многих факторов:</a:t>
            </a:r>
          </a:p>
          <a:p>
            <a:pPr marL="342900" indent="-342900" algn="ctr" fontAlgn="base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рамотно подобранный учебный материал;</a:t>
            </a:r>
          </a:p>
          <a:p>
            <a:pPr marL="342900" indent="-342900" algn="ctr" fontAlgn="base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изложения материала и его актуальность;</a:t>
            </a:r>
          </a:p>
          <a:p>
            <a:pPr marL="342900" indent="-342900" algn="ctr" fontAlgn="base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 algn="ctr" fontAlgn="base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успеха, доброжелательной атмосферы, сотрудничества и т.д.</a:t>
            </a:r>
          </a:p>
          <a:p>
            <a:pPr marL="342900" indent="-342900" algn="just" fontAlgn="base">
              <a:buFontTx/>
              <a:buChar char="-"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1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8591">
            <a:off x="199421" y="3074671"/>
            <a:ext cx="1467232" cy="1512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62753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современной школе образовательный процесс подразумевает использование в обучении приемов и методов, которые способствуют формированию умений, уже в младшем школьном возрасте, самостоятельно находить и подбирать нужную информацию, строить гипотезы, проводить эксперименты, делать выводы, представлять полученные знания в виде «готового продукта»,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2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8591">
            <a:off x="199421" y="3074671"/>
            <a:ext cx="1467232" cy="1512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05958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у ученика начальной школы должны быть сформированы универсальные учебные действия, сформировать которые позволят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современные методы и приёмы обучения.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4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1734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 обучения в начальной школе</a:t>
            </a:r>
          </a:p>
          <a:p>
            <a:pPr indent="448310" algn="ctr" fontAlgn="base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67844" y="1963706"/>
            <a:ext cx="2304256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080" y="1251486"/>
            <a:ext cx="2464682" cy="10883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8108" y="1747676"/>
            <a:ext cx="2493692" cy="11121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63954" y="3305436"/>
            <a:ext cx="2475234" cy="10801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68240" y="2503766"/>
            <a:ext cx="2707668" cy="10801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61834" y="14756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УСТНЫЙ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834" y="177112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ПЕЧАТНО - СЛОВЕСНЫЙ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954" y="3583886"/>
            <a:ext cx="229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НАГЛЯДНЫЙ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9852" y="223400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МЕТОДЫ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0684" y="2782216"/>
            <a:ext cx="278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ПРАКТИЧЕСКИЙ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3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4356" y="553939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 обучения в начальной школе</a:t>
            </a:r>
          </a:p>
          <a:p>
            <a:pPr indent="448310" algn="ctr"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сюжетным картинкам, анализа сюжета, картинного описания.</a:t>
            </a:r>
          </a:p>
          <a:p>
            <a:pPr indent="448310" algn="ctr" fontAlgn="base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60723" y="969233"/>
            <a:ext cx="3728652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10841" y="2458008"/>
            <a:ext cx="2255297" cy="10212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2503766"/>
            <a:ext cx="2493692" cy="11121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94701" y="3391956"/>
            <a:ext cx="2475234" cy="10801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50314" y="3164201"/>
            <a:ext cx="2746446" cy="12683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77964" y="1089003"/>
            <a:ext cx="3563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УСТНЫЙ МЕТОД ОБУЧЕНИЯ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56" y="252511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РАССКАЗ, ПЕРЕСКАЗ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6654" y="3345662"/>
            <a:ext cx="2297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ДИАЛОГ, ДИСКУССИЯ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5898" y="27619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БЕСЕДА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8850" y="3303495"/>
            <a:ext cx="2785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МОНОЛОГ, ВЫСТУПЛЕНИЕ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8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4356" y="553939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 fontAlgn="base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 обучения в начальной школе</a:t>
            </a:r>
          </a:p>
          <a:p>
            <a:pPr indent="448310" algn="ctr" fontAlgn="base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 algn="ctr" fontAlgn="base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используемой литературы, поиск основных понятий и терминов, составление плана текста, таблиц, лент времени, характеристика литературного героя, сравнение событий и т. д.</a:t>
            </a:r>
          </a:p>
        </p:txBody>
      </p:sp>
      <p:sp>
        <p:nvSpPr>
          <p:cNvPr id="3" name="Овал 2"/>
          <p:cNvSpPr/>
          <p:nvPr/>
        </p:nvSpPr>
        <p:spPr>
          <a:xfrm>
            <a:off x="1979712" y="969233"/>
            <a:ext cx="4731129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90754" y="2712585"/>
            <a:ext cx="1999939" cy="6065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8646" y="2628675"/>
            <a:ext cx="2604943" cy="9706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26535" y="3462223"/>
            <a:ext cx="2585564" cy="11248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0068" y="3115310"/>
            <a:ext cx="2650484" cy="10749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77964" y="1089003"/>
            <a:ext cx="399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ПЕЧАТНО - СЛОВЕСНЫЙ МЕТОД ОБУЧЕНИЯ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340" y="2776949"/>
            <a:ext cx="225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ХУДОЖЕСТВЕННАЯ ЛИТЕРАТУРА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415" y="3465383"/>
            <a:ext cx="2297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СПРАВОЧНАЯ ЛИТЕРАТУРА, ЭНЦИКЛОПЕДИИ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0603" y="27809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СЛОВАРИ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9418" y="3154775"/>
            <a:ext cx="2534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НАУЧНО – ПОПУЛЯРНЫЕ ТЕКСТЫ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1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3084166" y="3928177"/>
            <a:ext cx="2376264" cy="7642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276221" y="600733"/>
            <a:ext cx="4731129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2023571"/>
            <a:ext cx="2376264" cy="7642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358" y="1248535"/>
            <a:ext cx="2604943" cy="9706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1900" y="2208533"/>
            <a:ext cx="2441586" cy="7866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76221" y="3144788"/>
            <a:ext cx="2365564" cy="72310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44667" y="713051"/>
            <a:ext cx="399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ПЕЧАТНО - СЛОВЕСНЫЙ МЕТОД ОБУЧЕНИЯ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037" y="1336252"/>
            <a:ext cx="225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ЧИТАТЕЛЬСКАЯ ГРАМОТНОСТЬ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6855" y="2433161"/>
            <a:ext cx="229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ДРАМАТИЗАЦИЯ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7964" y="206822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ТВОРЧЕСКИЕ РАБОТЫ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7240" y="3209159"/>
            <a:ext cx="253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СИНКВЕЙН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08204" y="1422279"/>
            <a:ext cx="2376264" cy="7642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08204" y="2643444"/>
            <a:ext cx="2376264" cy="5657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16216" y="14724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ПРОБЛЕМНЫЕ СИТУАЦИИ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269565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ИНСЕРТ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2290" y="3867894"/>
            <a:ext cx="2365564" cy="72310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32290" y="4024853"/>
            <a:ext cx="253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КУБИК БЛУМА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4051654"/>
            <a:ext cx="25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ТОЛСТЫЕ И ТОНКИЕ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903546" y="3245999"/>
            <a:ext cx="2376264" cy="7642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99082" y="3366673"/>
            <a:ext cx="25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Знаю. Интересуюсь. Узнал.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5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18742</TotalTime>
  <Words>512</Words>
  <Application>Microsoft Office PowerPoint</Application>
  <PresentationFormat>Экран (16:9)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271</cp:revision>
  <dcterms:created xsi:type="dcterms:W3CDTF">2019-11-08T08:59:02Z</dcterms:created>
  <dcterms:modified xsi:type="dcterms:W3CDTF">2022-08-25T07:23:51Z</dcterms:modified>
</cp:coreProperties>
</file>