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1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0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6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4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1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5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2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5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99552-7FB9-4643-8A5F-7A52920B683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C39C-22DA-4C23-A644-6D0D78FF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7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microsoft.com/office/2007/relationships/hdphoto" Target="../media/hdphoto7.wdp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Интерактивные задания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Дорофеева А.А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3" b="94149" l="29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21" y="4532791"/>
            <a:ext cx="2736498" cy="2143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2519662" cy="285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2" b="96263" l="121" r="92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2223916" cy="2655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5" b="95925" l="9987" r="93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7139"/>
            <a:ext cx="2460615" cy="20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Собери грибы в корзинку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97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76" y="2060848"/>
            <a:ext cx="1265319" cy="13657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2090513"/>
            <a:ext cx="1152129" cy="13360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54" y="4182428"/>
            <a:ext cx="1082759" cy="15906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28" y="4102763"/>
            <a:ext cx="1273872" cy="1670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68" b="99320" l="2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90513"/>
            <a:ext cx="1083923" cy="1365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2739317" cy="2739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1499E-6 L -0.43941 0.152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7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2222E-6 2.48901E-6 L -0.60261 0.17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9" y="8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30257E-6 L -0.66146 0.181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9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внимание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547664" y="16288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129880" y="1556792"/>
            <a:ext cx="1060704" cy="9144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566267" y="4087982"/>
            <a:ext cx="914400" cy="61264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6203032" y="3754193"/>
            <a:ext cx="914400" cy="914400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7596336" y="6381328"/>
            <a:ext cx="13384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05852E-6 C 0.00069 0.01064 0.00087 0.02128 0.00191 0.03169 C 0.00416 0.05644 0.01857 0.0798 0.03107 0.09646 C 0.03628 0.1034 0.04045 0.10987 0.04791 0.11311 C 0.0658 0.12098 0.06319 0.11889 0.08333 0.12005 C 0.16093 0.11889 0.14132 0.12468 0.17708 0.11542 C 0.19809 0.10386 0.21962 0.0946 0.23906 0.07888 C 0.25052 0.06962 0.26458 0.0606 0.26909 0.04233 C 0.26944 0.04001 0.26996 0.03747 0.26996 0.03516 C 0.26979 0.02498 0.26944 0.0148 0.26823 0.00462 C 0.26805 0.003 0.26649 0.00231 0.26562 0.00115 C 0.25833 -0.01018 0.24774 -0.01088 0.23715 -0.01435 C 0.20034 -0.01134 0.1776 -0.01666 0.15399 0.01989 C 0.14323 0.06384 0.14149 0.10363 0.13541 0.1485 C 0.13177 0.20171 0.12882 0.21674 0.13541 0.27573 C 0.14479 0.35924 0.23021 0.39764 0.28142 0.41267 C 0.29548 0.41683 0.30955 0.421 0.32396 0.42308 C 0.33923 0.42539 0.35468 0.4247 0.36996 0.42562 C 0.45208 0.42424 0.52135 0.43048 0.59826 0.39972 C 0.63524 0.38491 0.66614 0.36294 0.6842 0.31714 C 0.69548 0.2408 0.65642 0.1906 0.61337 0.14735 C 0.53507 0.06847 0.44531 0.03585 0.34965 0.01873 C 0.25087 0.02544 0.171 0.01526 0.10087 0.11427 C 0.09722 0.12491 0.08784 0.14758 0.08941 0.16146 C 0.10139 0.26786 0.18784 0.31367 0.2585 0.32778 C 0.27257 0.33055 0.2868 0.33078 0.30087 0.3324 C 0.38281 0.32662 0.47587 0.33842 0.52569 0.23571 C 0.52934 0.21466 0.53333 0.19222 0.52743 0.17094 C 0.50173 0.07841 0.41198 0.01688 0.34514 -0.00718 C 0.33212 -0.0118 0.31875 -0.01504 0.30538 -0.01782 C 0.26666 -0.02614 0.25937 -0.02499 0.22135 -0.0273 C 0.12135 -0.02036 -0.03368 -0.00856 -0.07604 0.14133 C -0.079 0.1714 -0.08091 0.17811 -0.07691 0.21327 C -0.0717 0.25931 -0.04132 0.30927 -0.00886 0.32523 C 0.00538 0.33217 0.01875 0.33194 0.03368 0.33356 C 0.10416 0.32662 0.15295 0.32153 0.2125 0.26763 C 0.21927 0.26162 0.24496 0.23525 0.25139 0.22507 C 0.26475 0.20402 0.27066 0.17742 0.27708 0.15197 C 0.27465 0.12514 0.27448 0.09807 0.26996 0.0717 C 0.26823 0.06129 0.2625 0.05274 0.2585 0.04348 C 0.22205 -0.03864 0.15087 -0.06154 0.0842 -0.07079 C 0.04236 -0.06917 0.00034 -0.07033 -0.0415 -0.06616 C -0.09931 -0.06061 -0.18125 -0.01227 -0.22379 0.04117 C -0.24167 0.06361 -0.24427 0.0761 -0.25486 0.10363 C -0.26632 0.18505 -0.23993 0.23872 -0.19462 0.28868 C -0.17657 0.30881 -0.16042 0.33356 -0.13889 0.34651 C -0.05625 0.39625 0.01024 0.42886 0.10277 0.43141 C 0.13142 0.43025 0.16007 0.43118 0.18854 0.42794 C 0.24479 0.42169 0.30989 0.38723 0.35486 0.34189 C 0.37673 0.31991 0.40382 0.28683 0.41597 0.25329 C 0.42361 0.23224 0.43455 0.18736 0.43455 0.18736 C 0.43715 0.09067 0.42951 -0.01597 0.34878 -0.0509 C 0.33368 -0.05737 0.32448 -0.05714 0.30885 -0.05899 C 0.29375 -0.05714 0.27847 -0.05807 0.26371 -0.05321 C 0.20955 -0.0354 0.17257 0.00971 0.14427 0.0717 C 0.14184 0.08304 0.13107 0.13254 0.13107 0.14364 C 0.13107 0.1795 0.13316 0.21559 0.13715 0.25098 C 0.14652 0.33634 0.21128 0.40319 0.27083 0.42192 C 0.28889 0.42771 0.31354 0.42724 0.33194 0.42794 C 0.41215 0.42516 0.49027 0.37867 0.54705 0.30302 C 0.5618 0.28336 0.57291 0.26925 0.58229 0.24404 C 0.58975 0.22368 0.60191 0.18135 0.60191 0.18135 C 0.60607 0.14133 0.60902 0.12745 0.60364 0.08003 C 0.60139 0.05968 0.58871 0.03585 0.57882 0.02104 C 0.53246 -0.04858 0.47048 -0.05622 0.40538 -0.06616 C 0.29722 -0.05437 0.17326 -0.02961 0.11962 0.11427 C 0.11614 0.13532 0.1125 0.14989 0.11423 0.1721 C 0.11632 0.19754 0.11996 0.2327 0.13194 0.25584 C 0.17691 0.34212 0.26024 0.35415 0.33194 0.35831 C 0.43715 0.34674 0.58559 0.32616 0.6559 0.20263 C 0.66632 0.18413 0.67222 0.16238 0.67882 0.14133 C 0.70173 -0.00764 0.59062 -0.09554 0.49652 -0.12399 C 0.47135 -0.13163 0.44618 -0.14111 0.42048 -0.14389 C 0.39809 -0.1462 0.35312 -0.15106 0.35312 -0.15106 C 0.31423 -0.14874 0.27517 -0.14851 0.23628 -0.14389 C 0.18958 -0.13834 0.16076 -0.07611 0.14791 -0.0236 C 0.14913 0.00185 0.14861 0.02775 0.15139 0.05297 C 0.15555 0.08975 0.18038 0.12537 0.20087 0.14735 C 0.24184 0.19107 0.28732 0.20749 0.33819 0.21443 C 0.40798 0.21027 0.49687 0.21674 0.53541 0.12144 C 0.53646 0.11427 0.54132 0.08443 0.5408 0.07541 C 0.53819 0.03307 0.50625 -0.01041 0.48055 -0.03077 C 0.41371 -0.08374 0.34531 -0.11358 0.26736 -0.12168 C 0.25052 -0.12353 0.23368 -0.12237 0.21684 -0.12284 C 0.18385 -0.12237 0.15069 -0.12446 0.11771 -0.12168 C 0.09791 -0.12006 0.05277 -0.10526 0.03368 -0.09554 C -0.02639 -0.06478 -0.07622 -0.04187 -0.1 0.04233 C -0.10729 0.11149 -0.08316 0.16215 -0.04775 0.20865 C 0.02361 0.3021 0.12534 0.33842 0.22222 0.34536 C 0.24166 0.34489 0.26128 0.34674 0.28055 0.3442 C 0.31666 0.33957 0.36371 0.3058 0.38333 0.26393 C 0.39218 0.24496 0.39375 0.22067 0.39652 0.19916 C 0.396 0.18413 0.39687 0.16909 0.39479 0.15429 C 0.39357 0.14619 0.38993 0.13902 0.3868 0.13185 C 0.36788 0.08767 0.33889 0.07008 0.30277 0.06129 C 0.2835 0.06176 0.26423 0.05944 0.24514 0.06245 C 0.19826 0.06962 0.1243 0.12722 0.09739 0.17557 C 0.08559 0.19685 0.06892 0.21443 0.06198 0.23918 C 0.04965 0.2829 0.05399 0.26139 0.04791 0.30302 C 0.04913 0.34281 0.04479 0.35322 0.05677 0.38306 C 0.08889 0.46264 0.18003 0.47744 0.23993 0.47975 C 0.27239 0.47813 0.30486 0.47929 0.33715 0.47513 C 0.35087 0.47351 0.3875 0.45593 0.40087 0.44922 C 0.44635 0.42632 0.48958 0.38954 0.50625 0.32639 C 0.52066 0.2135 0.48593 0.09993 0.40277 0.05412 C 0.36996 0.03608 0.3368 0.03145 0.30191 0.02706 C 0.27621 0.02752 0.25052 0.0259 0.22482 0.02822 C 0.14809 0.03516 0.06423 0.08535 0.02135 0.1721 C 0.01458 0.20009 0.00764 0.23062 0.0125 0.26046 C 0.01996 0.30603 0.04982 0.34142 0.07621 0.36779 C 0.14514 0.4365 0.22691 0.455 0.31076 0.45963 C 0.35 0.45778 0.38923 0.4587 0.4283 0.45385 C 0.43941 0.45246 0.44965 0.44552 0.46024 0.44089 C 0.51198 0.41799 0.55781 0.39162 0.57534 0.31829 C 0.57587 0.30164 0.57743 0.28012 0.57448 0.26393 C 0.55642 0.16585 0.47118 0.1027 0.40712 0.06939 C 0.39288 0.06199 0.37864 0.05389 0.36371 0.0495 C 0.33455 0.04117 0.30503 0.03307 0.27534 0.03169 C 0.25937 0.03099 0.2434 0.03007 0.22743 0.02937 C 0.19739 0.03053 0.16718 0.02937 0.13715 0.03284 C 0.0717 0.04048 -0.01736 0.08535 -0.04601 0.16978 C -0.04844 0.20309 -0.05018 0.20518 -0.04063 0.24635 C -0.03768 0.25884 -0.01841 0.29331 -0.0132 0.30048 C 0.02274 0.34952 0.06562 0.39509 0.11337 0.42192 C 0.12847 0.43048 0.16423 0.44506 0.18055 0.44922 C 0.19843 0.45385 0.23038 0.45662 0.24878 0.45847 C 0.27031 0.45732 0.29201 0.45824 0.31337 0.455 C 0.32274 0.45361 0.33194 0.44922 0.3408 0.44436 C 0.37795 0.42377 0.40312 0.40434 0.41337 0.35137 C 0.4118 0.33564 0.41146 0.31968 0.40885 0.30418 C 0.39861 0.24427 0.36111 0.19407 0.32569 0.15799 C 0.23906 0.06962 0.12205 0.03955 0.0151 0.03654 C -0.0717 0.0451 -0.0974 0.03007 -0.15486 0.09784 C -0.16129 0.12167 -0.16615 0.14318 -0.16806 0.1684 C -0.16667 0.18505 -0.16771 0.2024 -0.16372 0.21813 C -0.154 0.25584 -0.12622 0.29516 -0.10348 0.31945 C -0.02726 0.4011 0.07396 0.42354 0.16909 0.42678 C 0.22777 0.42539 0.26944 0.43326 0.31962 0.40434 C 0.3283 0.39463 0.3342 0.38561 0.34166 0.37473 C 0.35017 0.37658 0.35833 0.37728 0.36649 0.38075 C 0.37708 0.38029 0.38767 0.38029 0.39826 0.37959 C 0.40694 0.3789 0.41441 0.36641 0.42135 0.36062 C 0.4243 0.35461 0.42864 0.35183 0.43194 0.34651 C 0.4368 0.33888 0.44323 0.33101 0.45052 0.32778 C 0.45607 0.31968 0.46284 0.32061 0.47083 0.32061 L 0.49392 0.2947 " pathEditMode="relative" ptsTypes="ffffffffffffffffffffffffffffffffffffffffffffffffffffffffffffffffffff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1504 0.00087 -0.02984 0.00174 -0.04488 C 0.00209 -0.05205 0.00469 -0.0583 0.00625 -0.06477 C 0.00799 -0.07171 0.00868 -0.07935 0.01059 -0.08605 C 0.0125 -0.09323 0.01372 -0.09276 0.01597 -0.09901 C 0.01997 -0.10965 0.02535 -0.12492 0.03368 -0.13093 C 0.03802 -0.13394 0.0441 -0.13417 0.04879 -0.13556 C 0.05313 -0.13509 0.05764 -0.13533 0.06198 -0.1344 C 0.06389 -0.13394 0.06736 -0.13209 0.06736 -0.13209 C 0.075 -0.12538 0.08299 -0.11844 0.08854 -0.10849 C 0.09063 -0.1004 0.08768 -0.11011 0.09202 -0.10132 C 0.09306 -0.09924 0.09323 -0.0967 0.09393 -0.09438 C 0.09514 -0.08629 0.0967 -0.08328 0.0974 -0.07426 C 0.0967 -0.04187 0.09983 -0.04696 0.09479 -0.03054 C 0.09393 -0.02753 0.09115 -0.0192 0.08941 -0.01758 C 0.08768 -0.01596 0.08403 -0.01296 0.08403 -0.01296 C 0.08108 -0.01342 0.07587 -0.01319 0.07257 -0.01527 C 0.06806 -0.01805 0.06407 -0.02152 0.05938 -0.0236 C 0.05157 -0.03331 0.05816 -0.04951 0.0665 -0.05529 C 0.06962 -0.05737 0.07361 -0.05899 0.07709 -0.06015 C 0.09184 -0.0576 0.09115 -0.05899 0.09827 -0.04488 C 0.09931 -0.04002 0.10052 -0.03609 0.10278 -0.03193 C 0.104 -0.02499 0.10434 -0.01781 0.10538 -0.01064 C 0.10452 0.00324 0.10695 0.03308 0.09288 0.03886 C 0.09115 0.0384 0.08802 0.04002 0.08768 0.0377 C 0.08577 0.02058 0.08941 0.01388 0.09913 0.01064 C 0.10452 0.0111 0.1099 0.01041 0.11511 0.01179 C 0.12431 0.01434 0.12813 0.03863 0.13021 0.04834 C 0.13229 0.07101 0.13108 0.0997 0.11163 0.10617 C 0.10018 0.10479 0.10382 0.10548 0.09827 0.09438 C 0.09584 0.07818 0.09896 0.08258 0.11337 0.08374 C 0.12049 0.08859 0.1283 0.09229 0.13455 0.099 C 0.13629 0.10849 0.13611 0.14712 0.1283 0.15683 C 0.12361 0.15637 0.11875 0.15706 0.11424 0.15568 C 0.11216 0.15498 0.11042 0.15313 0.10886 0.15105 C 0.10712 0.14874 0.10365 0.14388 0.10365 0.14388 C 0.10243 0.13925 0.10139 0.13671 0.10278 0.13208 C 0.11511 0.13532 0.11337 0.13786 0.12222 0.14619 C 0.12413 0.14989 0.12587 0.15267 0.12743 0.15683 C 0.12743 0.16076 0.13525 0.22577 0.11597 0.23224 C 0.10486 0.22739 0.10608 0.23039 0.10174 0.21929 C 0.10295 0.21374 0.10452 0.2105 0.10886 0.20865 C 0.12275 0.20957 0.12952 0.20772 0.13907 0.21929 C 0.1415 0.22947 0.14532 0.2445 0.13716 0.25121 C 0.13455 0.26162 0.12674 0.26648 0.11945 0.26879 C 0.11719 0.26833 0.11459 0.26879 0.1125 0.26764 C 0.11025 0.26625 0.11146 0.25561 0.11511 0.25237 C 0.12014 0.25399 0.12257 0.25931 0.12483 0.26532 C 0.1283 0.28915 0.12188 0.31344 0.11684 0.33611 C 0.11563 0.34166 0.11528 0.34605 0.11337 0.35137 C 0.11216 0.35762 0.11111 0.35808 0.10712 0.36201 C 0.10087 0.36132 0.09462 0.36109 0.08854 0.3597 C 0.08299 0.35831 0.08056 0.35299 0.07535 0.35137 C 0.06893 0.34582 0.06945 0.34952 0.07084 0.34189 C 0.07604 0.34582 0.07969 0.35091 0.08316 0.35739 C 0.08629 0.37427 0.07691 0.37728 0.0691 0.38677 C 0.05764 0.40064 0.04844 0.41545 0.03368 0.42331 C 0.02448 0.42285 0.01545 0.42285 0.00625 0.42216 C 0.00313 0.42193 -0.0026 0.41869 -0.0026 0.41869 C -0.00659 0.40735 -0.00521 0.39926 0.00452 0.39625 C 0.0092 0.39741 0.01302 0.4018 0.01511 0.40805 C 0.0158 0.41036 0.01684 0.41499 0.01684 0.41499 C 0.01545 0.42331 0.01667 0.42678 0.01059 0.43048 C 0.00903 0.43141 0.00712 0.43118 0.00538 0.43164 C 0.00191 0.43257 -0.00521 0.43511 -0.00521 0.43511 C -0.03576 0.42979 0.00243 0.43488 -0.04236 0.43742 C -0.05416 0.43812 -0.06597 0.43673 -0.07778 0.43627 C -0.09462 0.43349 -0.11337 0.43627 -0.12743 0.421 C -0.13038 0.41776 -0.13229 0.41314 -0.13455 0.4092 C -0.13576 0.39717 -0.13837 0.37196 -0.12656 0.36664 C -0.12326 0.36826 -0.11996 0.36942 -0.11684 0.3715 C -0.11423 0.37335 -0.10972 0.37844 -0.10972 0.37844 C -0.10729 0.38353 -0.10486 0.38792 -0.10347 0.39394 C -0.10468 0.39787 -0.10399 0.40458 -0.10712 0.40573 C -0.11788 0.4099 -0.12517 0.40064 -0.13264 0.39394 C -0.14982 0.37821 -0.15833 0.35692 -0.16545 0.33125 C -0.16718 0.3095 -0.17205 0.27943 -0.15399 0.26879 C -0.1401 0.26995 -0.12587 0.26833 -0.11232 0.27249 C -0.10555 0.27457 -0.09948 0.28013 -0.09288 0.2829 C -0.08316 0.29216 -0.07673 0.29771 -0.07083 0.31135 C -0.06909 0.32153 -0.06805 0.32547 -0.07517 0.33125 C -0.07986 0.33009 -0.08472 0.32963 -0.08941 0.32778 C -0.09722 0.32477 -0.10104 0.31043 -0.10712 0.30418 C -0.10903 0.29886 -0.11059 0.29354 -0.11146 0.28776 C -0.11215 0.28383 -0.11319 0.27596 -0.11319 0.27596 C -0.11232 0.26324 -0.11371 0.24658 -0.10607 0.2371 C -0.10416 0.229 -0.09843 0.2297 -0.09288 0.22877 C -0.0809 0.23155 -0.07986 0.23432 -0.06979 0.24057 C -0.06007 0.25352 -0.07361 0.23594 -0.06458 0.24635 C -0.06354 0.24751 -0.06284 0.25121 -0.06198 0.25005 C -0.06111 0.2489 -0.06319 0.24682 -0.06371 0.2452 C -0.06441 0.24335 -0.06493 0.24126 -0.06545 0.23941 C -0.07014 0.20125 -0.07691 0.1677 -0.09548 0.1381 C -0.10451 0.12352 -0.11111 0.11219 -0.12465 0.10502 C -0.12916 0.10548 -0.13385 0.10409 -0.13802 0.10617 C -0.1408 0.10756 -0.14427 0.1145 -0.14427 0.1145 C -0.15 0.15244 -0.10816 0.164 -0.08837 0.16747 C -0.06093 0.16678 -0.04635 0.17349 -0.02569 0.15915 C -0.0085 0.13046 -0.04427 0.10016 -0.06007 0.09091 C -0.06319 0.08906 -0.06649 0.08744 -0.06979 0.08605 C -0.07448 0.08397 -0.07916 0.08188 -0.08403 0.08027 C -0.08802 0.07888 -0.09218 0.07749 -0.09635 0.07656 C -0.10486 0.07471 -0.12205 0.07194 -0.12205 0.07194 C -0.13212 0.0724 -0.14218 0.07171 -0.15225 0.07309 C -0.1559 0.07356 -0.14948 0.08605 -0.14774 0.08836 C -0.14288 0.09484 -0.13316 0.09646 -0.12656 0.09785 C -0.09861 0.09715 -0.09201 0.10548 -0.07604 0.08836 C -0.06718 0.0687 -0.07014 0.06939 -0.07343 0.03308 C -0.07656 -0.00162 -0.11319 -0.03239 -0.13628 -0.03655 C -0.15538 -0.03378 -0.15243 -0.03817 -0.1592 -0.02013 C -0.16111 -0.00717 -0.15798 -0.00185 -0.14948 0.00347 C -0.14218 0.003 -0.13472 0.00416 -0.12743 0.00231 C -0.11875 0 -0.10972 -0.01365 -0.10434 -0.02244 C -0.10312 -0.02637 -0.10069 -0.03007 -0.10087 -0.03424 C -0.10121 -0.03979 -0.10087 -0.04534 -0.10173 -0.05066 C -0.10208 -0.05228 -0.10347 -0.05298 -0.10434 -0.05413 C -0.11284 -0.06709 -0.12378 -0.06986 -0.13628 -0.07194 C -0.14028 -0.07102 -0.15833 -0.06963 -0.16458 -0.06246 C -0.16718 -0.05945 -0.17083 -0.05182 -0.17083 -0.05182 C -0.17153 -0.04881 -0.17343 -0.04233 -0.17343 -0.03886 C -0.17343 -0.02152 -0.16406 -0.02314 -0.15399 -0.02128 C -0.13854 -0.02452 -0.13298 -0.0199 -0.12743 -0.0354 C -0.12691 -0.0421 -0.12569 -0.04997 -0.12743 -0.05668 C -0.13229 -0.07541 -0.15538 -0.07865 -0.16718 -0.08027 C -0.19166 -0.07935 -0.20555 -0.08582 -0.22291 -0.06847 C -0.22361 -0.06662 -0.22569 -0.0613 -0.22569 -0.05899 C -0.22569 -0.03748 -0.21979 -0.03586 -0.20521 -0.03308 C -0.19843 -0.03424 -0.19149 -0.03378 -0.18489 -0.03655 C -0.18333 -0.03725 -0.18298 -0.04025 -0.18316 -0.04233 C -0.18559 -0.062 -0.18854 -0.07218 -0.20434 -0.07888 C -0.22309 -0.08675 -0.24132 -0.09137 -0.26093 -0.09438 C -0.27951 -0.10017 -0.29705 -0.10248 -0.31597 -0.09901 C -0.32396 -0.09577 -0.32968 -0.09276 -0.33628 -0.08605 C -0.34444 -0.06431 -0.32899 -0.0576 -0.31597 -0.05413 C -0.29132 -0.05575 -0.26284 -0.05251 -0.24774 -0.08374 C -0.24809 -0.08999 -0.24739 -0.09646 -0.24861 -0.10248 C -0.25 -0.10919 -0.25972 -0.11497 -0.26284 -0.11682 C -0.28021 -0.12723 -0.3 -0.12954 -0.31857 -0.13209 C -0.35 -0.12977 -0.40052 -0.13417 -0.42291 -0.09438 C -0.42205 -0.08999 -0.42309 -0.08374 -0.42031 -0.08143 C -0.4125 -0.07495 -0.39462 -0.09068 -0.38941 -0.09785 C -0.38403 -0.11428 -0.3875 -0.12307 -0.4 -0.12839 C -0.42934 -0.12399 -0.43593 -0.12931 -0.45486 -0.11543 C -0.45746 -0.11358 -0.46614 -0.10549 -0.46892 -0.10248 C -0.47118 -0.09993 -0.47517 -0.09438 -0.47517 -0.09438 C -0.47673 -0.08976 -0.47864 -0.08629 -0.47968 -0.08143 C -0.48177 -0.08976 -0.4908 -0.08976 -0.49635 -0.09068 C -0.50555 -0.08999 -0.51475 -0.09091 -0.52378 -0.08837 C -0.53871 -0.08397 -0.54531 -0.06547 -0.55121 -0.04951 C -0.55451 -0.01527 -0.55607 0.01688 -0.5335 0.04002 C -0.53073 0.04279 -0.51684 0.0532 -0.51406 0.05436 C -0.50781 0.0569 -0.49462 0.05898 -0.49462 0.05898 C -0.48628 0.05806 -0.48055 0.06083 -0.47864 0.0495 C -0.47899 0.04395 -0.47899 0.0384 -0.47968 0.03308 C -0.48159 0.01804 -0.49913 0.01735 -0.50712 0.01526 C -0.51649 0.01688 -0.52621 0.01711 -0.53541 0.02012 C -0.55955 0.02776 -0.57691 0.0643 -0.58576 0.09206 C -0.58784 0.11288 -0.58958 0.11866 -0.58403 0.14272 C -0.58159 0.15313 -0.56927 0.164 -0.56371 0.16863 C -0.5408 0.18783 -0.51284 0.19061 -0.48663 0.19685 C -0.47239 0.19593 -0.45173 0.2061 -0.446 0.18621 C -0.44826 0.16817 -0.45833 0.17048 -0.47083 0.16863 C -0.49184 0.17279 -0.49132 0.17002 -0.49913 0.19338 C -0.49878 0.20402 -0.49948 0.21466 -0.49826 0.2253 C -0.49548 0.25098 -0.46493 0.26255 -0.44948 0.26532 C -0.44774 0.26486 -0.44479 0.26648 -0.44427 0.26417 C -0.44236 0.25607 -0.44948 0.25237 -0.45312 0.25005 C -0.46302 0.25352 -0.46337 0.25167 -0.46545 0.26301 C -0.4651 0.26925 -0.46528 0.2755 -0.46458 0.28175 C -0.46441 0.2829 -0.46371 0.28475 -0.46284 0.28429 C -0.46198 0.28383 -0.46232 0.28175 -0.46198 0.28059 C -0.47604 0.24774 -0.50521 0.24196 -0.5309 0.2371 C -0.55833 0.23849 -0.57951 0.23132 -0.59913 0.25584 C -0.60069 0.26162 -0.60173 0.26648 -0.6026 0.27249 C -0.60191 0.29724 -0.60486 0.30788 -0.58663 0.31367 C -0.57361 0.31089 -0.57048 0.31529 -0.56805 0.30187 C -0.56944 0.27897 -0.56962 0.28475 -0.58837 0.28892 C -0.62465 0.31482 -0.63767 0.3412 -0.64514 0.39509 C -0.64392 0.40596 -0.64409 0.4173 -0.64149 0.42794 C -0.63975 0.43511 -0.63593 0.44089 -0.63264 0.44691 C -0.60989 0.48832 -0.57569 0.50566 -0.53889 0.51052 C -0.53507 0.51006 -0.53107 0.51122 -0.52743 0.50937 C -0.52604 0.50867 -0.52587 0.50566 -0.52569 0.50358 C -0.52517 0.49549 -0.52899 0.48808 -0.53455 0.48577 C -0.54757 0.49063 -0.54479 0.48855 -0.54774 0.50474 C -0.54635 0.51422 -0.546 0.52394 -0.5434 0.53296 C -0.54097 0.54152 -0.52864 0.54591 -0.52291 0.54707 C -0.51944 0.54661 -0.51493 0.54915 -0.51232 0.54591 C -0.51041 0.5436 -0.51215 0.53851 -0.51319 0.53527 C -0.51371 0.53365 -0.51371 0.53851 -0.51406 0.54013 C -0.50729 0.55355 -0.49705 0.55401 -0.48576 0.5554 C -0.47691 0.55494 -0.46805 0.5554 -0.4592 0.55424 C -0.44097 0.55193 -0.42517 0.53065 -0.41684 0.51052 C -0.41614 0.50428 -0.41423 0.50011 -0.41319 0.4941 C -0.37378 0.5015 -0.32326 0.48531 -0.30087 0.43627 C -0.29462 0.42262 -0.29305 0.40828 -0.29114 0.39278 C -0.28958 0.36132 -0.29236 0.31853 -0.32031 0.31251 C -0.33246 0.31506 -0.33437 0.31459 -0.33889 0.32894 C -0.34166 0.35207 -0.33073 0.35207 -0.31684 0.35623 C -0.30468 0.35577 -0.29253 0.35669 -0.28055 0.35484 C -0.25399 0.35068 -0.22778 0.32523 -0.22031 0.29123 C -0.22066 0.2829 -0.22014 0.27457 -0.22118 0.26648 C -0.22291 0.25306 -0.24166 0.23432 -0.25121 0.23109 C -0.26302 0.23456 -0.26215 0.23479 -0.26458 0.2489 C -0.24253 0.27712 -0.21267 0.23432 -0.20521 0.20865 C -0.20434 0.19963 -0.20278 0.18899 -0.20607 0.18043 C -0.22014 0.14388 -0.25573 0.11404 -0.28576 0.10964 C -0.29774 0.11404 -0.30087 0.1145 -0.30798 0.1263 C -0.31041 0.13439 -0.3125 0.13463 -0.30712 0.14041 C -0.28576 0.13046 -0.27951 0.10918 -0.2717 0.08258 C -0.26962 0.05228 -0.27708 0.03377 -0.29548 0.01781 C -0.30451 0.00994 -0.31267 -0.00023 -0.32291 -0.00463 C -0.40295 -0.03979 -0.48455 -0.05853 -0.56892 -0.06246 C -0.57517 -0.062 -0.58142 -0.06292 -0.5875 -0.0613 C -0.59132 -0.06038 -0.58194 -0.05228 -0.58142 -0.05182 C -0.57291 -0.04696 -0.56493 -0.04164 -0.55573 -0.04002 C -0.54114 -0.03285 -0.52552 -0.02938 -0.51146 -0.02128 C -0.50312 -0.01643 -0.49531 -0.01018 -0.48663 -0.00694 C -0.47986 -0.00093 -0.4835 -0.00278 -0.47604 -0.00116 C -0.47465 -0.00047 -0.47326 0.00092 -0.4717 0.00115 C -0.47048 0.00138 -0.46736 0.00138 -0.46805 0 C -0.46944 -0.00278 -0.47291 -0.00185 -0.47517 -0.00347 " pathEditMode="relative" ptsTypes="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2105E-6 C 0.00399 -0.00694 0.00972 -0.01018 0.01511 -0.01527 C 0.03611 -0.0347 0.05833 -0.05089 0.07969 -0.0694 C 0.13004 -0.11289 0.0599 -0.05367 0.11597 -0.09669 C 0.15104 -0.12376 0.18403 -0.15568 0.21059 -0.19685 C 0.21181 -0.20356 0.21511 -0.20356 0.21059 -0.2075 C 0.19358 -0.20472 0.17517 -0.18529 0.16007 -0.17557 C 0.12726 -0.15429 0.09445 -0.13486 0.06007 -0.1189 C 0.03785 -0.10849 0.05382 -0.11219 0.03889 -0.10965 C 0.02986 -0.10178 0.06493 -0.12931 0.06545 -0.12954 C 0.08663 -0.14134 0.10851 -0.15175 0.12917 -0.16493 C 0.14531 -0.17534 0.16059 -0.18806 0.17691 -0.19801 C 0.21424 -0.22091 0.26233 -0.24659 0.28854 -0.29239 C 0.2908 -0.30211 0.27674 -0.2954 0.27431 -0.2947 C 0.24236 -0.27319 0.21111 -0.24983 0.17882 -0.22878 C 0.1691 -0.22253 0.15955 -0.21513 0.14948 -0.20981 C 0.14427 -0.20703 0.13906 -0.20379 0.13368 -0.20148 C 0.13281 -0.20102 0.13021 -0.19963 0.1309 -0.20032 C 0.1382 -0.20773 0.16129 -0.22369 0.16458 -0.22623 C 0.18837 -0.24404 0.21337 -0.26024 0.23629 -0.27944 C 0.26198 -0.30095 0.24531 -0.28661 0.27344 -0.31228 C 0.27604 -0.3146 0.27882 -0.31691 0.28142 -0.31945 C 0.28264 -0.32061 0.28611 -0.32339 0.2849 -0.32292 C 0.24844 -0.30997 0.21615 -0.26949 0.18316 -0.24751 C 0.15382 -0.22785 0.17587 -0.24358 0.15573 -0.22739 C 0.15365 -0.22577 0.15156 -0.22438 0.14948 -0.22276 C 0.14826 -0.22184 0.14462 -0.21929 0.14601 -0.21929 C 0.14896 -0.21929 0.16458 -0.23271 0.16719 -0.23456 C 0.19271 -0.25307 0.21754 -0.27227 0.2434 -0.29008 C 0.25695 -0.29956 0.26962 -0.31136 0.28316 -0.32061 C 0.28611 -0.32269 0.28906 -0.32431 0.29201 -0.32663 C 0.29323 -0.32755 0.29688 -0.3294 0.29549 -0.3301 C 0.2934 -0.33102 0.29149 -0.32848 0.28941 -0.32778 C 0.27622 -0.31737 0.26424 -0.30442 0.25139 -0.29355 C 0.20695 -0.2563 0.25208 -0.29447 0.20521 -0.26047 C 0.18611 -0.24659 0.15642 -0.21374 0.13177 -0.2075 C 0.14427 -0.22993 0.16406 -0.24196 0.18056 -0.25815 C 0.20538 -0.28267 0.23073 -0.31182 0.25486 -0.33842 C 0.26892 -0.35415 0.29045 -0.37428 0.29913 -0.39857 C 0.29323 -0.41013 0.27292 -0.39741 0.26632 -0.39371 C 0.24201 -0.38029 0.21858 -0.36456 0.19549 -0.34768 C 0.18316 -0.33865 0.17205 -0.32709 0.1592 -0.31945 C 0.15399 -0.31622 0.14861 -0.31344 0.1434 -0.30997 C 0.13767 -0.30604 0.12656 -0.29702 0.12656 -0.29702 C 0.13177 -0.29239 0.14323 -0.30604 0.14774 -0.30881 C 0.18038 -0.32894 0.21181 -0.34976 0.24514 -0.3678 C 0.25833 -0.37497 0.27153 -0.38284 0.2849 -0.39024 C 0.2908 -0.39348 0.2967 -0.39648 0.30261 -0.39972 C 0.30712 -0.40204 0.31181 -0.40366 0.31597 -0.40666 C 0.31823 -0.40828 0.32049 -0.41013 0.32292 -0.41152 C 0.32379 -0.41198 0.32656 -0.41337 0.3257 -0.41268 C 0.29392 -0.387 0.26129 -0.36341 0.22917 -0.33842 C 0.22431 -0.33449 0.21979 -0.32963 0.21511 -0.32547 C 0.21129 -0.32223 0.20747 -0.31899 0.20347 -0.31599 C 0.20052 -0.3139 0.19757 -0.31205 0.19462 -0.30997 C 0.19306 -0.30881 0.18854 -0.3065 0.19028 -0.3065 C 0.20295 -0.3065 0.21632 -0.32246 0.22656 -0.3301 C 0.27101 -0.36364 0.25243 -0.34906 0.28316 -0.37011 C 0.29254 -0.37659 0.3066 -0.3914 0.31667 -0.39487 C 0.31892 -0.39556 0.3132 -0.39209 0.31129 -0.39024 C 0.26354 -0.33889 0.31129 -0.3914 0.27431 -0.34768 C 0.24323 -0.3109 0.20208 -0.26394 0.18854 -0.20865 C 0.1875 -0.20032 0.18681 -0.19639 0.19201 -0.19084 C 0.20556 -0.1913 0.21927 -0.18945 0.23264 -0.19223 C 0.2375 -0.19339 0.27448 -0.20958 0.28576 -0.21559 C 0.29653 -0.22137 0.30747 -0.226 0.31771 -0.2334 C 0.32205 -0.23664 0.32656 -0.23942 0.3309 -0.24289 C 0.33177 -0.24358 0.33438 -0.24636 0.33368 -0.2452 C 0.27917 -0.16748 0.21094 -0.10571 0.17431 -0.0081 C 0.17396 -0.00578 0.17326 -0.00347 0.17344 -0.00116 C 0.17431 0.01642 0.17882 0.01157 0.19028 0.01295 C 0.2 0.01226 0.21007 0.01388 0.21945 0.01064 C 0.23125 0.00671 0.24219 -0.00116 0.25313 -0.0081 C 0.27778 -0.02383 0.30781 -0.04372 0.32205 -0.07657 C 0.325 -0.09577 0.32483 -0.09276 0.31059 -0.09415 C 0.28559 -0.09207 0.26337 -0.07079 0.24149 -0.05529 C 0.22396 -0.04303 0.20972 -0.03539 0.19288 -0.02105 C 0.18629 -0.0155 0.1809 -0.00763 0.17431 -0.00231 C 0.1566 0.01203 0.14011 0.01989 0.1257 0.04025 C 0.14011 0.04441 0.1533 0.03886 0.16719 0.03192 C 0.19514 0.01804 0.22535 0.00231 0.25226 -0.01642 C 0.26875 -0.02776 0.27934 -0.03794 0.29549 -0.05182 C 0.29722 -0.05344 0.3007 -0.05644 0.3007 -0.05644 C 0.30799 -0.07148 0.28524 -0.04719 0.28229 -0.04349 C 0.26024 -0.01504 0.23924 0.01503 0.22743 0.0532 C 0.22622 0.06893 0.22465 0.07819 0.22917 0.09438 C 0.23386 0.11126 0.25226 0.12237 0.26372 0.12746 C 0.2908 0.13972 0.32361 0.14226 0.35226 0.14388 C 0.40729 0.1411 0.45191 0.13671 0.50434 0.12746 C 0.52049 0.11982 0.53681 0.11265 0.55313 0.10618 C 0.57517 0.09739 0.59809 0.0916 0.61858 0.0768 C 0.63333 0.06616 0.64774 0.05528 0.65833 0.0377 C 0.66302 0.02984 0.66997 0.0118 0.66997 0.0118 C 0.6724 -0.01365 0.67431 -0.02452 0.66892 -0.05529 C 0.66094 -0.10063 0.62153 -0.15267 0.58941 -0.16979 C 0.57344 -0.17835 0.54288 -0.18968 0.52743 -0.19223 C 0.51771 -0.19385 0.50799 -0.19524 0.49826 -0.19685 C 0.49375 -0.19755 0.4849 -0.19917 0.4849 -0.19917 C 0.47222 -0.19871 0.45955 -0.19871 0.44688 -0.19801 C 0.44219 -0.19778 0.43455 -0.18968 0.43455 -0.18968 C 0.43333 -0.18182 0.4316 -0.17534 0.4309 -0.16725 C 0.43125 -0.1307 0.42934 -0.09392 0.43177 -0.0576 C 0.43247 -0.04603 0.4375 -0.03586 0.43976 -0.02475 C 0.44705 0.01041 0.45833 0.04395 0.47517 0.0731 C 0.49149 0.10132 0.50156 0.12792 0.53004 0.13093 C 0.55781 0.1381 0.58264 0.11057 0.60347 0.08975 C 0.61337 0.0798 0.62188 0.07171 0.62743 0.05667 C 0.63507 -0.00602 0.60781 -0.0495 0.57517 -0.08952 C 0.55365 -0.11589 0.54636 -0.11959 0.51771 -0.1462 C 0.46111 -0.19824 0.40278 -0.23479 0.33455 -0.2452 C 0.29462 -0.24243 0.26476 -0.25168 0.24861 -0.19917 C 0.24688 -0.17025 0.24531 -0.16054 0.24861 -0.12954 C 0.25278 -0.09045 0.28021 -0.04326 0.30174 -0.02105 C 0.36632 0.04603 0.44288 0.08351 0.52483 0.08975 C 0.54774 0.08767 0.57083 0.08721 0.59375 0.08374 C 0.60504 0.08212 0.61493 0.07333 0.62379 0.065 C 0.65799 0.03308 0.65608 -0.02475 0.66007 -0.07425 C 0.65903 -0.13532 0.66267 -0.15591 0.65486 -0.20264 C 0.62674 -0.37173 0.53611 -0.52302 0.40261 -0.55054 C 0.36337 -0.54569 0.31302 -0.54569 0.30261 -0.48207 C 0.30139 -0.46727 0.3007 -0.45987 0.30261 -0.44321 C 0.30642 -0.41036 0.34653 -0.35022 0.36285 -0.33472 C 0.42865 -0.27273 0.50208 -0.22785 0.58316 -0.21814 C 0.61649 -0.21999 0.63872 -0.2105 0.64948 -0.25469 C 0.65278 -0.28892 0.65434 -0.30164 0.64688 -0.35253 C 0.64514 -0.36503 0.6382 -0.37497 0.63264 -0.38538 C 0.58629 -0.47282 0.52465 -0.47097 0.45035 -0.47282 C 0.4184 -0.4675 0.38715 -0.46519 0.35747 -0.44691 C 0.35417 -0.44483 0.35087 -0.44344 0.34774 -0.4409 C 0.34184 -0.43627 0.3309 -0.42563 0.3309 -0.42563 C 0.32396 -0.40366 0.32552 -0.41337 0.32379 -0.39718 C 0.32396 -0.38376 0.32396 -0.37035 0.32483 -0.35716 C 0.32587 -0.3412 0.33524 -0.32223 0.33889 -0.30997 C 0.35573 -0.25353 0.3783 -0.19246 0.42031 -0.16146 C 0.43785 -0.14851 0.45573 -0.14435 0.47517 -0.14018 C 0.50851 -0.14365 0.52292 -0.13833 0.54254 -0.16863 C 0.56198 -0.24659 0.50191 -0.32246 0.46007 -0.36549 C 0.35729 -0.47143 0.22396 -0.52487 0.09462 -0.52926 C 0.06267 -0.52834 0.02969 -0.53574 -0.00087 -0.52348 C -0.03142 -0.51122 -0.0658 -0.48739 -0.07708 -0.44437 C -0.0809 -0.43003 -0.0816 -0.4136 -0.08316 -0.39857 C -0.08229 -0.37844 -0.08368 -0.35809 -0.08055 -0.33842 C -0.07864 -0.32593 -0.07326 -0.31483 -0.06823 -0.30419 C -0.02847 -0.22137 0.02587 -0.2075 0.09462 -0.19339 C 0.1191 -0.19408 0.14358 -0.19339 0.16806 -0.1957 C 0.1967 -0.19871 0.23438 -0.22508 0.24948 -0.25815 C 0.25382 -0.27874 0.25538 -0.29725 0.25226 -0.31945 C 0.25052 -0.33171 0.23507 -0.35438 0.22917 -0.36202 C 0.20104 -0.39857 0.16198 -0.42124 0.1257 -0.43974 C 0.1125 -0.44645 0.08386 -0.45987 0.06997 -0.46334 C 0.05243 -0.46773 0.03455 -0.46981 0.01684 -0.47282 C -0.01996 -0.47884 -0.00191 -0.47698 -0.03715 -0.4786 C -0.07118 -0.47791 -0.12517 -0.48763 -0.15399 -0.44923 C -0.15799 -0.42239 -0.15799 -0.42679 -0.15312 -0.38191 C -0.15052 -0.35855 -0.14236 -0.33565 -0.13281 -0.31599 C -0.08733 -0.22369 0.00104 -0.2031 0.07761 -0.19917 C 0.11962 -0.20009 0.14479 -0.1994 0.18229 -0.20865 C 0.20226 -0.21906 0.21024 -0.2223 0.2257 -0.24289 C 0.23889 -0.28406 0.21007 -0.31367 0.18767 -0.33588 C 0.12517 -0.39741 0.04427 -0.41522 -0.03108 -0.42563 C -0.05816 -0.42401 -0.08542 -0.42447 -0.11233 -0.42077 C -0.12066 -0.41962 -0.13628 -0.41152 -0.13628 -0.41152 C -0.14114 -0.40597 -0.14462 -0.40227 -0.14774 -0.39487 C -0.15139 -0.37058 -0.14444 -0.3449 -0.13368 -0.32547 C -0.11024 -0.28314 -0.08316 -0.24775 -0.04601 -0.22739 C -0.03906 -0.22369 -0.03212 -0.21906 -0.02483 -0.21698 C -0.01111 -0.21282 0.01684 -0.20865 0.01684 -0.20865 C 0.03872 -0.21027 0.06059 -0.21004 0.08229 -0.21328 C 0.11458 -0.21814 0.14306 -0.24821 0.16892 -0.27111 C 0.18073 -0.29262 0.16024 -0.31298 0.14948 -0.32547 C 0.12431 -0.35508 0.09601 -0.37543 0.06372 -0.38793 C 0.04757 -0.39417 0.03056 -0.39533 0.01406 -0.39857 C -0.01649 -0.39556 -0.03264 -0.39579 -0.05851 -0.38422 C -0.07587 -0.3678 -0.06979 -0.37659 -0.07882 -0.36063 C -0.09201 -0.3139 -0.08021 -0.26995 -0.06371 -0.22878 C -0.04375 -0.17881 0.00156 -0.11196 0.04149 -0.08605 C 0.07292 -0.06546 0.11059 -0.05783 0.14514 -0.05413 C 0.17674 -0.0576 0.20695 -0.06107 0.23802 -0.06824 C 0.26823 -0.08328 0.31059 -0.09091 0.32205 -0.13787 C 0.32726 -0.18968 0.29636 -0.22461 0.26632 -0.24983 C 0.24323 -0.26926 0.21754 -0.29355 0.19115 -0.30534 C 0.15851 -0.31969 0.12934 -0.32778 0.09549 -0.33241 C 0.0816 -0.33195 0.0184 -0.33472 -0.01233 -0.32663 C -0.02066 -0.32431 -0.03299 -0.31899 -0.0408 -0.31367 C -0.04722 -0.30928 -0.05937 -0.29933 -0.05937 -0.29933 C -0.07153 -0.27759 -0.06875 -0.28823 -0.0717 -0.26995 C -0.07118 -0.25746 -0.07187 -0.24451 -0.06996 -0.23225 C -0.0658 -0.20588 -0.04167 -0.17904 -0.02743 -0.16262 C 0.01129 -0.11797 0.06927 -0.08073 0.12031 -0.07194 C 0.15972 -0.06523 0.13924 -0.06847 0.18229 -0.06246 C 0.21094 -0.06315 0.23958 -0.06269 0.26806 -0.06477 C 0.31528 -0.06824 0.36233 -0.08559 0.40799 -0.10248 C 0.42535 -0.11983 0.44705 -0.13093 0.46372 -0.14967 C 0.49132 -0.18066 0.52118 -0.21444 0.53889 -0.257 C 0.54045 -0.26556 0.54132 -0.27412 0.54254 -0.28291 C 0.54219 -0.29308 0.54236 -0.30349 0.54149 -0.31367 C 0.54132 -0.31529 0.54028 -0.31668 0.53976 -0.3183 C 0.53351 -0.34051 0.52344 -0.34074 0.50799 -0.34421 C 0.48056 -0.34305 0.475 -0.35207 0.48316 -0.3301 " pathEditMode="relative" ptsTypes="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67453E-6 C -0.00243 -0.00855 -0.00417 -0.01642 -0.00799 -0.02359 C -0.0132 -0.04973 -0.00695 -0.02313 -0.01684 -0.05065 C -0.02448 -0.07194 -0.02917 -0.0953 -0.03802 -0.11589 C -0.05399 -0.1529 -0.08351 -0.19454 -0.11493 -0.20772 C -0.13125 -0.21466 -0.14705 -0.22276 -0.16372 -0.22761 C -0.18785 -0.23455 -0.21267 -0.2371 -0.23715 -0.2408 C -0.25174 -0.24034 -0.29618 -0.24959 -0.30695 -0.22091 C -0.3066 -0.21397 -0.30747 -0.20726 -0.30625 -0.20078 C -0.30451 -0.19315 -0.29514 -0.18783 -0.29115 -0.18528 C -0.27257 -0.17395 -0.25295 -0.1721 -0.23281 -0.16978 C -0.15538 -0.17349 -0.06441 -0.18297 -0.00174 -0.25121 C 0.00868 -0.29354 -0.02326 -0.30673 -0.04861 -0.32315 C -0.12326 -0.3715 -0.21094 -0.37982 -0.29201 -0.39185 C -0.34011 -0.38838 -0.38837 -0.38769 -0.43629 -0.38214 C -0.46962 -0.37844 -0.5007 -0.35854 -0.53264 -0.34674 C -0.5441 -0.33749 -0.5566 -0.33148 -0.56198 -0.31505 C -0.5559 -0.28383 -0.55122 -0.28614 -0.52761 -0.27596 C -0.4974 -0.2637 -0.46927 -0.26046 -0.43802 -0.25838 C -0.37031 -0.26277 -0.31927 -0.26763 -0.26198 -0.31737 C -0.25955 -0.32176 -0.2566 -0.32569 -0.25486 -0.33055 C -0.24479 -0.35739 -0.28212 -0.35854 -0.28941 -0.3597 C -0.32431 -0.35345 -0.34323 -0.35253 -0.37517 -0.33842 C -0.44809 -0.30673 -0.52795 -0.23594 -0.55573 -0.13717 C -0.55625 -0.13092 -0.55781 -0.12514 -0.55747 -0.11912 C -0.55504 -0.07633 -0.5099 -0.07795 -0.48837 -0.07679 C -0.4342 -0.08836 -0.39236 -0.10987 -0.37517 -0.18389 C -0.37656 -0.19801 -0.37639 -0.21212 -0.37951 -0.2253 C -0.39688 -0.29747 -0.47326 -0.31644 -0.52031 -0.32315 C -0.54358 -0.32037 -0.56719 -0.32037 -0.59028 -0.31505 C -0.63212 -0.30464 -0.66302 -0.26324 -0.68316 -0.21697 C -0.68611 -0.19315 -0.6908 -0.17071 -0.68663 -0.14619 C -0.66667 -0.02706 -0.54306 -0.00069 -0.46979 0.00787 C -0.43611 0.00579 -0.40243 0.00625 -0.36892 0.00116 C -0.30278 -0.00948 -0.22517 -0.05759 -0.19636 -0.14156 C -0.19497 -0.15475 -0.19132 -0.1721 -0.19549 -0.18528 C -0.21163 -0.2371 -0.26059 -0.25398 -0.2974 -0.25745 C -0.30677 -0.25653 -0.31649 -0.25745 -0.3257 -0.25491 C -0.37292 -0.24034 -0.42031 -0.18482 -0.44514 -0.13092 C -0.46024 -0.09831 -0.4684 -0.06037 -0.47604 -0.02359 C -0.47795 0.01527 -0.48038 0.03031 -0.4717 0.0731 C -0.46406 0.11011 -0.43576 0.13579 -0.41233 0.15314 C -0.35886 0.19223 -0.29757 0.19732 -0.2382 0.2001 C -0.16597 0.19709 -0.09792 0.18252 -0.03177 0.14134 C 0.00555 0.11798 0.03819 0.08953 0.05677 0.04002 C 0.06632 -0.03007 0.01059 -0.04765 -0.03004 -0.05065 C -0.1125 -0.03631 -0.16441 0.03609 -0.19462 0.13556 C -0.19636 0.14759 -0.20017 0.15939 -0.2 0.17188 C -0.19965 0.19131 -0.19792 0.21074 -0.19288 0.22855 C -0.19045 0.23711 -0.18403 0.2422 -0.17865 0.24752 C -0.15469 0.27019 -0.12726 0.27019 -0.09913 0.2732 C -0.07292 0.26926 -0.04636 0.26764 -0.02031 0.2614 C 0.04948 0.24474 0.11198 0.17882 0.15486 0.10734 C 0.15833 0.09485 0.1684 0.0657 0.16736 0.05066 C 0.16285 -0.02012 0.13785 -0.05574 0.08941 -0.07587 C 0.03941 -0.06916 0.01562 -0.03539 -0.01059 0.01874 C -0.01945 0.05668 -0.03524 0.11543 -0.00347 0.14366 C 0.0092 0.15522 0.01823 0.15383 0.03281 0.15545 C 0.0842 0.14944 0.13333 0.10572 0.15677 0.04326 C 0.16458 0.02244 0.16719 8.67453E-6 0.17083 -0.02243 C 0.1691 -0.06338 0.1691 -0.10432 0.16545 -0.14503 C 0.16424 -0.15891 0.14462 -0.2297 0.14167 -0.23849 C 0.10833 -0.33934 0.0783 -0.43095 -0.01406 -0.4402 C -0.07622 -0.42354 -0.13351 -0.37103 -0.16007 -0.29262 C -0.16215 -0.27689 -0.16667 -0.26532 -0.1566 -0.25121 C -0.1533 -0.24681 -0.14774 -0.24635 -0.14323 -0.24427 C -0.05174 -0.2526 0.03108 -0.27943 0.0842 -0.38676 C 0.08767 -0.40804 0.09375 -0.43627 0.0868 -0.45755 C 0.07969 -0.47975 0.05521 -0.50219 0.03993 -0.51214 C -0.0033 -0.5399 -0.04271 -0.55146 -0.09028 -0.55563 C -0.10851 -0.55493 -0.12691 -0.55586 -0.14514 -0.55331 C -0.19323 -0.54545 -0.2375 -0.49132 -0.2566 -0.43534 C -0.25747 -0.42886 -0.25955 -0.42285 -0.2592 -0.41637 C -0.25712 -0.38283 -0.2441 -0.38237 -0.22292 -0.3789 C -0.16545 -0.38376 -0.11076 -0.42192 -0.07951 -0.48716 C -0.07726 -0.50404 -0.07326 -0.52116 -0.07778 -0.53782 C -0.08576 -0.56766 -0.11233 -0.58431 -0.13264 -0.59449 C -0.17066 -0.61276 -0.20799 -0.61808 -0.24774 -0.62271 C -0.27639 -0.62225 -0.30504 -0.6241 -0.33351 -0.62155 C -0.4099 -0.61485 -0.48889 -0.55563 -0.52656 -0.46726 C -0.52986 -0.45084 -0.53438 -0.43488 -0.53351 -0.41776 C -0.5309 -0.34721 -0.46667 -0.33194 -0.4257 -0.33055 C -0.39427 -0.3331 -0.3757 -0.33171 -0.35486 -0.36571 C -0.35278 -0.37751 -0.34948 -0.38815 -0.35399 -0.4011 C -0.36823 -0.43997 -0.43125 -0.45385 -0.45747 -0.45986 C -0.47448 -0.46426 -0.49167 -0.46865 -0.50886 -0.4705 C -0.52587 -0.47258 -0.54306 -0.4712 -0.56007 -0.47189 C -0.66597 -0.46333 -0.80035 -0.42979 -0.85486 -0.29007 C -0.86649 -0.26046 -0.87014 -0.2327 -0.87604 -0.20078 C -0.87309 -0.17163 -0.87292 -0.14156 -0.86719 -0.11334 C -0.85712 -0.06407 -0.82031 -0.02891 -0.79028 -0.00277 C -0.72917 0.05043 -0.68576 0.05969 -0.61493 0.0694 C -0.5809 0.06431 -0.55174 0.07426 -0.53264 0.03632 C -0.52969 0.00093 -0.54809 -0.01156 -0.57083 -0.02035 C -0.58177 -0.0185 -0.59288 -0.01943 -0.60365 -0.01549 C -0.61788 -0.00994 -0.6309 0.02638 -0.63629 0.04118 C -0.6408 0.0694 -0.64913 0.1041 -0.64149 0.13302 C -0.63212 0.16887 -0.60417 0.19894 -0.58056 0.21675 C -0.53004 0.25469 -0.46945 0.26695 -0.4132 0.27805 C -0.33524 0.27505 -0.24757 0.27898 -0.18837 0.2001 C -0.17899 0.16887 -0.18663 0.13764 -0.21059 0.12376 C -0.21823 0.12561 -0.22639 0.12492 -0.23351 0.12955 C -0.24948 0.13949 -0.26198 0.18113 -0.26806 0.2001 C -0.27361 0.23642 -0.28316 0.28499 -0.24948 0.30304 C -0.24184 0.3072 -0.23368 0.30905 -0.2257 0.31206 C -0.20851 0.31021 -0.19115 0.31044 -0.17431 0.30627 C -0.13368 0.29656 -0.07587 0.24682 -0.05122 0.19894 C -0.04497 0.18714 -0.03872 0.16355 -0.03455 0.14944 C -0.03403 0.13533 -0.03229 0.10849 -0.03455 0.09392 C -0.03976 0.05969 -0.05938 0.0354 -0.08056 0.01759 C -0.09288 0.02082 -0.10608 0.02152 -0.11771 0.02823 C -0.1467 0.04488 -0.16892 0.11035 -0.17778 0.14736 C -0.17813 0.1617 -0.18038 0.19825 -0.17604 0.21444 C -0.16424 0.2577 -0.12726 0.26325 -0.09826 0.26741 C -0.00833 0.25677 0.07917 0.19917 0.09566 0.07195 C 0.09097 -0.00485 0.04305 -0.07795 -0.00972 -0.10987 C -0.03073 -0.12213 -0.04323 -0.12074 -0.06545 -0.12259 C -0.12969 -0.10363 -0.16997 -0.05551 -0.19549 0.02453 C -0.19636 0.03355 -0.19844 0.0428 -0.19844 0.05182 C -0.19844 0.09369 -0.17188 0.10063 -0.14688 0.10826 C -0.12413 0.10641 -0.10122 0.10711 -0.07865 0.10248 C -0.01458 0.08883 0.04792 0.03147 0.07257 -0.04857 C 0.07361 -0.06615 0.07639 -0.0842 0.0717 -0.10154 C 0.05208 -0.17557 -0.01111 -0.20865 -0.06372 -0.21836 C -0.08368 -0.21512 -0.10417 -0.21466 -0.12379 -0.20911 C -0.16042 -0.19847 -0.18663 -0.1566 -0.20799 -0.11912 C -0.21007 -0.11103 -0.21267 -0.10316 -0.21406 -0.09437 C -0.22274 -0.03978 -0.18316 -0.034 -0.15313 -0.02729 C -0.12899 -0.02822 -0.10451 -0.02613 -0.08056 -0.02983 C -0.02136 -0.03886 0.03489 -0.08836 0.07083 -0.14897 C 0.0776 -0.17302 0.08264 -0.18228 0.08142 -0.20772 C 0.07882 -0.2637 0.04444 -0.30141 0.0125 -0.33055 C -0.05035 -0.38769 -0.11563 -0.40966 -0.19115 -0.41151 C -0.20521 -0.41036 -0.21979 -0.41151 -0.23351 -0.40828 C -0.29826 -0.39231 -0.34705 -0.3361 -0.37691 -0.26092 C -0.37951 -0.24473 -0.38594 -0.21744 -0.38142 -0.19939 C -0.37517 -0.17464 -0.36094 -0.15891 -0.34531 -0.14503 C -0.29445 -0.10131 -0.23576 -0.09715 -0.17691 -0.09553 C -0.1599 -0.09669 -0.14236 -0.09437 -0.1257 -0.09923 C -0.09896 -0.10663 -0.04774 -0.13231 -0.04774 -0.13231 C -0.0224 -0.15544 -0.01042 -0.16238 -2.77778E-7 -0.20078 C -0.0033 -0.21605 -0.00382 -0.2327 -0.00972 -0.24681 C -0.01649 -0.26324 -0.0474 -0.28568 -0.05747 -0.29262 C -0.09826 -0.32037 -0.13524 -0.33263 -0.18073 -0.3398 C -0.22813 -0.33541 -0.2757 -0.33495 -0.32292 -0.32662 C -0.38559 -0.31598 -0.44566 -0.25005 -0.47604 -0.1795 C -0.47934 -0.16053 -0.48542 -0.14017 -0.47951 -0.12028 C -0.4691 -0.08558 -0.43611 -0.06361 -0.41233 -0.05065 C -0.36476 -0.02498 -0.3217 -0.01757 -0.27083 -0.01434 C -0.19792 -0.01943 -0.10886 -0.01364 -0.05747 -0.09669 C -0.0566 -0.10617 -0.05382 -0.12468 -0.05747 -0.13439 C -0.06736 -0.16099 -0.09826 -0.18297 -0.11858 -0.19014 C -0.14028 -0.19754 -0.1849 -0.20541 -0.1849 -0.20541 C -0.26024 -0.19662 -0.32934 -0.19315 -0.36372 -0.0909 C -0.36458 -0.0842 -0.36649 -0.07772 -0.36632 -0.07101 C -0.36597 -0.05482 -0.36007 -0.0488 -0.35122 -0.03909 C -0.31997 -0.00485 -0.28038 -0.00092 -0.24167 0.00695 C -0.17031 0.0007 -0.11806 0.00787 -0.06285 -0.04857 C -0.05833 -0.06037 -0.05625 -0.06245 -0.05573 -0.07587 C -0.05434 -0.11635 -0.09792 -0.12861 -0.12031 -0.13092 C -0.13594 -0.12907 -0.15174 -0.12884 -0.16719 -0.12514 C -0.20174 -0.11704 -0.24306 -0.08767 -0.26094 -0.04603 C -0.26181 -0.03863 -0.26302 -0.03122 -0.26094 -0.02359 C -0.25781 -0.01202 -0.24045 -0.01064 -0.23351 -0.01064 L -0.01406 -0.01179 " pathEditMode="relative" ptsTypes="fffffffffffffffffffffffffffffffffffffffffffffffffffffffffffffffffffffffffffffffffffffffffffffffffffffffffffffffffffffffffffffffffffffffffffffffffffffffffffffffffff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1026" name="Picture 2" descr="http://tili-mili-tryamdiya.ru/wp-content/uploads/2016/10/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65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" y="1335904"/>
            <a:ext cx="3247653" cy="21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ailynova.me/wp-content/uploads/2016/04/41ef0b2149c5ed3f15eaa55e7bed5980-800x582-768x55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9" b="95170" l="0" r="76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808312" cy="20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23c9b14e92ddb972af35610d8f300a6f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38" b="975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3765"/>
            <a:ext cx="3584031" cy="22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vokado.ucoz.com/_si/0/5620410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2" b="820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2" y="4248677"/>
            <a:ext cx="3178418" cy="22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внимание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123728" y="1916832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012160" y="1772816"/>
            <a:ext cx="1060704" cy="9144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Хорда 4"/>
          <p:cNvSpPr/>
          <p:nvPr/>
        </p:nvSpPr>
        <p:spPr>
          <a:xfrm>
            <a:off x="2123728" y="4941168"/>
            <a:ext cx="914400" cy="914400"/>
          </a:xfrm>
          <a:prstGeom prst="chor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6483570" y="4790292"/>
            <a:ext cx="914400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324 C 0.01563 -0.00856 0.02604 -0.00833 0.03664 -0.00902 C 0.10417 -0.00856 0.24775 -0.01273 0.17379 -0.00208 C 0.15573 0.0037 0.13716 0.00555 0.11893 0.01087 C 0.10764 0.01411 0.09775 0.02012 0.08629 0.02267 C 0.07952 0.02567 0.07327 0.02729 0.06754 0.03215 C 0.06372 0.04765 0.10174 0.04626 0.10747 0.04626 C 0.17379 0.04696 0.24028 0.04696 0.3066 0.04742 C 0.31285 0.04881 0.31893 0.04904 0.32431 0.05343 C 0.32691 0.06754 0.31268 0.06916 0.30486 0.07333 C 0.2783 0.0879 0.29306 0.08327 0.27205 0.08767 C 0.25243 0.09692 0.23316 0.1034 0.21268 0.1064 C 0.19289 0.11358 0.17466 0.12052 0.15434 0.12283 C 0.15174 0.12352 0.14497 0.12213 0.14636 0.12537 C 0.1533 0.14203 0.17466 0.13092 0.18889 0.13116 C 0.26823 0.13208 0.34757 0.13185 0.42691 0.13231 C 0.43264 0.14457 0.40903 0.14665 0.40295 0.14897 C 0.39792 0.15082 0.39306 0.15359 0.38802 0.15475 C 0.38212 0.15614 0.37622 0.15637 0.37032 0.15706 C 0.34497 0.16562 0.3191 0.16886 0.29323 0.17372 C 0.24914 0.18182 0.20486 0.19384 0.16059 0.19963 C 0.15434 0.20194 0.14809 0.20148 0.14202 0.20425 C 0.14358 0.21073 0.14792 0.21073 0.15261 0.21142 C 0.18334 0.21628 0.17813 0.21536 0.20486 0.21836 C 0.25521 0.2179 0.30573 0.2179 0.35608 0.21721 C 0.35816 0.21721 0.35209 0.21651 0.35 0.21605 C 0.3474 0.21536 0.34479 0.2142 0.34202 0.21374 C 0.33646 0.21258 0.33073 0.21235 0.32518 0.21142 C 0.28143 0.20379 0.31927 0.20795 0.26858 0.20425 C 0.16337 0.20518 0.17014 0.19662 0.11268 0.21142 C 0.10434 0.21698 0.10834 0.21536 0.10122 0.21721 C 0.09393 0.22114 0.08698 0.22553 0.08004 0.23016 C 0.07795 0.23317 0.07743 0.23594 0.07639 0.23965 C 0.07969 0.24982 0.08611 0.25005 0.0941 0.25029 C 0.11181 0.25098 0.12952 0.25098 0.14723 0.25144 C 0.1875 0.24959 0.31736 0.26417 0.36233 0.20425 C 0.3691 0.15915 0.33039 0.13185 0.30486 0.11705 C 0.23577 0.07726 0.16754 0.05528 0.09236 0.04742 C 0.01389 0.04973 -0.04357 0.03701 -0.10937 0.08397 C -0.11493 0.09229 -0.11666 0.09507 -0.11823 0.10525 C -0.11493 0.13208 -0.08941 0.14735 -0.07222 0.15822 C -0.03698 0.1802 -0.00104 0.20194 0.0375 0.21142 C 0.06042 0.21698 0.08351 0.21813 0.1066 0.22206 C 0.20087 0.21998 0.19948 0.22368 0.26059 0.20911 C 0.26493 0.20564 0.26962 0.20333 0.27379 0.19963 C 0.27344 0.19731 0.27431 0.19408 0.27292 0.19246 C 0.27136 0.19061 0.26875 0.19199 0.26667 0.1913 C 0.24983 0.18528 0.27205 0.18899 0.24809 0.18667 C 0.17639 0.19084 0.12205 0.19523 0.05608 0.23132 C 0.02934 0.24589 0.004 0.25676 -0.01562 0.28568 C -0.02639 0.32176 0.00799 0.33426 0.02778 0.34351 C 0.06302 0.35993 0.09827 0.36664 0.1349 0.37404 C 0.16893 0.38098 0.20122 0.387 0.23577 0.38815 C 0.31927 0.40111 0.40226 0.40018 0.48629 0.40111 C 0.45348 0.41753 0.41598 0.4173 0.38177 0.42609 C 0.33507 0.43812 0.28959 0.45986 0.24375 0.47675 C 0.22344 0.48415 0.18212 0.49179 0.16754 0.5096 C 0.1691 0.52371 0.17292 0.52139 0.18351 0.52394 C 0.19948 0.52787 0.21528 0.53203 0.23143 0.53435 C 0.28698 0.53296 0.3257 0.53389 0.37917 0.52625 C 0.43542 0.51816 0.44792 0.5126 0.50295 0.4978 C 0.54219 0.48716 0.58455 0.4786 0.61719 0.44598 C 0.62309 0.43025 0.61945 0.41499 0.61007 0.40365 C 0.5875 0.37636 0.56545 0.36155 0.53837 0.3412 C 0.50851 0.31876 0.47795 0.30095 0.44636 0.28336 C 0.41059 0.26347 0.37917 0.24751 0.34115 0.23271 C 0.33177 0.229 0.3224 0.22392 0.31268 0.22206 C 0.28143 0.21605 0.25018 0.20957 0.21893 0.20541 C 0.21268 0.20587 0.20643 0.20564 0.20035 0.20657 C 0.19948 0.2068 0.20209 0.20795 0.20295 0.20795 C 0.24098 0.20726 0.27917 0.20541 0.31719 0.20425 C 0.38108 0.19338 0.45052 0.18598 0.51181 0.15961 C 0.53438 0.14989 0.56268 0.14087 0.5783 0.11473 C 0.58837 0.0798 0.51962 0.06176 0.51007 0.05806 C 0.46684 0.04187 0.4217 0.04094 0.37743 0.03099 C 0.32344 0.01897 0.26841 0.00832 0.21372 0.00277 C 0.15087 0.00393 0.08802 0.00416 0.02518 0.00624 C 0.01216 0.00671 0.0033 0.01388 -0.0059 0.02498 C -0.021 0.06708 0.01528 0.0879 0.03837 0.09461 C 0.05122 0.09831 0.06424 0.1027 0.07743 0.10409 C 0.08542 0.10479 0.09323 0.10571 0.10122 0.1064 C 0.14306 0.11427 0.18368 0.11936 0.22604 0.12167 C 0.24775 0.12445 0.27188 0.12537 0.29323 0.13347 C 0.15191 0.13971 0.01407 0.18367 -0.12708 0.19246 C -0.11736 0.19893 -0.10694 0.19778 -0.09618 0.19847 C -0.01545 0.22183 0.12691 0.20865 0.19236 0.20911 C 0.19323 0.20934 0.20122 0.2105 0.20209 0.21258 C 0.2033 0.21536 0.20087 0.21929 0.19948 0.22091 C 0.19254 0.229 0.18559 0.23479 0.17743 0.2408 C 0.15417 0.25815 0.1316 0.2718 0.10573 0.28105 C 0.09497 0.28498 0.08473 0.29077 0.07379 0.29285 C 0.07014 0.29539 0.06719 0.29609 0.07552 0.29632 C 0.13698 0.29771 0.19827 0.29863 0.25973 0.29979 C 0.30087 0.30349 0.34098 0.31228 0.38177 0.3176 C 0.3882 0.32014 0.39479 0.32176 0.40035 0.32685 C 0.40348 0.34027 0.37483 0.34767 0.36667 0.35045 C 0.36025 0.35253 0.35382 0.35461 0.34723 0.35646 C 0.31667 0.36479 0.28525 0.36803 0.25434 0.37404 C 0.21511 0.38144 0.17604 0.39139 0.13664 0.39648 C 0.12969 0.39879 0.12223 0.3981 0.11545 0.40111 C 0.18889 0.45477 0.28299 0.4055 0.36667 0.40597 C 0.34879 0.4129 0.33507 0.41152 0.31459 0.4129 C 0.23959 0.41244 0.16476 0.41267 0.08976 0.41175 C 0.08386 0.41175 0.10157 0.41152 0.10747 0.41059 C 0.12309 0.40805 0.13872 0.4055 0.15434 0.4025 C 0.21667 0.3907 0.2941 0.38399 0.35087 0.34813 C 0.37327 0.33402 0.39584 0.31945 0.40747 0.28915 C 0.41025 0.26278 0.41077 0.26231 0.40573 0.21721 C 0.40157 0.18043 0.3816 0.1448 0.35521 0.13231 C 0.33785 0.12398 0.31841 0.12491 0.30035 0.12167 C 0.29375 0.12052 0.2875 0.11751 0.28091 0.11705 C 0.254 0.11543 0.22726 0.11635 0.20035 0.11589 C 0.19601 0.11473 0.18629 0.11496 0.19861 0.10872 C 0.21424 0.10062 0.21077 0.10247 0.22518 0.09946 C 0.23056 0.09669 0.23559 0.09322 0.24115 0.09114 C 0.2533 0.08674 0.26632 0.08628 0.2783 0.0805 C 0.31007 0.065 0.34323 0.05644 0.37552 0.04279 C 0.39167 0.03608 0.40834 0.03123 0.42431 0.02382 C 0.43559 0.0185 0.4474 0.00994 0.45886 0.00624 C 0.43941 -0.01735 0.4592 0.00555 0.38629 0.00277 C 0.38507 0.00277 0.38854 0.00162 0.38976 0.00138 C 0.39184 0.00092 0.39393 0.00046 0.39601 0.00023 C 0.39861 -0.00023 0.40122 -0.0007 0.40382 -0.00093 C 0.40712 -0.00139 0.41042 -0.00162 0.41372 -0.00208 C 0.43247 -0.00648 0.41372 -0.00255 0.43837 -0.00555 C 0.43993 -0.00579 0.44132 -0.00625 0.44289 -0.00671 C 0.4441 -0.00694 0.4474 -0.00856 0.44636 -0.00787 C 0.44098 -0.00417 0.43559 -0.00509 0.42952 -0.0044 C 0.41598 -0.00486 0.40243 -0.00463 0.38889 -0.00555 C 0.38768 -0.00555 0.39358 -0.00671 0.39236 -0.00671 C 0.37848 -0.00671 0.36459 0.00115 0.35087 0.00138 C 0.24827 0.003 0.14549 0.00231 0.04289 0.00277 C -0.00191 0.00185 -0.04687 0.00162 -0.09166 0.00023 C -0.096 3.07425E-6 -0.08281 -0.00093 -0.07847 -0.00093 C -0.04722 -0.00162 -0.0158 -0.00162 0.01545 -0.00208 C 0.0908 -0.01434 0.12795 -0.00833 0.23229 -0.00902 C 0.19931 -0.00972 0.17153 -0.00995 0.14011 -0.01504 C 0.12084 -0.01828 0.10035 -0.02637 0.08091 -0.02684 C 0.04879 -0.02753 0.0165 -0.02753 -0.01562 -0.02799 C -0.01701 -0.02846 -0.01857 -0.02892 -0.01996 -0.02915 C -0.02205 -0.02961 -0.02413 -0.02984 -0.02621 -0.03031 C -0.02708 -0.03054 -0.02968 -0.03146 -0.02882 -0.03146 C -0.02586 -0.03146 -0.02291 -0.03077 -0.01996 -0.03031 C 0.1342 -0.03123 0.28907 -0.03193 0.44289 -0.02452 C 0.43976 -0.02314 0.43646 -0.02082 0.43316 -0.02082 " pathEditMode="relative" rAng="0" ptsTypes="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254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8 -0.00787 -0.03281 -0.0074 -0.04966 -0.00902 C -0.07778 -0.0074 -0.10591 -0.0081 -0.13403 -0.00393 C -0.14479 -0.00232 -0.15486 0.00324 -0.16511 0.00786 C -0.21962 0.03215 -0.27656 0.05875 -0.29514 0.13856 C -0.2941 0.15012 -0.29497 0.16238 -0.29219 0.17349 C -0.29045 0.18089 -0.27118 0.20564 -0.26806 0.20842 C -0.23091 0.24034 -0.18438 0.24173 -0.14184 0.24335 C -0.06216 0.23502 0.02986 0.195 0.06406 0.09068 C 0.06458 0.07818 0.06666 0.05066 0.06302 0.03886 C 0.05555 0.01457 0.03646 -0.00047 0.02031 -0.01157 C -0.02309 -0.04164 -0.07604 -0.05112 -0.12448 -0.05552 C -0.14722 -0.0576 -0.17031 -0.05644 -0.19323 -0.05691 C -0.23698 -0.05251 -0.28073 -0.05089 -0.32431 -0.04395 C -0.3915 -0.03308 -0.4691 0.00717 -0.52726 0.04025 C -0.57813 0.06916 -0.63143 0.09368 -0.66893 0.15012 C -0.67101 0.17418 -0.66285 0.17973 -0.64462 0.1876 C -0.59966 0.20726 -0.54948 0.20541 -0.50295 0.20842 C -0.38924 0.20379 -0.22431 0.17997 -0.13993 0.06731 C -0.13716 0.05875 -0.13264 0.05066 -0.13212 0.0414 C -0.13004 0.00069 -0.15625 0.00439 -0.17761 0.00139 C -0.23854 0.00324 -0.29514 0.02776 -0.35052 0.06083 C -0.40209 0.0916 -0.44966 0.12838 -0.48056 0.19269 C -0.48386 0.21189 -0.48959 0.22785 -0.4816 0.24705 C -0.46007 0.29886 -0.38056 0.30696 -0.34375 0.31436 C -0.2257 0.30326 -0.03663 0.31876 0.01753 0.13208 C 0.01788 0.12121 0.01979 0.11034 0.0184 0.0997 C 0.01076 0.03932 -0.02778 0.02822 -0.06597 0.02336 C -0.09584 0.02799 -0.12587 0.02961 -0.15538 0.03747 C -0.23056 0.05737 -0.33455 0.13578 -0.36597 0.23548 C -0.3625 0.25353 -0.36216 0.27342 -0.35538 0.28984 C -0.34063 0.325 -0.27761 0.33588 -0.25434 0.34166 C -0.18906 0.3368 -0.12327 0.33796 -0.05834 0.32732 C -0.00122 0.31783 0.0533 0.26625 0.10104 0.22762 C 0.13142 0.17626 0.13941 0.16678 0.14566 0.10224 C 0.14427 0.08975 0.14514 0.07656 0.14166 0.06477 C 0.11944 -0.01111 0.06267 -0.01527 0.01059 -0.01943 C -0.00712 -0.01851 -0.02518 -0.02082 -0.04288 -0.01689 C -0.06337 -0.01226 -0.08368 -0.00393 -0.10295 0.00647 C -0.19011 0.05274 -0.30469 0.11496 -0.34566 0.23803 C -0.34462 0.2489 -0.34566 0.26023 -0.34271 0.27041 C -0.33698 0.29007 -0.31389 0.31112 -0.30191 0.31829 C -0.25261 0.34837 -0.19341 0.33911 -0.1408 0.34027 C -0.03056 0.31853 0.05191 0.29609 0.12812 0.18112 C 0.13732 0.14249 0.14687 0.12005 0.14166 0.07888 C 0.12691 -0.03794 0.02587 -0.09508 -0.05243 -0.10479 C -0.07552 -0.10757 -0.09844 -0.10548 -0.12136 -0.10595 C -0.25972 -0.08698 -0.42031 -0.01851 -0.50972 0.13208 C -0.51268 0.14457 -0.51771 0.1566 -0.51841 0.16956 C -0.51997 0.19708 -0.50972 0.21536 -0.49514 0.23294 C -0.4566 0.27943 -0.40156 0.29771 -0.35139 0.30534 C -0.32466 0.3095 -0.29775 0.30881 -0.27084 0.31043 C -0.15261 0.30534 -0.00677 0.28522 0.07482 0.15267 C 0.08489 0.13625 0.09028 0.11566 0.09809 0.09715 C 0.10156 0.07101 0.11163 0.0155 0.10486 -0.01296 C 0.08125 -0.11104 -0.00226 -0.1307 -0.06702 -0.14226 C -0.11302 -0.1388 -0.1592 -0.14018 -0.20486 -0.13186 C -0.21875 -0.12931 -0.33177 -0.08073 -0.34462 -0.07495 C -0.41025 -0.04488 -0.4717 -0.0155 -0.51354 0.06083 C -0.51493 0.06939 -0.51841 0.07795 -0.51754 0.08674 C -0.51198 0.14018 -0.42674 0.14735 -0.40191 0.15267 C -0.28542 0.13717 -0.19653 0.13625 -0.1165 0.01295 C -0.1132 0.00185 -0.10677 -0.00856 -0.10677 -0.02059 C -0.10677 -0.04187 -0.11042 -0.06338 -0.1165 -0.08282 C -0.12969 -0.12445 -0.17361 -0.12307 -0.2 -0.12677 C -0.275 -0.12445 -0.34115 -0.09161 -0.40868 -0.04904 C -0.46025 -0.01643 -0.50521 0.02012 -0.53299 0.0879 C -0.53334 0.09576 -0.53507 0.10363 -0.53403 0.11126 C -0.52969 0.14388 -0.50365 0.14527 -0.48455 0.15128 C -0.37952 0.1448 -0.30521 0.0953 -0.23889 -0.01296 C -0.22292 -0.07634 -0.21476 -0.15545 -0.26997 -0.1913 C -0.28542 -0.20125 -0.31111 -0.20472 -0.32726 -0.20819 C -0.39584 -0.19292 -0.45365 -0.14481 -0.49323 -0.06847 C -0.49913 -0.04349 -0.50504 -0.02984 -0.50295 -0.00393 C -0.49445 0.09761 -0.39115 0.10687 -0.33403 0.11126 C -0.304 0.10617 -0.27327 0.10548 -0.24375 0.09576 C -0.2066 0.0835 -0.18073 0.03701 -0.16111 -0.00255 C -0.15955 -0.0155 -0.15504 -0.02845 -0.15625 -0.04141 C -0.15868 -0.0687 -0.16268 -0.09669 -0.17188 -0.12145 C -0.19288 -0.17766 -0.24688 -0.19061 -0.28646 -0.2031 C -0.32309 -0.19917 -0.3599 -0.19871 -0.39618 -0.1913 C -0.48993 -0.17187 -0.60139 -0.07379 -0.65052 0.03377 C -0.65295 0.06083 -0.65834 0.08605 -0.64948 0.11265 C -0.63403 0.15891 -0.5967 0.18991 -0.5632 0.20703 C -0.50087 0.23872 -0.43976 0.24982 -0.37379 0.25746 C -0.32917 0.25491 -0.28403 0.25746 -0.23976 0.24959 C -0.17049 0.23733 -0.10313 0.18182 -0.06216 0.10872 C -0.05729 0.08304 -0.04896 0.05482 -0.05556 0.02729 C -0.07413 -0.05136 -0.13959 -0.05182 -0.18941 -0.05552 C -0.25781 -0.05089 -0.30573 -0.0347 -0.36702 0.00902 C -0.45295 0.07055 -0.46979 0.07078 -0.51841 0.15267 C -0.52726 0.16771 -0.53403 0.18459 -0.54184 0.20055 C -0.54722 0.23039 -0.55625 0.25954 -0.54861 0.291 C -0.53472 0.3479 -0.48698 0.38075 -0.44861 0.39972 C -0.37691 0.43534 -0.30781 0.44113 -0.23212 0.44251 C -0.13091 0.44066 -0.03941 0.4328 0.0368 0.33518 C 0.04045 0.32523 0.04757 0.31644 0.04757 0.30534 C 0.04757 0.23687 0.02725 0.22831 -0.01354 0.21489 C -0.04375 0.21744 -0.07413 0.21628 -0.10382 0.22253 C -0.12101 0.22623 -0.13716 0.23641 -0.15347 0.2445 C -0.22066 0.27828 -0.28681 0.32084 -0.32431 0.40504 C -0.32466 0.41267 -0.32639 0.42054 -0.32518 0.42817 C -0.31702 0.47814 -0.24236 0.47536 -0.21754 0.4786 C -0.17622 0.47559 -0.13438 0.47675 -0.09323 0.46958 C -0.01545 0.45616 0.05486 0.39949 0.10972 0.3287 C 0.121 0.29933 0.13871 0.26509 0.1368 0.22901 C 0.13281 0.15221 0.12153 0.08906 0.06701 0.05436 C 0.05573 0.04719 0.04305 0.04487 0.03107 0.04025 C 0.00121 0.0414 -0.02882 0.0384 -0.05834 0.04395 C -0.07431 0.04696 -0.08889 0.05783 -0.10382 0.06592 C -0.15695 0.09507 -0.20052 0.12746 -0.23004 0.19408 C -0.23281 0.2105 -0.23872 0.22901 -0.23212 0.24589 C -0.20712 0.30997 -0.13125 0.32015 -0.08542 0.32732 C -0.06372 0.33079 -0.0415 0.33171 -0.01945 0.33379 C 0.02517 0.3287 0.07031 0.32847 0.11458 0.31829 C 0.18246 0.3028 0.24114 0.24381 0.27864 0.17071 C 0.2842 0.1455 0.29271 0.11797 0.28837 0.09068 C 0.28142 0.04649 0.24965 0.01179 0.2184 0 C 0.20555 -0.00486 0.19184 -0.0044 0.17864 -0.00648 C 0.14757 -0.00301 0.11614 -0.00301 0.08541 0.00393 C 0.02378 0.01781 -0.04809 0.06963 -0.08733 0.13463 C -0.08906 0.14851 -0.09254 0.16077 -0.08837 0.17464 C -0.08507 0.18621 -0.07275 0.20217 -0.06511 0.20703 C -0.02518 0.23247 0.01788 0.23178 0.06111 0.23409 C 0.12725 0.23016 0.17812 0.21119 0.2184 0.13717 C 0.22552 0.099 0.23194 0.06777 0.20191 0.04395 C 0.19618 0.03932 0.18958 0.03724 0.1835 0.03377 C 0.16632 0.03585 0.14878 0.03539 0.13194 0.04025 C 0.1217 0.04325 0.1125 0.05089 0.10295 0.0569 C 0.06337 0.08189 0.02309 0.1182 0.00573 0.17349 C 0.00503 0.17997 0.00347 0.18621 0.00382 0.19269 C 0.00573 0.23687 0.01996 0.24913 0.05052 0.25491 C 0.07725 0.24936 0.075 0.25861 0.0776 0.23548 C 0.07725 0.22808 0.07882 0.22045 0.07673 0.21351 C 0.07465 0.20634 0.06406 0.19014 0.05816 0.18367 C 0.05642 0.18182 0.05451 0.1795 0.05243 0.17858 C 0.04896 0.17696 0.04166 0.17603 0.04166 0.17603 C 0.0368 0.17742 0.03159 0.17742 0.02708 0.17997 C 0.02257 0.18251 0.01996 0.19523 0.0184 0.20055 C 0.01701 0.21119 0.01753 0.20495 0.01753 0.21998 L 0.01458 0.21351 " pathEditMode="relative" ptsTypes="fffffffffffffffffffffffffffffffffffffffffffffffffffffffffffffffffffffffffffffffffffffffffffffffffffffffffffffffffffffffffffffffffffffffffff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579 -0.00717 0.13003 -0.0155 0.19531 -0.02591 C 0.22274 -0.0303 0.28507 -0.03678 0.30399 -0.04279 C 0.35 -0.05737 0.40416 -0.06454 0.43593 -0.11635 C 0.44791 -0.19084 0.40416 -0.23363 0.35642 -0.25746 C 0.25329 -0.30858 0.1467 -0.33009 0.03698 -0.33241 C -0.02084 -0.3294 -0.06893 -0.32755 -0.12414 -0.31436 C -0.1349 -0.30719 -0.14636 -0.30557 -0.14844 -0.28984 C -0.14046 -0.26532 -0.11337 -0.26394 -0.09705 -0.25746 C -0.08403 -0.25237 -0.07136 -0.2452 -0.05816 -0.24057 C 0.01632 -0.2142 0.09375 -0.20611 0.16996 -0.19408 C 0.25 -0.19593 0.3217 -0.18529 0.39618 -0.21605 C 0.40173 -0.22091 0.40746 -0.22507 0.41267 -0.2304 C 0.42569 -0.24381 0.41389 -0.25862 0.40295 -0.26394 C 0.37378 -0.27805 0.36961 -0.27597 0.33802 -0.28082 C 0.2493 -0.27758 0.17517 -0.2762 0.09045 -0.25353 C 0.04687 -0.24196 0.00191 -0.22947 -0.03577 -0.19662 C -0.03941 -0.18506 -0.03785 -0.18159 -0.02709 -0.17858 C 0.00173 -0.17025 0.01163 -0.17164 0.04288 -0.16956 C 0.17448 -0.17557 0.25399 -0.17118 0.371 -0.23687 C 0.41198 -0.26 0.44479 -0.28337 0.46423 -0.33773 C 0.46527 -0.3523 0.46441 -0.37034 0.45156 -0.37659 C 0.44392 -0.38029 0.43541 -0.38006 0.42725 -0.38168 C 0.31562 -0.37081 0.22934 -0.33981 0.14479 -0.24057 C 0.14149 -0.23294 0.13732 -0.22577 0.13507 -0.21744 C 0.11597 -0.14735 0.19531 -0.14157 0.22621 -0.13717 C 0.3118 -0.14527 0.38593 -0.1529 0.44965 -0.23942 C 0.46354 -0.25815 0.47204 -0.28499 0.48073 -0.30789 C 0.48802 -0.35647 0.49635 -0.41106 0.45243 -0.43465 C 0.446 -0.43812 0.43889 -0.4372 0.43211 -0.43858 C 0.41232 -0.43511 0.39236 -0.43419 0.37291 -0.42817 C 0.31441 -0.41013 0.25347 -0.35415 0.21267 -0.29748 C 0.21007 -0.28707 0.20451 -0.27735 0.20486 -0.26648 C 0.20868 -0.15984 0.3177 -0.13787 0.37864 -0.12931 C 0.39965 -0.1263 0.42083 -0.12584 0.44184 -0.12422 C 0.54687 -0.13093 0.64982 -0.1263 0.73402 -0.21999 C 0.74444 -0.24636 0.75729 -0.27481 0.73507 -0.29748 C 0.73055 -0.3021 0.72604 -0.30719 0.72048 -0.30928 C 0.71111 -0.31275 0.70104 -0.31182 0.69132 -0.31321 C 0.59861 -0.30858 0.49479 -0.24011 0.44375 -0.13579 C 0.44079 -0.12376 0.43507 -0.11242 0.43507 -0.0997 C 0.43507 -0.08027 0.4375 -0.06037 0.44375 -0.04279 C 0.44982 -0.02568 0.48611 -0.00046 0.49531 0.00509 C 0.5368 0.02984 0.57777 0.03377 0.62239 0.03747 C 0.69027 0.02799 0.72291 0.03285 0.76614 -0.03632 C 0.77517 -0.06916 0.78281 -0.09808 0.76215 -0.12561 C 0.75885 -0.13 0.7559 -0.13509 0.75156 -0.13717 C 0.73802 -0.14388 0.71215 -0.14481 0.69809 -0.14619 C 0.61788 -0.12838 0.52239 -0.0532 0.49236 0.05297 C 0.49392 0.06685 0.49357 0.08119 0.49722 0.09438 C 0.50225 0.11288 0.52326 0.12029 0.53507 0.12422 C 0.56684 0.11589 0.57309 0.1263 0.57777 0.09045 C 0.57621 0.07333 0.57656 0.05552 0.57291 0.03886 C 0.56319 -0.00439 0.51979 -0.0155 0.49236 -0.02082 C 0.4342 -0.01411 0.40225 -0.00925 0.34965 0.01943 C 0.31823 0.03655 0.28663 0.05459 0.26701 0.09299 C 0.26927 0.10039 0.26944 0.10965 0.27378 0.1152 C 0.27795 0.12052 0.28472 0.12121 0.29045 0.12283 C 0.3184 0.13023 0.33836 0.13 0.36701 0.13185 C 0.39948 0.12885 0.43246 0.13208 0.46423 0.12283 C 0.52326 0.10571 0.59201 0.06199 0.63507 0.00254 C 0.65607 -0.02637 0.66753 -0.06084 0.68159 -0.09577 C 0.70833 -0.24011 0.71163 -0.43326 0.59132 -0.50058 C 0.55243 -0.52232 0.54288 -0.51955 0.50104 -0.52533 C 0.46579 -0.52348 0.43038 -0.52487 0.39531 -0.52001 C 0.34392 -0.51284 0.25833 -0.47513 0.21857 -0.42817 C 0.2085 -0.38885 0.23368 -0.38075 0.25729 -0.37381 C 0.29305 -0.3634 0.3085 -0.36595 0.3467 -0.36479 C 0.46684 -0.37405 0.63402 -0.3826 0.68836 -0.55748 C 0.69079 -0.58964 0.69444 -0.60583 0.68645 -0.63775 C 0.67621 -0.678 0.66614 -0.68679 0.64079 -0.71293 C 0.56788 -0.78788 0.47639 -0.7969 0.3875 -0.80083 C 0.28836 -0.79135 0.18541 -0.79089 0.10295 -0.70761 C 0.09583 -0.69188 0.08732 -0.678 0.08645 -0.65857 C 0.08507 -0.6278 0.11076 -0.60837 0.12829 -0.59773 C 0.16875 -0.57321 0.21302 -0.56974 0.25642 -0.56535 C 0.32743 -0.56905 0.41232 -0.55956 0.45052 -0.65579 C 0.45086 -0.66412 0.45277 -0.67245 0.45156 -0.68055 C 0.44097 -0.7548 0.36736 -0.76266 0.32343 -0.76984 C 0.29045 -0.76729 0.25694 -0.76984 0.2243 -0.76197 C 0.20416 -0.75711 0.1092 -0.71987 0.07673 -0.69604 C 0.05312 -0.6787 0.02621 -0.66505 0.00885 -0.63775 C -0.01684 -0.59727 -0.00608 -0.61624 -0.02414 -0.58223 C -0.02483 -0.57321 -0.02674 -0.56396 -0.02622 -0.55494 C -0.02309 -0.50104 0.02222 -0.48554 0.05451 -0.47999 C 0.07309 -0.48508 0.07118 -0.48092 0.07291 -0.50451 C 0.06961 -0.57113 0.02066 -0.58894 -0.02136 -0.59634 C -0.04341 -0.59241 -0.06563 -0.59102 -0.08733 -0.58478 C -0.14809 -0.56743 -0.20313 -0.51469 -0.23976 -0.45015 C -0.24618 -0.4247 -0.25122 -0.41221 -0.25035 -0.38422 C -0.2474 -0.28637 -0.14063 -0.23595 -0.08143 -0.22762 C -0.06598 -0.22554 -0.05035 -0.226 -0.0349 -0.22507 C -0.02223 -0.22554 -0.00938 -0.22322 0.00295 -0.22646 C 0.03628 -0.23502 0.06041 -0.25908 0.0835 -0.28984 C 0.08923 -0.30673 0.09687 -0.32339 0.09722 -0.34282 C 0.09843 -0.40204 0.05434 -0.41152 0.02048 -0.41777 C 0.00034 -0.4143 -0.01997 -0.41314 -0.03976 -0.40759 C -0.09184 -0.39301 -0.13073 -0.34074 -0.15625 -0.28198 C -0.1625 -0.24057 -0.16511 -0.24312 -0.1533 -0.19269 C -0.14011 -0.13694 -0.07118 -0.08397 -0.02813 -0.07518 C -0.02466 -0.07009 -0.025 -0.0724 -0.03091 -0.06338 C -0.04688 -0.03909 -0.03316 -0.06662 -0.05035 -0.03238 C -0.06389 -0.00532 -0.06789 0.02244 -0.07084 0.05436 C -0.06927 0.06593 -0.06893 0.07819 -0.06598 0.08929 C -0.05973 0.11288 -0.03629 0.13278 -0.02032 0.14087 C -0.00521 0.14851 0.02621 0.15915 0.02621 0.15915 C 0.06389 0.1566 0.07031 0.1647 0.09323 0.1307 C 0.09618 0.11867 0.10069 0.10641 0.09913 0.09299 C 0.09722 0.07634 0.09548 0.05922 0.09045 0.04395 C 0.08073 0.0148 0.03385 0.00601 0.01458 0.00393 C -0.02084 0.00578 -0.06268 0.00185 -0.08247 0.04904 C -0.09306 0.1071 -0.02657 0.11381 0.00104 0.1189 C 0.0302 0.11682 0.05954 0.11797 0.08836 0.11242 C 0.12639 0.10525 0.15607 0.06246 0.17777 0.02452 C 0.18889 -0.01758 0.20347 -0.09068 0.15937 -0.10872 C 0.15156 -0.11196 0.14323 -0.11219 0.13507 -0.11381 C 0.11666 -0.11127 0.09791 -0.11103 0.07968 -0.10618 C 0.04635 -0.09715 -0.00677 -0.06014 -0.02518 -0.02082 C -0.02986 0.03678 0.01927 0.04349 0.05156 0.04788 C 0.11458 0.04094 0.16041 0.03794 0.19618 -0.03747 C 0.19739 -0.04534 0.20017 -0.05297 0.2 -0.06084 C 0.19982 -0.0761 0.19878 -0.0916 0.19531 -0.10618 C 0.18611 -0.14458 0.14687 -0.14504 0.12343 -0.14874 C 0.08211 -0.1455 0.03906 -0.14319 0.00972 -0.09831 C 0.00486 -0.04696 0.04548 -0.04141 0.07482 -0.03632 C 0.09722 -0.03724 0.10607 -0.0377 0.12534 -0.04927 C 0.13107 -0.05274 0.13559 -0.05575 0.14079 -0.06084 C 0.14184 -0.06199 0.14375 -0.06477 0.14375 -0.06477 L 0.15729 -0.06593 " pathEditMode="relative" ptsTypes="fffffffffffffffffffffffffffffffffffffffffffffffffffffffffffffffffffffffffffffffffffffffffffffffffffffffffffffffffffffffffffffff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509 C 0.00243 -0.02359 0.00243 -0.04233 0.00121 -0.06084 C 0.00104 -0.06454 -0.0033 -0.06916 -0.00469 -0.07124 C -0.01163 -0.08189 -0.02049 -0.09068 -0.0309 -0.09322 C -0.05278 -0.09206 -0.06476 -0.09229 -0.08229 -0.07633 C -0.06337 -0.06939 -0.03993 -0.09415 -0.02986 -0.11381 C -0.02431 -0.12468 -0.02327 -0.13139 -0.02014 -0.14365 C -0.0165 -0.17488 -0.0132 -0.18737 -0.02309 -0.22369 C -0.02726 -0.23918 -0.04549 -0.25491 -0.05538 -0.26139 C -0.0915 -0.28545 -0.13525 -0.28429 -0.17465 -0.28707 C -0.19861 -0.28545 -0.22257 -0.28568 -0.24636 -0.28198 C -0.28559 -0.27596 -0.32778 -0.25491 -0.36389 -0.23409 C -0.36754 -0.2297 -0.37118 -0.22554 -0.37465 -0.22114 C -0.37604 -0.21952 -0.37847 -0.21836 -0.37847 -0.21605 C -0.37847 -0.19454 -0.35087 -0.19431 -0.3415 -0.19153 C -0.31563 -0.19269 -0.28959 -0.19199 -0.26389 -0.19523 C -0.22865 -0.19963 -0.18386 -0.23294 -0.16771 -0.2755 C -0.1658 -0.29077 -0.16372 -0.29979 -0.16684 -0.31691 C -0.17379 -0.35369 -0.2132 -0.35878 -0.23472 -0.36225 C -0.30278 -0.35207 -0.33715 -0.34212 -0.38837 -0.28059 C -0.39427 -0.26393 -0.40052 -0.24659 -0.39497 -0.22762 C -0.39115 -0.21443 -0.379 -0.20495 -0.37066 -0.19917 C -0.3415 -0.17927 -0.31007 -0.16956 -0.27743 -0.16562 C -0.2665 -0.16424 -0.25538 -0.1647 -0.24445 -0.16424 C -0.19549 -0.17164 -0.19775 -0.16632 -0.16389 -0.19408 C -0.14775 -0.22415 -0.16111 -0.2563 -0.17847 -0.27943 C -0.21945 -0.33356 -0.26997 -0.3412 -0.325 -0.34536 C -0.34601 -0.34397 -0.36736 -0.34536 -0.38837 -0.34143 C -0.40018 -0.33911 -0.41146 -0.33171 -0.42309 -0.32732 C -0.46702 -0.31043 -0.5007 -0.291 -0.52795 -0.24057 C -0.52882 -0.2371 -0.53854 -0.20217 -0.53872 -0.19523 C -0.54132 -0.12584 -0.49219 -0.11057 -0.45035 -0.10733 C -0.39306 -0.11681 -0.34427 -0.12769 -0.31337 -0.19917 C -0.31233 -0.20541 -0.30625 -0.2408 -0.3066 -0.24705 C -0.30747 -0.2607 -0.31025 -0.27411 -0.31337 -0.28707 C -0.33004 -0.35669 -0.39236 -0.36618 -0.43768 -0.37242 C -0.4875 -0.3715 -0.53733 -0.37242 -0.58715 -0.36988 C -0.60573 -0.36895 -0.64254 -0.36225 -0.64254 -0.36201 C -0.65295 -0.35901 -0.66511 -0.35716 -0.67465 -0.35045 C -0.675 -0.34929 -0.67639 -0.34721 -0.67552 -0.34675 C -0.67448 -0.34605 -0.67292 -0.3479 -0.67257 -0.34929 C -0.67153 -0.35346 -0.67205 -0.35785 -0.6717 -0.36225 C -0.67084 -0.37266 -0.66945 -0.3826 -0.6658 -0.39186 C -0.66094 -0.42447 -0.6474 -0.45616 -0.63768 -0.48647 C -0.61667 -0.55193 -0.59479 -0.63775 -0.53959 -0.6662 C -0.52726 -0.67245 -0.51268 -0.67384 -0.49983 -0.67522 C -0.48368 -0.6743 -0.46736 -0.67476 -0.45122 -0.67268 C -0.43768 -0.67083 -0.42726 -0.66204 -0.41441 -0.65718 C -0.39375 -0.64932 -0.37309 -0.64029 -0.35226 -0.63266 C -0.32639 -0.62318 -0.3007 -0.61901 -0.27552 -0.60421 C -0.26163 -0.59588 -0.24775 -0.58755 -0.23386 -0.57946 C -0.22292 -0.57298 -0.2099 -0.57044 -0.19983 -0.56141 C -0.18386 -0.54707 -0.16823 -0.53111 -0.15226 -0.51746 C -0.14809 -0.5015 -0.16632 -0.49826 -0.17465 -0.49549 C -0.18316 -0.4897 -0.1915 -0.48461 -0.19983 -0.4786 C -0.2059 -0.47421 -0.21146 -0.46703 -0.21823 -0.46449 C -0.22084 -0.46056 -0.22292 -0.45686 -0.22604 -0.45408 C -0.23959 -0.45547 -0.24531 -0.45894 -0.25035 -0.47606 C -0.25556 -0.51469 -0.23663 -0.53296 -0.21441 -0.54985 C -0.17604 -0.57876 -0.13455 -0.58339 -0.09219 -0.58987 C -0.04531 -0.58848 0.00416 -0.58431 0.04965 -0.56789 C 0.06701 -0.56164 0.08507 -0.55378 0.10017 -0.54059 C 0.10382 -0.53736 0.10694 -0.53365 0.10798 -0.52787 C 0.10868 -0.52394 0.10989 -0.51607 0.10989 -0.51584 C 0.10937 -0.45316 0.13715 -0.38283 0.10121 -0.40111 C 0.09583 -0.40388 0.09201 -0.40805 0.08663 -0.41013 C 0.08594 -0.41129 0.08437 -0.41244 0.08472 -0.41383 C 0.08576 -0.41707 0.09548 -0.41985 0.09722 -0.42031 C 0.10989 -0.41915 0.10746 -0.41915 0.1158 -0.41522 C 0.11944 -0.41013 0.12344 -0.40689 0.12639 -0.40111 C 0.13385 -0.36294 0.11857 -0.3294 0.10503 -0.29748 C 0.09462 -0.27296 0.08385 -0.24982 0.071 -0.22762 C 0.05972 -0.20819 0.05104 -0.1876 0.0342 -0.1758 C 0.02205 -0.16747 0.00972 -0.16655 -0.00365 -0.16562 C -0.01597 -0.16655 -0.02847 -0.16562 -0.04063 -0.16817 C -0.05608 -0.17141 -0.07014 -0.18043 -0.08525 -0.18505 C -0.1132 -0.20356 -0.13976 -0.21489 -0.1658 -0.23918 C -0.17604 -0.24867 -0.18646 -0.25723 -0.19323 -0.27157 C -0.20365 -0.26 -0.21424 -0.25098 -0.225 -0.24057 C -0.23768 -0.22854 -0.25104 -0.20842 -0.26493 -0.19801 C -0.28472 -0.1832 -0.31389 -0.15221 -0.31823 -0.12028 C -0.31719 -0.11335 -0.31667 -0.10641 -0.31528 -0.0997 C -0.31268 -0.08721 -0.3007 -0.08628 -0.29306 -0.08281 C -0.27778 -0.0835 -0.27049 -0.08027 -0.25903 -0.0879 C -0.25556 -0.09276 -0.25174 -0.096 -0.24844 -0.10085 C -0.23611 -0.14064 -0.25625 -0.161 -0.28143 -0.17719 C -0.32882 -0.20772 -0.37743 -0.22322 -0.42986 -0.22762 C -0.44792 -0.23178 -0.4592 -0.23086 -0.47847 -0.22901 C -0.48281 -0.22484 -0.49983 -0.20911 -0.50365 -0.2031 C -0.51042 -0.19199 -0.51597 -0.17973 -0.52222 -0.16817 C -0.52917 -0.15521 -0.53629 -0.14434 -0.54063 -0.12931 C -0.54028 -0.12052 -0.54462 -0.10247 -0.53663 -0.09576 C -0.52465 -0.08582 -0.49497 -0.0879 -0.49497 -0.08767 C -0.46979 -0.08836 -0.44445 -0.08651 -0.41927 -0.08929 C -0.41875 -0.08929 -0.42275 -0.10039 -0.42309 -0.10085 C -0.42917 -0.11103 -0.43681 -0.11427 -0.44636 -0.11774 C -0.47153 -0.12699 -0.49722 -0.13046 -0.52309 -0.13185 C -0.54028 -0.13069 -0.55764 -0.13093 -0.57465 -0.12815 C -0.57813 -0.12746 -0.58108 -0.12399 -0.5842 -0.12167 C -0.58889 -0.11797 -0.59792 -0.10988 -0.59792 -0.10964 C -0.60156 -0.10247 -0.60261 -0.09762 -0.60469 -0.08929 C -0.60469 -0.0835 -0.61163 0.0458 -0.59879 0.09831 C -0.57743 0.18529 -0.51545 0.26741 -0.45417 0.3065 C -0.43386 0.31969 -0.41389 0.34028 -0.39115 0.34143 C -0.38108 0.34189 -0.37101 0.34236 -0.36094 0.34282 C -0.31806 0.34143 -0.22691 0.36341 -0.1842 0.3065 C -0.17153 0.28962 -0.16077 0.26926 -0.1474 0.25353 C -0.13559 0.23942 -0.12153 0.22855 -0.11042 0.21351 C -0.08872 0.1839 -0.11615 0.22045 -0.09514 0.19524 C -0.09115 0.19084 -0.08785 0.18575 -0.0842 0.18113 C -0.08299 0.17951 -0.08038 0.17604 -0.08038 0.17627 C -0.07969 0.17396 -0.07917 0.17164 -0.07847 0.16956 C -0.07726 0.16609 -0.07483 0.15915 -0.07483 0.15938 C -0.07049 0.13324 -0.07084 0.13787 -0.07656 0.0879 C -0.07917 0.06639 -0.08646 0.05043 -0.09219 0.031 C -0.09965 0.00579 -0.10695 -0.01665 -0.12118 -0.03747 C -0.13056 -0.05112 -0.13334 -0.05575 -0.14358 -0.06847 C -0.15434 -0.08142 -0.1632 -0.08859 -0.16979 -0.10479 C -0.16528 -0.11589 -0.12917 -0.12005 -0.12222 -0.12167 C -0.09775 -0.12699 -0.07292 -0.12746 -0.04844 -0.13185 C -0.02761 -0.13555 -0.00729 -0.14041 0.01371 -0.14226 C 0.02118 -0.1418 0.02864 -0.14203 0.03611 -0.14087 C 0.04219 -0.13995 0.05989 -0.11173 0.06041 -0.11126 C 0.08437 -0.08466 0.09323 -0.07865 0.1118 -0.04395 C 0.11771 -0.03285 0.12448 -0.02267 0.13021 -0.01156 C 0.13507 -0.00208 0.14392 0.01805 0.14392 0.01828 C 0.14566 0.02753 0.1467 0.03678 0.14774 0.0465 C 0.14514 0.06107 0.14323 0.07079 0.13229 0.07634 C 0.1316 0.07796 0.13021 0.07958 0.13021 0.08143 C 0.12986 0.08883 0.13021 0.09623 0.13125 0.1034 C 0.13264 0.11242 0.14444 0.11659 0.14965 0.11913 C 0.16163 0.11497 0.16597 0.10734 0.17291 0.09438 C 0.18368 0.07449 0.19253 0.06038 0.19913 0.03632 C 0.19809 0.01203 0.20139 -0.0074 0.18854 -0.02452 C 0.17535 -0.0421 0.15937 -0.04672 0.14288 -0.05551 C 0.1125 -0.07194 0.0835 -0.09299 0.0526 -0.10733 C 0.0309 -0.11728 0.00434 -0.12005 -0.01823 -0.12167 C -0.06285 -0.11982 -0.0934 -0.12028 -0.13403 -0.1034 C -0.14132 -0.09692 -0.15 -0.09229 -0.15608 -0.08397 C -0.17344 -0.0613 -0.17882 -0.03655 -0.18143 -0.00509 C -0.17952 0.02036 -0.17952 0.05228 -0.16094 0.06732 C -0.14827 0.06685 -0.13559 0.06778 -0.12327 0.06593 C -0.11493 0.06477 -0.09184 0.05297 -0.08525 0.04927 C -0.0566 0.03331 -0.02136 0.01735 0.00208 -0.01156 C 0.01736 -0.03053 0.02795 -0.05436 0.03715 -0.07888 C 0.04062 -0.10201 0.04097 -0.12167 0.03906 -0.14619 C 0.03871 -0.15013 0.03472 -0.15591 0.03316 -0.15915 C 0.02708 -0.17141 0.02048 -0.18112 0.01371 -0.19269 C 0.00139 -0.21328 -0.01441 -0.22507 -0.0309 -0.23918 C -0.0658 -0.26926 -0.10382 -0.28892 -0.14566 -0.29239 C -0.15521 -0.29146 -0.16511 -0.29192 -0.17465 -0.28984 C -0.179 -0.28892 -0.19132 -0.27805 -0.19393 -0.2755 C -0.21511 -0.25561 -0.21875 -0.24497 -0.22986 -0.21466 C -0.23229 -0.19199 -0.23559 -0.18066 -0.23177 -0.15383 C -0.23108 -0.14943 -0.21927 -0.13 -0.21736 -0.12676 C -0.19931 -0.09831 -0.17709 -0.08536 -0.15035 -0.07888 C -0.10018 -0.08073 -0.08802 -0.0835 -0.0474 -0.08929 C -0.04184 -0.09137 -0.03663 -0.09368 -0.0309 -0.09576 C -0.0257 -0.09762 -0.02049 -0.099 -0.01528 -0.10085 C -0.01233 -0.10201 -0.00712 -0.10548 -0.00469 -0.10733 C -0.00261 -0.10895 0.00121 -0.11242 0.00121 -0.11219 C -0.00226 -0.11705 -0.00868 -0.11311 -0.01337 -0.11242 C -0.04045 -0.11705 -0.04288 -0.12653 -0.06285 -0.14619 C -0.0809 -0.164 -0.09983 -0.18158 -0.11927 -0.19662 C -0.15156 -0.2216 -0.1842 -0.24427 -0.21927 -0.26139 C -0.24514 -0.27411 -0.2724 -0.28267 -0.29879 -0.29239 C -0.29705 -0.3139 -0.28646 -0.32732 -0.27656 -0.34397 C -0.26268 -0.36757 -0.24757 -0.39 -0.23386 -0.41383 C -0.2316 -0.41776 -0.22882 -0.42123 -0.22726 -0.42563 C -0.22379 -0.43396 -0.22014 -0.44228 -0.21632 -0.45015 C -0.21667 -0.45454 -0.21424 -0.46264 -0.21736 -0.4631 C -0.24601 -0.46703 -0.33577 -0.46403 -0.37552 -0.4631 C -0.37917 -0.46125 -0.38229 -0.45709 -0.38629 -0.45663 C -0.41111 -0.45339 -0.43455 -0.45269 -0.46007 -0.45269 L -0.31441 -0.20055 " pathEditMode="relative" rAng="0" ptsTypes="fffffffffffffffffffffffffffffffffffffffffffffffffffffffffffffffffffffffffffffffffffffffffffffffffffffffffffffffffffffffffffffffffffffffffffffffffffffffffffffffffffffffffffff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-15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1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листья в корзину</a:t>
            </a:r>
            <a:endParaRPr lang="ru-RU" dirty="0"/>
          </a:p>
        </p:txBody>
      </p:sp>
      <p:pic>
        <p:nvPicPr>
          <p:cNvPr id="4100" name="Picture 4" descr="http://angelacooke.com/wp-content/uploads/MG_1751-lea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63" y="1124744"/>
            <a:ext cx="2838641" cy="283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ng.pngtree.com/element_origin_min_pic/16/07/15/215788e6d9795f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01971"/>
            <a:ext cx="1835696" cy="27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veter.ru/uploads/posts/2015-12/1449214205_dub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72761"/>
            <a:ext cx="194421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zezete2.z.e.pic.centerblog.net/o/fe0effa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48880"/>
            <a:ext cx="4104457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28406E-6 L -0.52986 0.3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3" y="16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923 L -0.10052 0.01596 C -0.12153 0.04048 -0.15295 0.0539 -0.18576 0.0539 C -0.22309 0.0539 -0.25295 0.04048 -0.27396 0.01596 L -0.37413 -0.0923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7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821E-6 L -0.69896 0.210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48" y="10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Интерактивные задания</vt:lpstr>
      <vt:lpstr>Найди лишнее</vt:lpstr>
      <vt:lpstr>Собери грибы в корзинку</vt:lpstr>
      <vt:lpstr>На внимание</vt:lpstr>
      <vt:lpstr>Найди лишнее</vt:lpstr>
      <vt:lpstr>На внимание</vt:lpstr>
      <vt:lpstr>Собери листья в корзину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задания</dc:title>
  <dc:creator>Пользователь Windows</dc:creator>
  <cp:lastModifiedBy>Пользователь Windows</cp:lastModifiedBy>
  <cp:revision>20</cp:revision>
  <dcterms:created xsi:type="dcterms:W3CDTF">2018-12-10T07:22:07Z</dcterms:created>
  <dcterms:modified xsi:type="dcterms:W3CDTF">2018-12-11T06:49:30Z</dcterms:modified>
</cp:coreProperties>
</file>