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9" autoAdjust="0"/>
  </p:normalViewPr>
  <p:slideViewPr>
    <p:cSldViewPr>
      <p:cViewPr>
        <p:scale>
          <a:sx n="98" d="100"/>
          <a:sy n="98" d="100"/>
        </p:scale>
        <p:origin x="-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D7E2-4CB8-4261-BF9B-BC76CF3FE37F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000AB-31D6-4BE4-A8EB-8A37D6904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7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00AB-31D6-4BE4-A8EB-8A37D69041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E658DF-E625-4217-AFF0-702303A1233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AD41C-AF16-45DE-A2AE-D317352DC0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7" y="1196752"/>
            <a:ext cx="6480721" cy="187220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sz="4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4824536" cy="1440160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оставила: Река Юлия Сергеевна,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№104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происходит под счет, где ритмично меняется положение органов речи.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Приоткрываем рот и улыбаемся. Делаем язычок узким, его кончиком тянемся к уголкам рта.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3"/>
          <a:stretch/>
        </p:blipFill>
        <p:spPr bwMode="auto">
          <a:xfrm>
            <a:off x="4788024" y="1916832"/>
            <a:ext cx="328455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Улыбка»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8206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Улыбнуться </a:t>
            </a:r>
            <a:r>
              <a:rPr lang="ru-RU" dirty="0"/>
              <a:t>и удерживать это положение под </a:t>
            </a:r>
            <a:r>
              <a:rPr lang="ru-RU" dirty="0" smtClean="0"/>
              <a:t>счёт.</a:t>
            </a:r>
            <a:endParaRPr lang="ru-RU" dirty="0"/>
          </a:p>
        </p:txBody>
      </p:sp>
      <p:pic>
        <p:nvPicPr>
          <p:cNvPr id="2050" name="Picture 2" descr="C:\Users\teacher\Desktop\ulubk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1619672" y="2492896"/>
            <a:ext cx="563051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alim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484784"/>
            <a:ext cx="270363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2789348" cy="27290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753739" cy="26328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2088232" cy="2233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2991662" cy="29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62</Words>
  <Application>Microsoft Office PowerPoint</Application>
  <PresentationFormat>Экран (4:3)</PresentationFormat>
  <Paragraphs>10</Paragraphs>
  <Slides>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Артикуляционная гимнастика</vt:lpstr>
      <vt:lpstr>«Часики»</vt:lpstr>
      <vt:lpstr>«Улыбка»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Учебный класс</dc:creator>
  <cp:lastModifiedBy>Учебный класс</cp:lastModifiedBy>
  <cp:revision>14</cp:revision>
  <dcterms:created xsi:type="dcterms:W3CDTF">2017-09-21T09:37:04Z</dcterms:created>
  <dcterms:modified xsi:type="dcterms:W3CDTF">2017-09-21T12:14:34Z</dcterms:modified>
</cp:coreProperties>
</file>