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Amatic SC"/>
      <p:regular r:id="rId26"/>
      <p:bold r:id="rId27"/>
    </p:embeddedFont>
    <p:embeddedFont>
      <p:font typeface="Source Code Pr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maticSC-regular.fntdata"/><Relationship Id="rId25" Type="http://schemas.openxmlformats.org/officeDocument/2006/relationships/slide" Target="slides/slide20.xml"/><Relationship Id="rId28" Type="http://schemas.openxmlformats.org/officeDocument/2006/relationships/font" Target="fonts/SourceCodePro-regular.fntdata"/><Relationship Id="rId27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-boldItalic.fntdata"/><Relationship Id="rId30" Type="http://schemas.openxmlformats.org/officeDocument/2006/relationships/font" Target="fonts/SourceCodePr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e76666dc9_0_8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e76666dc9_0_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e76666dc9_0_8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e76666dc9_0_8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e76666dc9_0_8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e76666dc9_0_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e76666dc9_0_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0e76666dc9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e76666dc9_0_8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0e76666dc9_0_8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e76666dc9_0_8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e76666dc9_0_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e76666dc9_0_8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e76666dc9_0_8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e76666dc9_0_8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e76666dc9_0_8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e76666dc9_0_8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0e76666dc9_0_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e76666dc9_0_9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e76666dc9_0_9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e76666dc9_0_8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0e76666dc9_0_8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e76666dc9_0_9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e76666dc9_0_9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e76666dc9_0_7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e76666dc9_0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e76666dc9_0_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e76666dc9_0_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e76666dc9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e76666dc9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e76666dc9_0_8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e76666dc9_0_8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e76666dc9_0_8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e76666dc9_0_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e76666dc9_0_8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e76666dc9_0_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e76666dc9_0_8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e76666dc9_0_8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rgbClr val="9FC5E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200">
        <p:fade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jpg"/><Relationship Id="rId4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jpg"/><Relationship Id="rId4" Type="http://schemas.openxmlformats.org/officeDocument/2006/relationships/image" Target="../media/image3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Relationship Id="rId5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Relationship Id="rId5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0" y="2715425"/>
            <a:ext cx="89919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 Днем Рождения, Снеговик!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525" y="0"/>
            <a:ext cx="3671025" cy="344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6549" y="0"/>
            <a:ext cx="2580505" cy="344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8387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250" y="151197"/>
            <a:ext cx="3629025" cy="4841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588" y="152400"/>
            <a:ext cx="3627213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152400"/>
            <a:ext cx="362721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588" y="152400"/>
            <a:ext cx="3627213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152400"/>
            <a:ext cx="362721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588" y="152400"/>
            <a:ext cx="3627213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152400"/>
            <a:ext cx="362721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575" y="152400"/>
            <a:ext cx="324524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222" y="152400"/>
            <a:ext cx="362721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900" y="0"/>
            <a:ext cx="664609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130" y="0"/>
            <a:ext cx="686573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00" y="0"/>
            <a:ext cx="82252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350" y="0"/>
            <a:ext cx="592930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525" y="152400"/>
            <a:ext cx="2720409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5334" y="152400"/>
            <a:ext cx="434613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5702" l="0" r="0" t="3495"/>
          <a:stretch/>
        </p:blipFill>
        <p:spPr>
          <a:xfrm>
            <a:off x="791250" y="0"/>
            <a:ext cx="756150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type="title"/>
          </p:nvPr>
        </p:nvSpPr>
        <p:spPr>
          <a:xfrm>
            <a:off x="278875" y="152400"/>
            <a:ext cx="4729800" cy="48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/>
              <a:t>Все фотографии из личного альбома </a:t>
            </a:r>
            <a:endParaRPr sz="2800"/>
          </a:p>
        </p:txBody>
      </p:sp>
      <p:pic>
        <p:nvPicPr>
          <p:cNvPr id="169" name="Google Shape;1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502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2542"/>
            <a:ext cx="9144003" cy="4063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975" y="152400"/>
            <a:ext cx="2720409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784" y="152400"/>
            <a:ext cx="2720409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4594" y="152400"/>
            <a:ext cx="272040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987" y="152400"/>
            <a:ext cx="2720409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797" y="152400"/>
            <a:ext cx="2720409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4606" y="152400"/>
            <a:ext cx="272040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300" y="152400"/>
            <a:ext cx="3627213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0038" y="152400"/>
            <a:ext cx="362721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975" y="152400"/>
            <a:ext cx="2720409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784" y="152400"/>
            <a:ext cx="2720409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4594" y="152400"/>
            <a:ext cx="272040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813" y="152400"/>
            <a:ext cx="276240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9618" y="152400"/>
            <a:ext cx="298675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8768" y="152400"/>
            <a:ext cx="272040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