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2" r:id="rId7"/>
    <p:sldId id="260" r:id="rId8"/>
    <p:sldId id="265" r:id="rId9"/>
    <p:sldId id="264" r:id="rId10"/>
    <p:sldId id="278" r:id="rId11"/>
    <p:sldId id="279" r:id="rId12"/>
    <p:sldId id="266" r:id="rId13"/>
    <p:sldId id="269" r:id="rId14"/>
    <p:sldId id="271" r:id="rId15"/>
    <p:sldId id="272" r:id="rId16"/>
    <p:sldId id="270" r:id="rId17"/>
    <p:sldId id="268" r:id="rId18"/>
    <p:sldId id="274" r:id="rId19"/>
    <p:sldId id="273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4.jpeg"/><Relationship Id="rId10" Type="http://schemas.openxmlformats.org/officeDocument/2006/relationships/image" Target="../media/image38.jpeg"/><Relationship Id="rId4" Type="http://schemas.openxmlformats.org/officeDocument/2006/relationships/image" Target="../media/image2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9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7.jpeg"/><Relationship Id="rId7" Type="http://schemas.openxmlformats.org/officeDocument/2006/relationships/image" Target="../media/image4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4.jpeg"/><Relationship Id="rId10" Type="http://schemas.openxmlformats.org/officeDocument/2006/relationships/image" Target="../media/image45.jpeg"/><Relationship Id="rId4" Type="http://schemas.openxmlformats.org/officeDocument/2006/relationships/image" Target="../media/image2.jpe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.jpeg"/><Relationship Id="rId10" Type="http://schemas.openxmlformats.org/officeDocument/2006/relationships/image" Target="../media/image51.jpeg"/><Relationship Id="rId4" Type="http://schemas.openxmlformats.org/officeDocument/2006/relationships/image" Target="../media/image2.jpe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9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6.jpeg"/><Relationship Id="rId7" Type="http://schemas.openxmlformats.org/officeDocument/2006/relationships/image" Target="../media/image5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9.jpe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47.jpe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4.jpeg"/><Relationship Id="rId10" Type="http://schemas.openxmlformats.org/officeDocument/2006/relationships/image" Target="../media/image67.jpeg"/><Relationship Id="rId4" Type="http://schemas.openxmlformats.org/officeDocument/2006/relationships/image" Target="../media/image2.jpeg"/><Relationship Id="rId9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56.jpeg"/><Relationship Id="rId7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10" Type="http://schemas.openxmlformats.org/officeDocument/2006/relationships/image" Target="../media/image72.jpeg"/><Relationship Id="rId4" Type="http://schemas.openxmlformats.org/officeDocument/2006/relationships/image" Target="../media/image2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10" Type="http://schemas.openxmlformats.org/officeDocument/2006/relationships/image" Target="../media/image25.jpeg"/><Relationship Id="rId4" Type="http://schemas.openxmlformats.org/officeDocument/2006/relationships/image" Target="../media/image2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9.jpeg"/><Relationship Id="rId7" Type="http://schemas.openxmlformats.org/officeDocument/2006/relationships/image" Target="../media/image29.jpe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32.jpeg"/><Relationship Id="rId4" Type="http://schemas.openxmlformats.org/officeDocument/2006/relationships/image" Target="../media/image2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381328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6381328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7380312" y="5013176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395536" y="692696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63688" y="980728"/>
            <a:ext cx="5760640" cy="720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67744" y="1988840"/>
            <a:ext cx="4623335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43290" t="6222" r="34537" b="88334"/>
          <a:stretch>
            <a:fillRect/>
          </a:stretch>
        </p:blipFill>
        <p:spPr bwMode="auto">
          <a:xfrm>
            <a:off x="3419872" y="476672"/>
            <a:ext cx="1944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 l="7854" t="7079" r="23136" b="55998"/>
          <a:stretch>
            <a:fillRect/>
          </a:stretch>
        </p:blipFill>
        <p:spPr bwMode="auto">
          <a:xfrm>
            <a:off x="611559" y="1124744"/>
            <a:ext cx="499642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5436096" y="2848708"/>
            <a:ext cx="3242721" cy="3500912"/>
            <a:chOff x="5436096" y="2848708"/>
            <a:chExt cx="3242721" cy="350091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56161" t="69465" r="9301" b="5147"/>
            <a:stretch>
              <a:fillRect/>
            </a:stretch>
          </p:blipFill>
          <p:spPr bwMode="auto">
            <a:xfrm>
              <a:off x="5436096" y="2996952"/>
              <a:ext cx="3242721" cy="3352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олилиния 8"/>
            <p:cNvSpPr/>
            <p:nvPr/>
          </p:nvSpPr>
          <p:spPr>
            <a:xfrm>
              <a:off x="6070209" y="2848708"/>
              <a:ext cx="1369874" cy="358726"/>
            </a:xfrm>
            <a:custGeom>
              <a:avLst/>
              <a:gdLst>
                <a:gd name="connsiteX0" fmla="*/ 175846 w 1369874"/>
                <a:gd name="connsiteY0" fmla="*/ 7034 h 358726"/>
                <a:gd name="connsiteX1" fmla="*/ 203982 w 1369874"/>
                <a:gd name="connsiteY1" fmla="*/ 49237 h 358726"/>
                <a:gd name="connsiteX2" fmla="*/ 175846 w 1369874"/>
                <a:gd name="connsiteY2" fmla="*/ 77372 h 358726"/>
                <a:gd name="connsiteX3" fmla="*/ 161779 w 1369874"/>
                <a:gd name="connsiteY3" fmla="*/ 133643 h 358726"/>
                <a:gd name="connsiteX4" fmla="*/ 175846 w 1369874"/>
                <a:gd name="connsiteY4" fmla="*/ 189914 h 358726"/>
                <a:gd name="connsiteX5" fmla="*/ 232117 w 1369874"/>
                <a:gd name="connsiteY5" fmla="*/ 203981 h 358726"/>
                <a:gd name="connsiteX6" fmla="*/ 302456 w 1369874"/>
                <a:gd name="connsiteY6" fmla="*/ 260252 h 358726"/>
                <a:gd name="connsiteX7" fmla="*/ 386862 w 1369874"/>
                <a:gd name="connsiteY7" fmla="*/ 274320 h 358726"/>
                <a:gd name="connsiteX8" fmla="*/ 471268 w 1369874"/>
                <a:gd name="connsiteY8" fmla="*/ 302455 h 358726"/>
                <a:gd name="connsiteX9" fmla="*/ 513471 w 1369874"/>
                <a:gd name="connsiteY9" fmla="*/ 316523 h 358726"/>
                <a:gd name="connsiteX10" fmla="*/ 583809 w 1369874"/>
                <a:gd name="connsiteY10" fmla="*/ 330590 h 358726"/>
                <a:gd name="connsiteX11" fmla="*/ 626013 w 1369874"/>
                <a:gd name="connsiteY11" fmla="*/ 344658 h 358726"/>
                <a:gd name="connsiteX12" fmla="*/ 710419 w 1369874"/>
                <a:gd name="connsiteY12" fmla="*/ 358726 h 358726"/>
                <a:gd name="connsiteX13" fmla="*/ 1230923 w 1369874"/>
                <a:gd name="connsiteY13" fmla="*/ 344658 h 358726"/>
                <a:gd name="connsiteX14" fmla="*/ 1273126 w 1369874"/>
                <a:gd name="connsiteY14" fmla="*/ 330590 h 358726"/>
                <a:gd name="connsiteX15" fmla="*/ 1301262 w 1369874"/>
                <a:gd name="connsiteY15" fmla="*/ 302455 h 358726"/>
                <a:gd name="connsiteX16" fmla="*/ 1315329 w 1369874"/>
                <a:gd name="connsiteY16" fmla="*/ 260252 h 358726"/>
                <a:gd name="connsiteX17" fmla="*/ 1357533 w 1369874"/>
                <a:gd name="connsiteY17" fmla="*/ 175846 h 358726"/>
                <a:gd name="connsiteX18" fmla="*/ 1343465 w 1369874"/>
                <a:gd name="connsiteY18" fmla="*/ 49237 h 358726"/>
                <a:gd name="connsiteX19" fmla="*/ 1259059 w 1369874"/>
                <a:gd name="connsiteY19" fmla="*/ 7034 h 358726"/>
                <a:gd name="connsiteX20" fmla="*/ 175846 w 1369874"/>
                <a:gd name="connsiteY20" fmla="*/ 7034 h 35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69874" h="358726">
                  <a:moveTo>
                    <a:pt x="175846" y="7034"/>
                  </a:moveTo>
                  <a:cubicBezTo>
                    <a:pt x="0" y="14068"/>
                    <a:pt x="203982" y="32330"/>
                    <a:pt x="203982" y="49237"/>
                  </a:cubicBezTo>
                  <a:cubicBezTo>
                    <a:pt x="203982" y="62500"/>
                    <a:pt x="181777" y="65509"/>
                    <a:pt x="175846" y="77372"/>
                  </a:cubicBezTo>
                  <a:cubicBezTo>
                    <a:pt x="167199" y="94665"/>
                    <a:pt x="166468" y="114886"/>
                    <a:pt x="161779" y="133643"/>
                  </a:cubicBezTo>
                  <a:cubicBezTo>
                    <a:pt x="166468" y="152400"/>
                    <a:pt x="162175" y="176243"/>
                    <a:pt x="175846" y="189914"/>
                  </a:cubicBezTo>
                  <a:cubicBezTo>
                    <a:pt x="189517" y="203585"/>
                    <a:pt x="214824" y="195335"/>
                    <a:pt x="232117" y="203981"/>
                  </a:cubicBezTo>
                  <a:cubicBezTo>
                    <a:pt x="308956" y="242400"/>
                    <a:pt x="202374" y="226891"/>
                    <a:pt x="302456" y="260252"/>
                  </a:cubicBezTo>
                  <a:cubicBezTo>
                    <a:pt x="329516" y="269272"/>
                    <a:pt x="359190" y="267402"/>
                    <a:pt x="386862" y="274320"/>
                  </a:cubicBezTo>
                  <a:cubicBezTo>
                    <a:pt x="415634" y="281513"/>
                    <a:pt x="443133" y="293077"/>
                    <a:pt x="471268" y="302455"/>
                  </a:cubicBezTo>
                  <a:cubicBezTo>
                    <a:pt x="485336" y="307144"/>
                    <a:pt x="498930" y="313615"/>
                    <a:pt x="513471" y="316523"/>
                  </a:cubicBezTo>
                  <a:cubicBezTo>
                    <a:pt x="536917" y="321212"/>
                    <a:pt x="560613" y="324791"/>
                    <a:pt x="583809" y="330590"/>
                  </a:cubicBezTo>
                  <a:cubicBezTo>
                    <a:pt x="598195" y="334186"/>
                    <a:pt x="611537" y="341441"/>
                    <a:pt x="626013" y="344658"/>
                  </a:cubicBezTo>
                  <a:cubicBezTo>
                    <a:pt x="653857" y="350846"/>
                    <a:pt x="682284" y="354037"/>
                    <a:pt x="710419" y="358726"/>
                  </a:cubicBezTo>
                  <a:cubicBezTo>
                    <a:pt x="883920" y="354037"/>
                    <a:pt x="1057575" y="353326"/>
                    <a:pt x="1230923" y="344658"/>
                  </a:cubicBezTo>
                  <a:cubicBezTo>
                    <a:pt x="1245733" y="343917"/>
                    <a:pt x="1260410" y="338219"/>
                    <a:pt x="1273126" y="330590"/>
                  </a:cubicBezTo>
                  <a:cubicBezTo>
                    <a:pt x="1284499" y="323766"/>
                    <a:pt x="1291883" y="311833"/>
                    <a:pt x="1301262" y="302455"/>
                  </a:cubicBezTo>
                  <a:cubicBezTo>
                    <a:pt x="1305951" y="288387"/>
                    <a:pt x="1308697" y="273515"/>
                    <a:pt x="1315329" y="260252"/>
                  </a:cubicBezTo>
                  <a:cubicBezTo>
                    <a:pt x="1369874" y="151162"/>
                    <a:pt x="1322171" y="281931"/>
                    <a:pt x="1357533" y="175846"/>
                  </a:cubicBezTo>
                  <a:cubicBezTo>
                    <a:pt x="1352844" y="133643"/>
                    <a:pt x="1354638" y="90203"/>
                    <a:pt x="1343465" y="49237"/>
                  </a:cubicBezTo>
                  <a:cubicBezTo>
                    <a:pt x="1335251" y="19118"/>
                    <a:pt x="1279229" y="7280"/>
                    <a:pt x="1259059" y="7034"/>
                  </a:cubicBezTo>
                  <a:cubicBezTo>
                    <a:pt x="893326" y="2574"/>
                    <a:pt x="351692" y="0"/>
                    <a:pt x="175846" y="70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395536" y="692696"/>
            <a:ext cx="8326433" cy="5653326"/>
            <a:chOff x="395536" y="692696"/>
            <a:chExt cx="8326433" cy="565332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953" t="51176" r="6975" b="5147"/>
            <a:stretch>
              <a:fillRect/>
            </a:stretch>
          </p:blipFill>
          <p:spPr bwMode="auto">
            <a:xfrm>
              <a:off x="395536" y="692696"/>
              <a:ext cx="8227697" cy="5472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олилиния 6"/>
            <p:cNvSpPr/>
            <p:nvPr/>
          </p:nvSpPr>
          <p:spPr>
            <a:xfrm>
              <a:off x="8257735" y="5743296"/>
              <a:ext cx="464234" cy="602726"/>
            </a:xfrm>
            <a:custGeom>
              <a:avLst/>
              <a:gdLst>
                <a:gd name="connsiteX0" fmla="*/ 422031 w 464234"/>
                <a:gd name="connsiteY0" fmla="*/ 38526 h 602726"/>
                <a:gd name="connsiteX1" fmla="*/ 225083 w 464234"/>
                <a:gd name="connsiteY1" fmla="*/ 38526 h 602726"/>
                <a:gd name="connsiteX2" fmla="*/ 196948 w 464234"/>
                <a:gd name="connsiteY2" fmla="*/ 94796 h 602726"/>
                <a:gd name="connsiteX3" fmla="*/ 168813 w 464234"/>
                <a:gd name="connsiteY3" fmla="*/ 122932 h 602726"/>
                <a:gd name="connsiteX4" fmla="*/ 126610 w 464234"/>
                <a:gd name="connsiteY4" fmla="*/ 235473 h 602726"/>
                <a:gd name="connsiteX5" fmla="*/ 42203 w 464234"/>
                <a:gd name="connsiteY5" fmla="*/ 291744 h 602726"/>
                <a:gd name="connsiteX6" fmla="*/ 28136 w 464234"/>
                <a:gd name="connsiteY6" fmla="*/ 376150 h 602726"/>
                <a:gd name="connsiteX7" fmla="*/ 0 w 464234"/>
                <a:gd name="connsiteY7" fmla="*/ 474624 h 602726"/>
                <a:gd name="connsiteX8" fmla="*/ 42203 w 464234"/>
                <a:gd name="connsiteY8" fmla="*/ 573098 h 602726"/>
                <a:gd name="connsiteX9" fmla="*/ 112542 w 464234"/>
                <a:gd name="connsiteY9" fmla="*/ 601233 h 602726"/>
                <a:gd name="connsiteX10" fmla="*/ 295422 w 464234"/>
                <a:gd name="connsiteY10" fmla="*/ 587166 h 602726"/>
                <a:gd name="connsiteX11" fmla="*/ 379828 w 464234"/>
                <a:gd name="connsiteY11" fmla="*/ 530895 h 602726"/>
                <a:gd name="connsiteX12" fmla="*/ 393896 w 464234"/>
                <a:gd name="connsiteY12" fmla="*/ 488692 h 602726"/>
                <a:gd name="connsiteX13" fmla="*/ 407963 w 464234"/>
                <a:gd name="connsiteY13" fmla="*/ 432421 h 602726"/>
                <a:gd name="connsiteX14" fmla="*/ 464234 w 464234"/>
                <a:gd name="connsiteY14" fmla="*/ 376150 h 602726"/>
                <a:gd name="connsiteX15" fmla="*/ 450167 w 464234"/>
                <a:gd name="connsiteY15" fmla="*/ 207338 h 602726"/>
                <a:gd name="connsiteX16" fmla="*/ 436099 w 464234"/>
                <a:gd name="connsiteY16" fmla="*/ 151067 h 602726"/>
                <a:gd name="connsiteX17" fmla="*/ 407963 w 464234"/>
                <a:gd name="connsiteY17" fmla="*/ 66661 h 602726"/>
                <a:gd name="connsiteX18" fmla="*/ 422031 w 464234"/>
                <a:gd name="connsiteY18" fmla="*/ 38526 h 60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4234" h="602726">
                  <a:moveTo>
                    <a:pt x="422031" y="38526"/>
                  </a:moveTo>
                  <a:cubicBezTo>
                    <a:pt x="350545" y="14697"/>
                    <a:pt x="325251" y="0"/>
                    <a:pt x="225083" y="38526"/>
                  </a:cubicBezTo>
                  <a:cubicBezTo>
                    <a:pt x="205510" y="46054"/>
                    <a:pt x="208580" y="77347"/>
                    <a:pt x="196948" y="94796"/>
                  </a:cubicBezTo>
                  <a:cubicBezTo>
                    <a:pt x="189591" y="105832"/>
                    <a:pt x="178191" y="113553"/>
                    <a:pt x="168813" y="122932"/>
                  </a:cubicBezTo>
                  <a:cubicBezTo>
                    <a:pt x="160300" y="165494"/>
                    <a:pt x="161735" y="204739"/>
                    <a:pt x="126610" y="235473"/>
                  </a:cubicBezTo>
                  <a:cubicBezTo>
                    <a:pt x="101162" y="257740"/>
                    <a:pt x="42203" y="291744"/>
                    <a:pt x="42203" y="291744"/>
                  </a:cubicBezTo>
                  <a:cubicBezTo>
                    <a:pt x="37514" y="319879"/>
                    <a:pt x="33730" y="348181"/>
                    <a:pt x="28136" y="376150"/>
                  </a:cubicBezTo>
                  <a:cubicBezTo>
                    <a:pt x="19304" y="420309"/>
                    <a:pt x="13408" y="434402"/>
                    <a:pt x="0" y="474624"/>
                  </a:cubicBezTo>
                  <a:cubicBezTo>
                    <a:pt x="7542" y="504790"/>
                    <a:pt x="12636" y="551979"/>
                    <a:pt x="42203" y="573098"/>
                  </a:cubicBezTo>
                  <a:cubicBezTo>
                    <a:pt x="62752" y="587776"/>
                    <a:pt x="89096" y="591855"/>
                    <a:pt x="112542" y="601233"/>
                  </a:cubicBezTo>
                  <a:cubicBezTo>
                    <a:pt x="173502" y="596544"/>
                    <a:pt x="236295" y="602726"/>
                    <a:pt x="295422" y="587166"/>
                  </a:cubicBezTo>
                  <a:cubicBezTo>
                    <a:pt x="328123" y="578560"/>
                    <a:pt x="379828" y="530895"/>
                    <a:pt x="379828" y="530895"/>
                  </a:cubicBezTo>
                  <a:cubicBezTo>
                    <a:pt x="384517" y="516827"/>
                    <a:pt x="389822" y="502950"/>
                    <a:pt x="393896" y="488692"/>
                  </a:cubicBezTo>
                  <a:cubicBezTo>
                    <a:pt x="399207" y="470102"/>
                    <a:pt x="397716" y="448816"/>
                    <a:pt x="407963" y="432421"/>
                  </a:cubicBezTo>
                  <a:cubicBezTo>
                    <a:pt x="422022" y="409927"/>
                    <a:pt x="464234" y="376150"/>
                    <a:pt x="464234" y="376150"/>
                  </a:cubicBezTo>
                  <a:cubicBezTo>
                    <a:pt x="459545" y="319879"/>
                    <a:pt x="457171" y="263368"/>
                    <a:pt x="450167" y="207338"/>
                  </a:cubicBezTo>
                  <a:cubicBezTo>
                    <a:pt x="447769" y="188153"/>
                    <a:pt x="441655" y="169586"/>
                    <a:pt x="436099" y="151067"/>
                  </a:cubicBezTo>
                  <a:cubicBezTo>
                    <a:pt x="427577" y="122660"/>
                    <a:pt x="407963" y="96318"/>
                    <a:pt x="407963" y="66661"/>
                  </a:cubicBezTo>
                  <a:lnTo>
                    <a:pt x="422031" y="385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1011" y="6165304"/>
            <a:ext cx="86298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 cstate="email">
            <a:lum contrast="10000"/>
          </a:blip>
          <a:srcRect/>
          <a:stretch>
            <a:fillRect/>
          </a:stretch>
        </p:blipFill>
        <p:spPr bwMode="auto">
          <a:xfrm>
            <a:off x="539552" y="620688"/>
            <a:ext cx="74168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56376" y="54868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9" cstate="email">
            <a:lum bright="10000"/>
          </a:blip>
          <a:srcRect/>
          <a:stretch>
            <a:fillRect/>
          </a:stretch>
        </p:blipFill>
        <p:spPr bwMode="auto">
          <a:xfrm>
            <a:off x="1187624" y="1556792"/>
            <a:ext cx="2864825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4554679" y="2636912"/>
            <a:ext cx="3346907" cy="3672408"/>
            <a:chOff x="4554679" y="2636912"/>
            <a:chExt cx="3346907" cy="3672408"/>
          </a:xfrm>
        </p:grpSpPr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10" cstate="email">
              <a:lum bright="10000"/>
            </a:blip>
            <a:srcRect/>
            <a:stretch>
              <a:fillRect/>
            </a:stretch>
          </p:blipFill>
          <p:spPr bwMode="auto">
            <a:xfrm>
              <a:off x="4788023" y="2636912"/>
              <a:ext cx="3113563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олилиния 20"/>
            <p:cNvSpPr/>
            <p:nvPr/>
          </p:nvSpPr>
          <p:spPr>
            <a:xfrm>
              <a:off x="4554679" y="2670629"/>
              <a:ext cx="794169" cy="566057"/>
            </a:xfrm>
            <a:custGeom>
              <a:avLst/>
              <a:gdLst>
                <a:gd name="connsiteX0" fmla="*/ 46350 w 794169"/>
                <a:gd name="connsiteY0" fmla="*/ 58057 h 566057"/>
                <a:gd name="connsiteX1" fmla="*/ 133435 w 794169"/>
                <a:gd name="connsiteY1" fmla="*/ 14514 h 566057"/>
                <a:gd name="connsiteX2" fmla="*/ 176978 w 794169"/>
                <a:gd name="connsiteY2" fmla="*/ 0 h 566057"/>
                <a:gd name="connsiteX3" fmla="*/ 539835 w 794169"/>
                <a:gd name="connsiteY3" fmla="*/ 14514 h 566057"/>
                <a:gd name="connsiteX4" fmla="*/ 626921 w 794169"/>
                <a:gd name="connsiteY4" fmla="*/ 43542 h 566057"/>
                <a:gd name="connsiteX5" fmla="*/ 670464 w 794169"/>
                <a:gd name="connsiteY5" fmla="*/ 87085 h 566057"/>
                <a:gd name="connsiteX6" fmla="*/ 699492 w 794169"/>
                <a:gd name="connsiteY6" fmla="*/ 130628 h 566057"/>
                <a:gd name="connsiteX7" fmla="*/ 743035 w 794169"/>
                <a:gd name="connsiteY7" fmla="*/ 159657 h 566057"/>
                <a:gd name="connsiteX8" fmla="*/ 757550 w 794169"/>
                <a:gd name="connsiteY8" fmla="*/ 362857 h 566057"/>
                <a:gd name="connsiteX9" fmla="*/ 714007 w 794169"/>
                <a:gd name="connsiteY9" fmla="*/ 391885 h 566057"/>
                <a:gd name="connsiteX10" fmla="*/ 655950 w 794169"/>
                <a:gd name="connsiteY10" fmla="*/ 435428 h 566057"/>
                <a:gd name="connsiteX11" fmla="*/ 597892 w 794169"/>
                <a:gd name="connsiteY11" fmla="*/ 522514 h 566057"/>
                <a:gd name="connsiteX12" fmla="*/ 510807 w 794169"/>
                <a:gd name="connsiteY12" fmla="*/ 551542 h 566057"/>
                <a:gd name="connsiteX13" fmla="*/ 467264 w 794169"/>
                <a:gd name="connsiteY13" fmla="*/ 566057 h 566057"/>
                <a:gd name="connsiteX14" fmla="*/ 220521 w 794169"/>
                <a:gd name="connsiteY14" fmla="*/ 551542 h 566057"/>
                <a:gd name="connsiteX15" fmla="*/ 176978 w 794169"/>
                <a:gd name="connsiteY15" fmla="*/ 537028 h 566057"/>
                <a:gd name="connsiteX16" fmla="*/ 133435 w 794169"/>
                <a:gd name="connsiteY16" fmla="*/ 493485 h 566057"/>
                <a:gd name="connsiteX17" fmla="*/ 75378 w 794169"/>
                <a:gd name="connsiteY17" fmla="*/ 406400 h 566057"/>
                <a:gd name="connsiteX18" fmla="*/ 60864 w 794169"/>
                <a:gd name="connsiteY18" fmla="*/ 348342 h 566057"/>
                <a:gd name="connsiteX19" fmla="*/ 31835 w 794169"/>
                <a:gd name="connsiteY19" fmla="*/ 261257 h 566057"/>
                <a:gd name="connsiteX20" fmla="*/ 31835 w 794169"/>
                <a:gd name="connsiteY20" fmla="*/ 87085 h 566057"/>
                <a:gd name="connsiteX21" fmla="*/ 118921 w 794169"/>
                <a:gd name="connsiteY21" fmla="*/ 58057 h 566057"/>
                <a:gd name="connsiteX22" fmla="*/ 147950 w 794169"/>
                <a:gd name="connsiteY22" fmla="*/ 29028 h 5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4169" h="566057">
                  <a:moveTo>
                    <a:pt x="46350" y="58057"/>
                  </a:moveTo>
                  <a:cubicBezTo>
                    <a:pt x="155804" y="21570"/>
                    <a:pt x="20879" y="70791"/>
                    <a:pt x="133435" y="14514"/>
                  </a:cubicBezTo>
                  <a:cubicBezTo>
                    <a:pt x="147119" y="7672"/>
                    <a:pt x="162464" y="4838"/>
                    <a:pt x="176978" y="0"/>
                  </a:cubicBezTo>
                  <a:cubicBezTo>
                    <a:pt x="297930" y="4838"/>
                    <a:pt x="419349" y="2854"/>
                    <a:pt x="539835" y="14514"/>
                  </a:cubicBezTo>
                  <a:cubicBezTo>
                    <a:pt x="570292" y="17461"/>
                    <a:pt x="626921" y="43542"/>
                    <a:pt x="626921" y="43542"/>
                  </a:cubicBezTo>
                  <a:cubicBezTo>
                    <a:pt x="641435" y="58056"/>
                    <a:pt x="657323" y="71316"/>
                    <a:pt x="670464" y="87085"/>
                  </a:cubicBezTo>
                  <a:cubicBezTo>
                    <a:pt x="681631" y="100486"/>
                    <a:pt x="687157" y="118293"/>
                    <a:pt x="699492" y="130628"/>
                  </a:cubicBezTo>
                  <a:cubicBezTo>
                    <a:pt x="711827" y="142963"/>
                    <a:pt x="728521" y="149981"/>
                    <a:pt x="743035" y="159657"/>
                  </a:cubicBezTo>
                  <a:cubicBezTo>
                    <a:pt x="770036" y="240657"/>
                    <a:pt x="794169" y="271309"/>
                    <a:pt x="757550" y="362857"/>
                  </a:cubicBezTo>
                  <a:cubicBezTo>
                    <a:pt x="751072" y="379053"/>
                    <a:pt x="728202" y="381746"/>
                    <a:pt x="714007" y="391885"/>
                  </a:cubicBezTo>
                  <a:cubicBezTo>
                    <a:pt x="694322" y="405945"/>
                    <a:pt x="672021" y="417348"/>
                    <a:pt x="655950" y="435428"/>
                  </a:cubicBezTo>
                  <a:cubicBezTo>
                    <a:pt x="632771" y="461504"/>
                    <a:pt x="630990" y="511481"/>
                    <a:pt x="597892" y="522514"/>
                  </a:cubicBezTo>
                  <a:lnTo>
                    <a:pt x="510807" y="551542"/>
                  </a:lnTo>
                  <a:lnTo>
                    <a:pt x="467264" y="566057"/>
                  </a:lnTo>
                  <a:cubicBezTo>
                    <a:pt x="385016" y="561219"/>
                    <a:pt x="302502" y="559740"/>
                    <a:pt x="220521" y="551542"/>
                  </a:cubicBezTo>
                  <a:cubicBezTo>
                    <a:pt x="205298" y="550020"/>
                    <a:pt x="189708" y="545515"/>
                    <a:pt x="176978" y="537028"/>
                  </a:cubicBezTo>
                  <a:cubicBezTo>
                    <a:pt x="159899" y="525642"/>
                    <a:pt x="147949" y="507999"/>
                    <a:pt x="133435" y="493485"/>
                  </a:cubicBezTo>
                  <a:cubicBezTo>
                    <a:pt x="88119" y="357534"/>
                    <a:pt x="162356" y="558612"/>
                    <a:pt x="75378" y="406400"/>
                  </a:cubicBezTo>
                  <a:cubicBezTo>
                    <a:pt x="65481" y="389080"/>
                    <a:pt x="66596" y="367449"/>
                    <a:pt x="60864" y="348342"/>
                  </a:cubicBezTo>
                  <a:cubicBezTo>
                    <a:pt x="52072" y="319034"/>
                    <a:pt x="31835" y="261257"/>
                    <a:pt x="31835" y="261257"/>
                  </a:cubicBezTo>
                  <a:cubicBezTo>
                    <a:pt x="28548" y="238247"/>
                    <a:pt x="0" y="118920"/>
                    <a:pt x="31835" y="87085"/>
                  </a:cubicBezTo>
                  <a:cubicBezTo>
                    <a:pt x="53472" y="65448"/>
                    <a:pt x="97284" y="79694"/>
                    <a:pt x="118921" y="58057"/>
                  </a:cubicBezTo>
                  <a:lnTo>
                    <a:pt x="147950" y="29028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2401" y="6078125"/>
            <a:ext cx="971600" cy="7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548680"/>
            <a:ext cx="5040560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План работы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1.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С помощью шаблона из рабочей тетради сделайте из цветной бумаги детали основы песочницы и приклейте их на лист картона, как показано на рисунке. Обрежьте лишнюю часть листа. 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5724128" y="620688"/>
            <a:ext cx="288032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635896" y="3645024"/>
            <a:ext cx="4896544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2.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Используя шаблоны из рабочей тетради, сделайте держатели для шляпки и ножки грибка..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email">
            <a:lum bright="10000"/>
          </a:blip>
          <a:srcRect/>
          <a:stretch>
            <a:fillRect/>
          </a:stretch>
        </p:blipFill>
        <p:spPr bwMode="auto">
          <a:xfrm>
            <a:off x="611560" y="2708920"/>
            <a:ext cx="29523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620688"/>
            <a:ext cx="4896544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3.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Переведите шаблоны шляпки и ножки грибка на цветную бумагу и вырежьте заготовки. Склейте деталь шляпки грибка и приклейте к ней держатель, как показано на рисунке.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112" y="620688"/>
            <a:ext cx="3065202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72401" y="6021289"/>
            <a:ext cx="9716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23928" y="4293096"/>
            <a:ext cx="468052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4.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Намотайте заготовку ножки грибка на карандаш и склейте деталь. Соедините детали и грибок. 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email">
            <a:lum bright="10000"/>
          </a:blip>
          <a:srcRect/>
          <a:stretch>
            <a:fillRect/>
          </a:stretch>
        </p:blipFill>
        <p:spPr bwMode="auto">
          <a:xfrm>
            <a:off x="860588" y="2780928"/>
            <a:ext cx="27753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2401" y="6021289"/>
            <a:ext cx="9716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620688"/>
            <a:ext cx="806489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5.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Держатель для ножки приклейте к основе песочницы и наденьте на него грибок. Насыпьте небольшое количество песка в песочницу. Оформите изделие.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2843808" y="1844824"/>
            <a:ext cx="340158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email">
            <a:lum bright="10000"/>
          </a:blip>
          <a:srcRect/>
          <a:stretch>
            <a:fillRect/>
          </a:stretch>
        </p:blipFill>
        <p:spPr bwMode="auto">
          <a:xfrm>
            <a:off x="755576" y="5445224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92480" y="0"/>
            <a:ext cx="2837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2" y="-1"/>
            <a:ext cx="2515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539552" y="764704"/>
            <a:ext cx="2376264" cy="2316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3347864" y="764704"/>
            <a:ext cx="2376264" cy="2318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89674" y="764704"/>
            <a:ext cx="2467114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9" cstate="email">
            <a:lum bright="10000"/>
          </a:blip>
          <a:srcRect/>
          <a:stretch>
            <a:fillRect/>
          </a:stretch>
        </p:blipFill>
        <p:spPr bwMode="auto">
          <a:xfrm>
            <a:off x="1259632" y="3356992"/>
            <a:ext cx="2503778" cy="3248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0" cstate="email">
            <a:lum bright="10000"/>
          </a:blip>
          <a:srcRect/>
          <a:stretch>
            <a:fillRect/>
          </a:stretch>
        </p:blipFill>
        <p:spPr bwMode="auto">
          <a:xfrm>
            <a:off x="4644008" y="3573016"/>
            <a:ext cx="2404569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email"/>
          <a:srcRect b="-3156"/>
          <a:stretch>
            <a:fillRect/>
          </a:stretch>
        </p:blipFill>
        <p:spPr bwMode="auto">
          <a:xfrm>
            <a:off x="-1" y="6165304"/>
            <a:ext cx="8906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19672" y="548680"/>
            <a:ext cx="72008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44" y="54868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 cstate="email">
            <a:lum bright="10000"/>
          </a:blip>
          <a:srcRect/>
          <a:stretch>
            <a:fillRect/>
          </a:stretch>
        </p:blipFill>
        <p:spPr bwMode="auto">
          <a:xfrm>
            <a:off x="3707904" y="3140968"/>
            <a:ext cx="4320480" cy="331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0" cstate="email">
            <a:lum bright="10000"/>
          </a:blip>
          <a:srcRect/>
          <a:stretch>
            <a:fillRect/>
          </a:stretch>
        </p:blipFill>
        <p:spPr bwMode="auto">
          <a:xfrm>
            <a:off x="2411760" y="1623414"/>
            <a:ext cx="2922992" cy="281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email"/>
          <a:srcRect b="-3156"/>
          <a:stretch>
            <a:fillRect/>
          </a:stretch>
        </p:blipFill>
        <p:spPr bwMode="auto">
          <a:xfrm>
            <a:off x="-1" y="6165304"/>
            <a:ext cx="8906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620688"/>
            <a:ext cx="5760640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План работы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1. Обведите широкую боковую стенку небольшой коробки (половина большой коробки из-под сока) на двух листах цветной бумаги.  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6084168" y="548680"/>
            <a:ext cx="2592288" cy="252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131840" y="3140968"/>
            <a:ext cx="54006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2. 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Вырежьте детали. Плотно сложите их вместе и вырежьте из них своды игрового комплекса произвольной формы.  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email">
            <a:lum bright="10000"/>
          </a:blip>
          <a:srcRect/>
          <a:stretch>
            <a:fillRect/>
          </a:stretch>
        </p:blipFill>
        <p:spPr bwMode="auto">
          <a:xfrm>
            <a:off x="539552" y="2276872"/>
            <a:ext cx="251403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email">
            <a:lum bright="10000"/>
          </a:blip>
          <a:srcRect/>
          <a:stretch>
            <a:fillRect/>
          </a:stretch>
        </p:blipFill>
        <p:spPr bwMode="auto">
          <a:xfrm>
            <a:off x="6012159" y="4077072"/>
            <a:ext cx="2448273" cy="261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83568" y="4941168"/>
            <a:ext cx="5112568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3. 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Полученные детали обведите на противоположных сторонах коробки и вырежьте своды комплекса.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64488" y="0"/>
            <a:ext cx="2117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2" y="-1"/>
            <a:ext cx="3235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email"/>
          <a:srcRect b="-3156"/>
          <a:stretch>
            <a:fillRect/>
          </a:stretch>
        </p:blipFill>
        <p:spPr bwMode="auto">
          <a:xfrm>
            <a:off x="-1" y="6165304"/>
            <a:ext cx="8906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476672"/>
            <a:ext cx="5616624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4. 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Приклейте на эти стороны коробки цветные детали. Сделайте цветные детали для других сторон комплекса – обведите их на цветной бумаге,  вырежьте и приклейте детали к коробке.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2780928"/>
            <a:ext cx="5904656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5. 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Дно коробки дважды обведите на цветной бумаге, чтобы получилась 1 прямоугольная деталь. С двух меньших сторон этой детали разметьте клапаны и вырежете  заготовку крыши комплекса.  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6300192" y="620688"/>
            <a:ext cx="2376264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email">
            <a:lum bright="10000"/>
          </a:blip>
          <a:srcRect/>
          <a:stretch>
            <a:fillRect/>
          </a:stretch>
        </p:blipFill>
        <p:spPr bwMode="auto">
          <a:xfrm>
            <a:off x="323528" y="2204864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827584" y="4653136"/>
            <a:ext cx="561662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6. 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Из оставшегося листа цветной бумаги вырежьте  2 полосы (лесенка и горка). Их ширина должна быть равна ширине меньшей стороны комплекса. Одну полосу сложите гармошкой.</a:t>
            </a: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 cstate="email">
            <a:lum bright="10000"/>
          </a:blip>
          <a:srcRect/>
          <a:stretch>
            <a:fillRect/>
          </a:stretch>
        </p:blipFill>
        <p:spPr bwMode="auto">
          <a:xfrm>
            <a:off x="6300192" y="4293096"/>
            <a:ext cx="2520280" cy="239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6153071"/>
            <a:ext cx="755576" cy="70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899592" y="548680"/>
            <a:ext cx="78393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512" y="548680"/>
            <a:ext cx="828600" cy="8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email">
            <a:lum bright="10000"/>
          </a:blip>
          <a:srcRect/>
          <a:stretch>
            <a:fillRect/>
          </a:stretch>
        </p:blipFill>
        <p:spPr bwMode="auto">
          <a:xfrm>
            <a:off x="611560" y="1628800"/>
            <a:ext cx="807162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75856" y="5201816"/>
            <a:ext cx="288032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email"/>
          <a:srcRect b="-3156"/>
          <a:stretch>
            <a:fillRect/>
          </a:stretch>
        </p:blipFill>
        <p:spPr bwMode="auto">
          <a:xfrm>
            <a:off x="-1" y="6165304"/>
            <a:ext cx="8906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692696"/>
            <a:ext cx="532859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7. 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 Приклейте лесенку и горку на крышу с противоположных меньших сторон комплекса.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5854207" y="620688"/>
            <a:ext cx="2606225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03848" y="3212976"/>
            <a:ext cx="547260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8. 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Начертите 2 детали основания комплекса такой же ширины, как горка, с клапанами, как показано на рисунке. Вырежьте детали-ограничители.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 cstate="email">
            <a:lum bright="10000"/>
          </a:blip>
          <a:srcRect/>
          <a:stretch>
            <a:fillRect/>
          </a:stretch>
        </p:blipFill>
        <p:spPr bwMode="auto">
          <a:xfrm>
            <a:off x="467544" y="2060848"/>
            <a:ext cx="27450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043608" y="5013176"/>
            <a:ext cx="432048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9. 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Приклейте их к нижним краям стенок комплекса с лесенкой и горкой.</a:t>
            </a: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 cstate="email">
            <a:lum bright="10000"/>
          </a:blip>
          <a:srcRect/>
          <a:stretch>
            <a:fillRect/>
          </a:stretch>
        </p:blipFill>
        <p:spPr bwMode="auto">
          <a:xfrm>
            <a:off x="5292079" y="4509120"/>
            <a:ext cx="223473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2" y="-1"/>
            <a:ext cx="2515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email"/>
          <a:srcRect b="-3172"/>
          <a:stretch>
            <a:fillRect/>
          </a:stretch>
        </p:blipFill>
        <p:spPr bwMode="auto">
          <a:xfrm>
            <a:off x="-1" y="6021288"/>
            <a:ext cx="107577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692696"/>
            <a:ext cx="504056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10. 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Приклейте  концы лесенки и горки к ограничителям и отрежьте лишние концы бумаги.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772816"/>
            <a:ext cx="49685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11. 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Приклейте   крышу комплекса.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5949280"/>
            <a:ext cx="36004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13.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Оформите изделие.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5870090" y="692696"/>
            <a:ext cx="2662350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8" cstate="email">
            <a:lum bright="10000"/>
          </a:blip>
          <a:srcRect/>
          <a:stretch>
            <a:fillRect/>
          </a:stretch>
        </p:blipFill>
        <p:spPr bwMode="auto">
          <a:xfrm>
            <a:off x="395536" y="2276872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9" cstate="email">
            <a:lum bright="10000"/>
          </a:blip>
          <a:srcRect/>
          <a:stretch>
            <a:fillRect/>
          </a:stretch>
        </p:blipFill>
        <p:spPr bwMode="auto">
          <a:xfrm>
            <a:off x="3059832" y="3140968"/>
            <a:ext cx="2520280" cy="24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 cstate="email">
            <a:lum bright="10000"/>
          </a:blip>
          <a:srcRect/>
          <a:stretch>
            <a:fillRect/>
          </a:stretch>
        </p:blipFill>
        <p:spPr bwMode="auto">
          <a:xfrm>
            <a:off x="5868144" y="4509120"/>
            <a:ext cx="2776092" cy="211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508104" y="3789040"/>
            <a:ext cx="30243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12.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Сделайте турник.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2" y="-1"/>
            <a:ext cx="3235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68739" y="3212976"/>
            <a:ext cx="391948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949280"/>
            <a:ext cx="971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03648" y="476672"/>
            <a:ext cx="74168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536" y="476672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email">
            <a:lum bright="10000"/>
          </a:blip>
          <a:srcRect/>
          <a:stretch>
            <a:fillRect/>
          </a:stretch>
        </p:blipFill>
        <p:spPr bwMode="auto">
          <a:xfrm>
            <a:off x="1475656" y="1124744"/>
            <a:ext cx="73965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6153071"/>
            <a:ext cx="899592" cy="70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539552" y="620688"/>
            <a:ext cx="80648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547664" y="2780928"/>
            <a:ext cx="6336704" cy="385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69716" y="6165304"/>
            <a:ext cx="9742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620688"/>
            <a:ext cx="741682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образцу заполните таблицу в рабочей тетради.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56376" y="54868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4" y="1772816"/>
          <a:ext cx="8424936" cy="31603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04256"/>
                <a:gridCol w="3024336"/>
                <a:gridCol w="1872208"/>
                <a:gridCol w="1224136"/>
              </a:tblGrid>
              <a:tr h="50405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itchFamily="34" charset="0"/>
                        </a:rPr>
                        <a:t>Изделие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itchFamily="34" charset="0"/>
                        </a:rPr>
                        <a:t>Материал 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itchFamily="34" charset="0"/>
                        </a:rPr>
                        <a:t>Количество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itchFamily="34" charset="0"/>
                        </a:rPr>
                        <a:t>Цена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04056">
                <a:tc rowSpan="3">
                  <a:txBody>
                    <a:bodyPr/>
                    <a:lstStyle/>
                    <a:p>
                      <a:endParaRPr lang="ru-RU" dirty="0" smtClean="0">
                        <a:latin typeface="Arial Black" pitchFamily="34" charset="0"/>
                      </a:endParaRP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   </a:t>
                      </a:r>
                    </a:p>
                    <a:p>
                      <a:r>
                        <a:rPr lang="ru-RU" dirty="0" smtClean="0">
                          <a:latin typeface="Arial Black" pitchFamily="34" charset="0"/>
                        </a:rPr>
                        <a:t>    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Песочница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itchFamily="34" charset="0"/>
                        </a:rPr>
                        <a:t>Картон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1 лист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itchFamily="34" charset="0"/>
                        </a:rPr>
                        <a:t>Цветная</a:t>
                      </a:r>
                      <a:r>
                        <a:rPr lang="ru-RU" baseline="0" dirty="0" smtClean="0">
                          <a:latin typeface="Arial Black" pitchFamily="34" charset="0"/>
                        </a:rPr>
                        <a:t> бумага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1 набор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itchFamily="34" charset="0"/>
                        </a:rPr>
                        <a:t>Песок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1/3 стакана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4056"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Игровой       комплекс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itchFamily="34" charset="0"/>
                        </a:rPr>
                        <a:t>Небольшая коробочка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1 штука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 Black" pitchFamily="34" charset="0"/>
                        </a:rPr>
                        <a:t>Цветная бумага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1 набор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69716" y="6165304"/>
            <a:ext cx="9742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548680"/>
            <a:ext cx="763284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Заполнение технологической карты, составление плана и выполнение работы над проектом. 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1560" y="2060848"/>
          <a:ext cx="7992888" cy="3941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04456"/>
                <a:gridCol w="1584176"/>
                <a:gridCol w="230425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/>
                        <a:t> Последовательность работ</a:t>
                      </a:r>
                      <a:endParaRPr lang="ru-RU" sz="2000" dirty="0"/>
                    </a:p>
                    <a:p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 Материал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 Инструменты, приспособления</a:t>
                      </a:r>
                      <a:endParaRPr lang="ru-RU" sz="20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Эскиз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Разметка</a:t>
                      </a: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(по шаблону, чертёж</a:t>
                      </a:r>
                      <a:r>
                        <a:rPr lang="ru-RU" baseline="0" dirty="0" smtClean="0">
                          <a:latin typeface="Arial Black" pitchFamily="34" charset="0"/>
                        </a:rPr>
                        <a:t> и т.д.)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Раскрой</a:t>
                      </a: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( вырезать, оборвать)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Сборка</a:t>
                      </a: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(склеить, сшить, переплести)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Отделка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2195736" y="1484784"/>
            <a:ext cx="466251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69716" y="6165304"/>
            <a:ext cx="9742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620688"/>
            <a:ext cx="784887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Защита проекта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его оценка.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Проведём совместную презентацию, защиту коллективного проекта. 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40352" y="2060848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571820" y="2075543"/>
            <a:ext cx="7024516" cy="895609"/>
            <a:chOff x="571820" y="2075543"/>
            <a:chExt cx="7024516" cy="895609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38629" y="2075543"/>
              <a:ext cx="6957707" cy="777393"/>
              <a:chOff x="638629" y="2075543"/>
              <a:chExt cx="6957707" cy="777393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8" cstate="email">
                <a:lum bright="10000" contrast="-10000"/>
              </a:blip>
              <a:srcRect/>
              <a:stretch>
                <a:fillRect/>
              </a:stretch>
            </p:blipFill>
            <p:spPr bwMode="auto">
              <a:xfrm>
                <a:off x="755576" y="2204864"/>
                <a:ext cx="6840760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Полилиния 13"/>
              <p:cNvSpPr/>
              <p:nvPr/>
            </p:nvSpPr>
            <p:spPr>
              <a:xfrm>
                <a:off x="638629" y="2075543"/>
                <a:ext cx="807961" cy="457498"/>
              </a:xfrm>
              <a:custGeom>
                <a:avLst/>
                <a:gdLst>
                  <a:gd name="connsiteX0" fmla="*/ 798285 w 807961"/>
                  <a:gd name="connsiteY0" fmla="*/ 58057 h 457498"/>
                  <a:gd name="connsiteX1" fmla="*/ 740228 w 807961"/>
                  <a:gd name="connsiteY1" fmla="*/ 130628 h 457498"/>
                  <a:gd name="connsiteX2" fmla="*/ 653142 w 807961"/>
                  <a:gd name="connsiteY2" fmla="*/ 159657 h 457498"/>
                  <a:gd name="connsiteX3" fmla="*/ 522514 w 807961"/>
                  <a:gd name="connsiteY3" fmla="*/ 232228 h 457498"/>
                  <a:gd name="connsiteX4" fmla="*/ 449942 w 807961"/>
                  <a:gd name="connsiteY4" fmla="*/ 246743 h 457498"/>
                  <a:gd name="connsiteX5" fmla="*/ 362857 w 807961"/>
                  <a:gd name="connsiteY5" fmla="*/ 275771 h 457498"/>
                  <a:gd name="connsiteX6" fmla="*/ 319314 w 807961"/>
                  <a:gd name="connsiteY6" fmla="*/ 304800 h 457498"/>
                  <a:gd name="connsiteX7" fmla="*/ 232228 w 807961"/>
                  <a:gd name="connsiteY7" fmla="*/ 333828 h 457498"/>
                  <a:gd name="connsiteX8" fmla="*/ 203200 w 807961"/>
                  <a:gd name="connsiteY8" fmla="*/ 377371 h 457498"/>
                  <a:gd name="connsiteX9" fmla="*/ 130628 w 807961"/>
                  <a:gd name="connsiteY9" fmla="*/ 435428 h 457498"/>
                  <a:gd name="connsiteX10" fmla="*/ 72571 w 807961"/>
                  <a:gd name="connsiteY10" fmla="*/ 420914 h 457498"/>
                  <a:gd name="connsiteX11" fmla="*/ 29028 w 807961"/>
                  <a:gd name="connsiteY11" fmla="*/ 406400 h 457498"/>
                  <a:gd name="connsiteX12" fmla="*/ 0 w 807961"/>
                  <a:gd name="connsiteY12" fmla="*/ 319314 h 457498"/>
                  <a:gd name="connsiteX13" fmla="*/ 14514 w 807961"/>
                  <a:gd name="connsiteY13" fmla="*/ 87086 h 457498"/>
                  <a:gd name="connsiteX14" fmla="*/ 29028 w 807961"/>
                  <a:gd name="connsiteY14" fmla="*/ 43543 h 457498"/>
                  <a:gd name="connsiteX15" fmla="*/ 72571 w 807961"/>
                  <a:gd name="connsiteY15" fmla="*/ 29028 h 457498"/>
                  <a:gd name="connsiteX16" fmla="*/ 290285 w 807961"/>
                  <a:gd name="connsiteY16" fmla="*/ 14514 h 457498"/>
                  <a:gd name="connsiteX17" fmla="*/ 348342 w 807961"/>
                  <a:gd name="connsiteY17" fmla="*/ 0 h 457498"/>
                  <a:gd name="connsiteX18" fmla="*/ 711200 w 807961"/>
                  <a:gd name="connsiteY18" fmla="*/ 29028 h 457498"/>
                  <a:gd name="connsiteX19" fmla="*/ 754742 w 807961"/>
                  <a:gd name="connsiteY19" fmla="*/ 58057 h 457498"/>
                  <a:gd name="connsiteX20" fmla="*/ 798285 w 807961"/>
                  <a:gd name="connsiteY20" fmla="*/ 72571 h 457498"/>
                  <a:gd name="connsiteX21" fmla="*/ 798285 w 807961"/>
                  <a:gd name="connsiteY21" fmla="*/ 58057 h 45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7961" h="457498">
                    <a:moveTo>
                      <a:pt x="798285" y="58057"/>
                    </a:moveTo>
                    <a:cubicBezTo>
                      <a:pt x="788609" y="67733"/>
                      <a:pt x="791608" y="107793"/>
                      <a:pt x="740228" y="130628"/>
                    </a:cubicBezTo>
                    <a:cubicBezTo>
                      <a:pt x="712266" y="143055"/>
                      <a:pt x="653142" y="159657"/>
                      <a:pt x="653142" y="159657"/>
                    </a:cubicBezTo>
                    <a:cubicBezTo>
                      <a:pt x="588276" y="202901"/>
                      <a:pt x="583828" y="216899"/>
                      <a:pt x="522514" y="232228"/>
                    </a:cubicBezTo>
                    <a:cubicBezTo>
                      <a:pt x="498581" y="238211"/>
                      <a:pt x="473743" y="240252"/>
                      <a:pt x="449942" y="246743"/>
                    </a:cubicBezTo>
                    <a:cubicBezTo>
                      <a:pt x="420422" y="254794"/>
                      <a:pt x="362857" y="275771"/>
                      <a:pt x="362857" y="275771"/>
                    </a:cubicBezTo>
                    <a:cubicBezTo>
                      <a:pt x="348343" y="285447"/>
                      <a:pt x="335255" y="297715"/>
                      <a:pt x="319314" y="304800"/>
                    </a:cubicBezTo>
                    <a:cubicBezTo>
                      <a:pt x="291352" y="317227"/>
                      <a:pt x="232228" y="333828"/>
                      <a:pt x="232228" y="333828"/>
                    </a:cubicBezTo>
                    <a:cubicBezTo>
                      <a:pt x="222552" y="348342"/>
                      <a:pt x="216821" y="366474"/>
                      <a:pt x="203200" y="377371"/>
                    </a:cubicBezTo>
                    <a:cubicBezTo>
                      <a:pt x="103043" y="457498"/>
                      <a:pt x="213824" y="310638"/>
                      <a:pt x="130628" y="435428"/>
                    </a:cubicBezTo>
                    <a:cubicBezTo>
                      <a:pt x="111276" y="430590"/>
                      <a:pt x="91751" y="426394"/>
                      <a:pt x="72571" y="420914"/>
                    </a:cubicBezTo>
                    <a:cubicBezTo>
                      <a:pt x="57860" y="416711"/>
                      <a:pt x="37921" y="418850"/>
                      <a:pt x="29028" y="406400"/>
                    </a:cubicBezTo>
                    <a:cubicBezTo>
                      <a:pt x="11243" y="381501"/>
                      <a:pt x="0" y="319314"/>
                      <a:pt x="0" y="319314"/>
                    </a:cubicBezTo>
                    <a:cubicBezTo>
                      <a:pt x="4838" y="241905"/>
                      <a:pt x="6395" y="164220"/>
                      <a:pt x="14514" y="87086"/>
                    </a:cubicBezTo>
                    <a:cubicBezTo>
                      <a:pt x="16116" y="71871"/>
                      <a:pt x="18210" y="54361"/>
                      <a:pt x="29028" y="43543"/>
                    </a:cubicBezTo>
                    <a:cubicBezTo>
                      <a:pt x="39846" y="32725"/>
                      <a:pt x="57365" y="30718"/>
                      <a:pt x="72571" y="29028"/>
                    </a:cubicBezTo>
                    <a:cubicBezTo>
                      <a:pt x="144859" y="20996"/>
                      <a:pt x="217714" y="19352"/>
                      <a:pt x="290285" y="14514"/>
                    </a:cubicBezTo>
                    <a:cubicBezTo>
                      <a:pt x="309637" y="9676"/>
                      <a:pt x="328394" y="0"/>
                      <a:pt x="348342" y="0"/>
                    </a:cubicBezTo>
                    <a:cubicBezTo>
                      <a:pt x="469072" y="0"/>
                      <a:pt x="591165" y="15691"/>
                      <a:pt x="711200" y="29028"/>
                    </a:cubicBezTo>
                    <a:cubicBezTo>
                      <a:pt x="725714" y="38704"/>
                      <a:pt x="739140" y="50256"/>
                      <a:pt x="754742" y="58057"/>
                    </a:cubicBezTo>
                    <a:cubicBezTo>
                      <a:pt x="768426" y="64899"/>
                      <a:pt x="786045" y="63391"/>
                      <a:pt x="798285" y="72571"/>
                    </a:cubicBezTo>
                    <a:cubicBezTo>
                      <a:pt x="806940" y="79062"/>
                      <a:pt x="807961" y="48381"/>
                      <a:pt x="798285" y="580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олилиния 16"/>
            <p:cNvSpPr/>
            <p:nvPr/>
          </p:nvSpPr>
          <p:spPr>
            <a:xfrm>
              <a:off x="571820" y="2557976"/>
              <a:ext cx="712665" cy="413176"/>
            </a:xfrm>
            <a:custGeom>
              <a:avLst/>
              <a:gdLst>
                <a:gd name="connsiteX0" fmla="*/ 117497 w 712665"/>
                <a:gd name="connsiteY0" fmla="*/ 2344 h 413176"/>
                <a:gd name="connsiteX1" fmla="*/ 159700 w 712665"/>
                <a:gd name="connsiteY1" fmla="*/ 16412 h 413176"/>
                <a:gd name="connsiteX2" fmla="*/ 244106 w 712665"/>
                <a:gd name="connsiteY2" fmla="*/ 72682 h 413176"/>
                <a:gd name="connsiteX3" fmla="*/ 328512 w 712665"/>
                <a:gd name="connsiteY3" fmla="*/ 100818 h 413176"/>
                <a:gd name="connsiteX4" fmla="*/ 356648 w 712665"/>
                <a:gd name="connsiteY4" fmla="*/ 128953 h 413176"/>
                <a:gd name="connsiteX5" fmla="*/ 455122 w 712665"/>
                <a:gd name="connsiteY5" fmla="*/ 157089 h 413176"/>
                <a:gd name="connsiteX6" fmla="*/ 581731 w 712665"/>
                <a:gd name="connsiteY6" fmla="*/ 185224 h 413176"/>
                <a:gd name="connsiteX7" fmla="*/ 623934 w 712665"/>
                <a:gd name="connsiteY7" fmla="*/ 227427 h 413176"/>
                <a:gd name="connsiteX8" fmla="*/ 680205 w 712665"/>
                <a:gd name="connsiteY8" fmla="*/ 297766 h 413176"/>
                <a:gd name="connsiteX9" fmla="*/ 666137 w 712665"/>
                <a:gd name="connsiteY9" fmla="*/ 339969 h 413176"/>
                <a:gd name="connsiteX10" fmla="*/ 525460 w 712665"/>
                <a:gd name="connsiteY10" fmla="*/ 410307 h 413176"/>
                <a:gd name="connsiteX11" fmla="*/ 103429 w 712665"/>
                <a:gd name="connsiteY11" fmla="*/ 396239 h 413176"/>
                <a:gd name="connsiteX12" fmla="*/ 61226 w 712665"/>
                <a:gd name="connsiteY12" fmla="*/ 354036 h 413176"/>
                <a:gd name="connsiteX13" fmla="*/ 33091 w 712665"/>
                <a:gd name="connsiteY13" fmla="*/ 269630 h 413176"/>
                <a:gd name="connsiteX14" fmla="*/ 75294 w 712665"/>
                <a:gd name="connsiteY14" fmla="*/ 30479 h 413176"/>
                <a:gd name="connsiteX15" fmla="*/ 117497 w 712665"/>
                <a:gd name="connsiteY15" fmla="*/ 2344 h 41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2665" h="413176">
                  <a:moveTo>
                    <a:pt x="117497" y="2344"/>
                  </a:moveTo>
                  <a:cubicBezTo>
                    <a:pt x="131565" y="0"/>
                    <a:pt x="146737" y="9211"/>
                    <a:pt x="159700" y="16412"/>
                  </a:cubicBezTo>
                  <a:cubicBezTo>
                    <a:pt x="189259" y="32834"/>
                    <a:pt x="212027" y="61989"/>
                    <a:pt x="244106" y="72682"/>
                  </a:cubicBezTo>
                  <a:lnTo>
                    <a:pt x="328512" y="100818"/>
                  </a:lnTo>
                  <a:cubicBezTo>
                    <a:pt x="337891" y="110196"/>
                    <a:pt x="345275" y="122129"/>
                    <a:pt x="356648" y="128953"/>
                  </a:cubicBezTo>
                  <a:cubicBezTo>
                    <a:pt x="371980" y="138152"/>
                    <a:pt x="443415" y="153744"/>
                    <a:pt x="455122" y="157089"/>
                  </a:cubicBezTo>
                  <a:cubicBezTo>
                    <a:pt x="552085" y="184792"/>
                    <a:pt x="429415" y="159837"/>
                    <a:pt x="581731" y="185224"/>
                  </a:cubicBezTo>
                  <a:cubicBezTo>
                    <a:pt x="595799" y="199292"/>
                    <a:pt x="611198" y="212143"/>
                    <a:pt x="623934" y="227427"/>
                  </a:cubicBezTo>
                  <a:cubicBezTo>
                    <a:pt x="712665" y="333905"/>
                    <a:pt x="598349" y="215910"/>
                    <a:pt x="680205" y="297766"/>
                  </a:cubicBezTo>
                  <a:cubicBezTo>
                    <a:pt x="675516" y="311834"/>
                    <a:pt x="676622" y="329484"/>
                    <a:pt x="666137" y="339969"/>
                  </a:cubicBezTo>
                  <a:cubicBezTo>
                    <a:pt x="610308" y="395797"/>
                    <a:pt x="588998" y="394422"/>
                    <a:pt x="525460" y="410307"/>
                  </a:cubicBezTo>
                  <a:cubicBezTo>
                    <a:pt x="384783" y="405618"/>
                    <a:pt x="243161" y="413176"/>
                    <a:pt x="103429" y="396239"/>
                  </a:cubicBezTo>
                  <a:cubicBezTo>
                    <a:pt x="83679" y="393845"/>
                    <a:pt x="70888" y="371427"/>
                    <a:pt x="61226" y="354036"/>
                  </a:cubicBezTo>
                  <a:cubicBezTo>
                    <a:pt x="46823" y="328111"/>
                    <a:pt x="33091" y="269630"/>
                    <a:pt x="33091" y="269630"/>
                  </a:cubicBezTo>
                  <a:cubicBezTo>
                    <a:pt x="33749" y="259761"/>
                    <a:pt x="0" y="68127"/>
                    <a:pt x="75294" y="30479"/>
                  </a:cubicBezTo>
                  <a:cubicBezTo>
                    <a:pt x="83682" y="26285"/>
                    <a:pt x="103429" y="4689"/>
                    <a:pt x="117497" y="23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email"/>
          <a:srcRect b="-1827"/>
          <a:stretch>
            <a:fillRect/>
          </a:stretch>
        </p:blipFill>
        <p:spPr bwMode="auto">
          <a:xfrm>
            <a:off x="0" y="6165304"/>
            <a:ext cx="98956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15616" y="476672"/>
            <a:ext cx="77048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512" y="47667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email">
            <a:lum bright="10000"/>
          </a:blip>
          <a:srcRect/>
          <a:stretch>
            <a:fillRect/>
          </a:stretch>
        </p:blipFill>
        <p:spPr bwMode="auto">
          <a:xfrm>
            <a:off x="3563888" y="3212976"/>
            <a:ext cx="325041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 cstate="email">
            <a:lum bright="10000"/>
          </a:blip>
          <a:srcRect/>
          <a:stretch>
            <a:fillRect/>
          </a:stretch>
        </p:blipFill>
        <p:spPr bwMode="auto">
          <a:xfrm>
            <a:off x="2051720" y="1556792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680933" y="1700808"/>
            <a:ext cx="806578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email"/>
          <a:srcRect b="-1827"/>
          <a:stretch>
            <a:fillRect/>
          </a:stretch>
        </p:blipFill>
        <p:spPr bwMode="auto">
          <a:xfrm>
            <a:off x="0" y="6165304"/>
            <a:ext cx="98956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512" y="620688"/>
            <a:ext cx="1008112" cy="110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20471" y="0"/>
            <a:ext cx="3557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-1" y="-1"/>
            <a:ext cx="395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716016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0"/>
            <a:ext cx="4427984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611560" y="620688"/>
            <a:ext cx="283531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3491880" y="620688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email">
            <a:lum bright="10000"/>
          </a:blip>
          <a:srcRect/>
          <a:stretch>
            <a:fillRect/>
          </a:stretch>
        </p:blipFill>
        <p:spPr bwMode="auto">
          <a:xfrm>
            <a:off x="6156176" y="692696"/>
            <a:ext cx="24770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email">
            <a:lum bright="10000"/>
          </a:blip>
          <a:srcRect/>
          <a:stretch>
            <a:fillRect/>
          </a:stretch>
        </p:blipFill>
        <p:spPr bwMode="auto">
          <a:xfrm>
            <a:off x="899592" y="3573016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email">
            <a:lum bright="10000"/>
          </a:blip>
          <a:srcRect/>
          <a:stretch>
            <a:fillRect/>
          </a:stretch>
        </p:blipFill>
        <p:spPr bwMode="auto">
          <a:xfrm>
            <a:off x="4572000" y="3902408"/>
            <a:ext cx="2520280" cy="27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email">
            <a:lum bright="10000"/>
          </a:blip>
          <a:srcRect/>
          <a:stretch>
            <a:fillRect/>
          </a:stretch>
        </p:blipFill>
        <p:spPr bwMode="auto">
          <a:xfrm>
            <a:off x="7740352" y="5733256"/>
            <a:ext cx="88103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 cstate="email"/>
          <a:srcRect b="-1827"/>
          <a:stretch>
            <a:fillRect/>
          </a:stretch>
        </p:blipFill>
        <p:spPr bwMode="auto">
          <a:xfrm>
            <a:off x="0" y="6165304"/>
            <a:ext cx="98956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462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35</cp:revision>
  <dcterms:created xsi:type="dcterms:W3CDTF">2015-07-17T11:00:38Z</dcterms:created>
  <dcterms:modified xsi:type="dcterms:W3CDTF">2015-10-22T19:11:56Z</dcterms:modified>
</cp:coreProperties>
</file>