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58" r:id="rId9"/>
    <p:sldId id="270" r:id="rId10"/>
    <p:sldId id="269" r:id="rId11"/>
    <p:sldId id="268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636912"/>
            <a:ext cx="3600400" cy="26642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Разнообразие и значение земноводных</a:t>
            </a:r>
            <a:br>
              <a:rPr lang="ru-RU" sz="3200" b="1" dirty="0" smtClean="0"/>
            </a:br>
            <a:r>
              <a:rPr lang="ru-RU" sz="1800" b="1" dirty="0" smtClean="0"/>
              <a:t>Работу выполнили: Петрова Анастасия, </a:t>
            </a:r>
            <a:r>
              <a:rPr lang="ru-RU" sz="1800" b="1" dirty="0" err="1" smtClean="0"/>
              <a:t>Бозин</a:t>
            </a:r>
            <a:r>
              <a:rPr lang="ru-RU" sz="1800" b="1" dirty="0" smtClean="0"/>
              <a:t> Артём</a:t>
            </a:r>
            <a:br>
              <a:rPr lang="ru-RU" sz="1800" b="1" dirty="0" smtClean="0"/>
            </a:br>
            <a:r>
              <a:rPr lang="ru-RU" sz="1800" b="1" dirty="0" smtClean="0"/>
              <a:t>учащиеся 7 «Д» класса</a:t>
            </a:r>
            <a:br>
              <a:rPr lang="ru-RU" sz="1800" b="1" dirty="0" smtClean="0"/>
            </a:br>
            <a:r>
              <a:rPr lang="ru-RU" sz="1800" b="1" dirty="0" smtClean="0"/>
              <a:t>Руководитель: </a:t>
            </a:r>
            <a:r>
              <a:rPr lang="ru-RU" sz="1800" b="1" dirty="0" err="1" smtClean="0"/>
              <a:t>Игитян</a:t>
            </a:r>
            <a:r>
              <a:rPr lang="ru-RU" sz="1800" b="1" dirty="0" smtClean="0"/>
              <a:t> Ольга Александровна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2041"/>
            <a:ext cx="4154859" cy="238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332656"/>
            <a:ext cx="422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МКОУ "Средняя с углубленным изучением отдельных предметов школа №5"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Фролово 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02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2783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Озерная лягушка</a:t>
            </a:r>
            <a:r>
              <a:rPr lang="ru-RU" sz="3200" dirty="0" smtClean="0">
                <a:solidFill>
                  <a:schemeClr val="accent1"/>
                </a:solidFill>
              </a:rPr>
              <a:t>, обитающая в Германии и Франции, достигают 15 см в длину. </a:t>
            </a:r>
            <a:r>
              <a:rPr lang="ru-RU" dirty="0" smtClean="0">
                <a:solidFill>
                  <a:schemeClr val="accent1"/>
                </a:solidFill>
              </a:rPr>
              <a:t>Этих лягушек французы употребляют в пищу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2511916"/>
            <a:ext cx="6255568" cy="396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7" y="2730421"/>
            <a:ext cx="5328592" cy="356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15" y="1268760"/>
            <a:ext cx="315131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982340"/>
            <a:ext cx="459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Древолазы – ядовитые лягушки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4675"/>
            <a:ext cx="82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Ужасный </a:t>
            </a:r>
            <a:r>
              <a:rPr lang="ru-RU" sz="3200" b="1" dirty="0" err="1" smtClean="0">
                <a:solidFill>
                  <a:schemeClr val="accent1"/>
                </a:solidFill>
              </a:rPr>
              <a:t>листолаз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– у него кожные железы выделяют самый сильный яд. </a:t>
            </a:r>
            <a:r>
              <a:rPr lang="ru-RU" sz="3200" b="1" dirty="0" err="1" smtClean="0">
                <a:solidFill>
                  <a:schemeClr val="accent1"/>
                </a:solidFill>
              </a:rPr>
              <a:t>Кокои</a:t>
            </a:r>
            <a:r>
              <a:rPr lang="ru-RU" sz="3200" dirty="0" smtClean="0">
                <a:solidFill>
                  <a:schemeClr val="accent1"/>
                </a:solidFill>
              </a:rPr>
              <a:t> массой 1 г, длина 2-3 см, обитают в Западной Колумбии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6778"/>
            <a:ext cx="4132256" cy="270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0" y="2686778"/>
            <a:ext cx="3943570" cy="26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Жаба Ага</a:t>
            </a:r>
            <a:r>
              <a:rPr lang="ru-RU" sz="3200" dirty="0" smtClean="0">
                <a:solidFill>
                  <a:schemeClr val="accent1"/>
                </a:solidFill>
              </a:rPr>
              <a:t>, до 25 см в длину, вес может превышать 1 кг 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60919" cy="40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92013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Африканский голиаф </a:t>
            </a:r>
            <a:r>
              <a:rPr lang="ru-RU" sz="3200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весом около 3 кг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r="20274"/>
          <a:stretch/>
        </p:blipFill>
        <p:spPr>
          <a:xfrm>
            <a:off x="4716016" y="1669262"/>
            <a:ext cx="3738635" cy="428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9" y="1643513"/>
            <a:ext cx="3497501" cy="502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1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Лягушка – карлик</a:t>
            </a:r>
            <a:r>
              <a:rPr lang="ru-RU" sz="3200" dirty="0" smtClean="0">
                <a:solidFill>
                  <a:schemeClr val="accent1"/>
                </a:solidFill>
              </a:rPr>
              <a:t>, ее длина до 12 мм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772816"/>
            <a:ext cx="7020272" cy="394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7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Лягушка бык</a:t>
            </a:r>
            <a:r>
              <a:rPr lang="ru-RU" sz="3200" dirty="0" smtClean="0">
                <a:solidFill>
                  <a:schemeClr val="accent1"/>
                </a:solidFill>
              </a:rPr>
              <a:t>, 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самая громкоголосая лягушка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4" y="1748954"/>
            <a:ext cx="6818944" cy="470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Представители Земноводных, занесенных в </a:t>
            </a:r>
            <a:r>
              <a:rPr lang="ru-RU" sz="3600" dirty="0" smtClean="0">
                <a:solidFill>
                  <a:srgbClr val="FF0000"/>
                </a:solidFill>
              </a:rPr>
              <a:t>Красную Книгу России</a:t>
            </a:r>
            <a:r>
              <a:rPr lang="ru-RU" sz="3600" dirty="0" smtClean="0">
                <a:solidFill>
                  <a:schemeClr val="accent1"/>
                </a:solidFill>
              </a:rPr>
              <a:t>: </a:t>
            </a:r>
            <a:r>
              <a:rPr lang="ru-RU" sz="3600" b="1" dirty="0" smtClean="0">
                <a:solidFill>
                  <a:schemeClr val="accent1"/>
                </a:solidFill>
              </a:rPr>
              <a:t>камышовая жаба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299676"/>
            <a:ext cx="6912768" cy="406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45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3997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Кавказская крестовка 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Красная книга России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91963"/>
            <a:ext cx="7198952" cy="480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89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Малоазиатский тритон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FF0000"/>
                </a:solidFill>
              </a:rPr>
              <a:t>Красная книга России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44" y="1970838"/>
            <a:ext cx="5864696" cy="43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65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Стегоцефалы – древние амфибии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946816" cy="4158827"/>
          </a:xfrm>
        </p:spPr>
      </p:pic>
    </p:spTree>
    <p:extLst>
      <p:ext uri="{BB962C8B-B14F-4D97-AF65-F5344CB8AC3E}">
        <p14:creationId xmlns:p14="http://schemas.microsoft.com/office/powerpoint/2010/main" val="31087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Уссурийский когтистый тритон (</a:t>
            </a:r>
            <a:r>
              <a:rPr lang="ru-RU" dirty="0" smtClean="0">
                <a:solidFill>
                  <a:srgbClr val="FF0000"/>
                </a:solidFill>
              </a:rPr>
              <a:t>Красная книга России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3" y="2276872"/>
            <a:ext cx="7164288" cy="370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64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оль земноводных природе </a:t>
            </a:r>
            <a:r>
              <a:rPr lang="ru-RU" sz="2800" b="1" dirty="0">
                <a:solidFill>
                  <a:srgbClr val="FF0000"/>
                </a:solidFill>
              </a:rPr>
              <a:t>и жизни </a:t>
            </a:r>
            <a:r>
              <a:rPr lang="ru-RU" sz="2800" b="1" dirty="0" smtClean="0">
                <a:solidFill>
                  <a:srgbClr val="FF0000"/>
                </a:solidFill>
              </a:rPr>
              <a:t>человека</a:t>
            </a:r>
            <a:endParaRPr lang="ru-RU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accent1"/>
                </a:solidFill>
              </a:rPr>
              <a:t>Амфибии уничтожают вредителей растений. Они питаются разнообразными организмами (насекомыми, личинками, слизнями, червями и т.д.)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accent1"/>
                </a:solidFill>
              </a:rPr>
              <a:t>Амфибии служат пищей для многих животных (рептилий, птиц, млекопитающих, рыб) и человеку.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accent1"/>
                </a:solidFill>
              </a:rPr>
              <a:t>Слизь кожных выделений содержит ядовитые вещества. Это используют охотники, </a:t>
            </a:r>
            <a:r>
              <a:rPr lang="ru-RU" sz="2600" dirty="0" smtClean="0">
                <a:solidFill>
                  <a:schemeClr val="accent1"/>
                </a:solidFill>
              </a:rPr>
              <a:t>медики. Служат </a:t>
            </a:r>
            <a:r>
              <a:rPr lang="ru-RU" sz="2600" dirty="0">
                <a:solidFill>
                  <a:schemeClr val="accent1"/>
                </a:solidFill>
              </a:rPr>
              <a:t>объектом для </a:t>
            </a:r>
            <a:r>
              <a:rPr lang="ru-RU" sz="2600" dirty="0" smtClean="0">
                <a:solidFill>
                  <a:schemeClr val="accent1"/>
                </a:solidFill>
              </a:rPr>
              <a:t>науки</a:t>
            </a:r>
            <a:endParaRPr lang="ru-RU" sz="26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accent1"/>
                </a:solidFill>
              </a:rPr>
              <a:t>Многих представителей земноводных держат в аквариумах и террариумах – для </a:t>
            </a:r>
            <a:r>
              <a:rPr lang="ru-RU" sz="2600" dirty="0" smtClean="0">
                <a:solidFill>
                  <a:schemeClr val="accent1"/>
                </a:solidFill>
              </a:rPr>
              <a:t>красоты</a:t>
            </a:r>
            <a:endParaRPr lang="ru-RU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3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67" y="8367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Класс Земноводные или Амфибии (5000 видов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276872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i="1" dirty="0" smtClean="0">
                <a:solidFill>
                  <a:schemeClr val="accent1"/>
                </a:solidFill>
              </a:rPr>
              <a:t>Отряд Хвостатые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i="1" dirty="0" smtClean="0">
                <a:solidFill>
                  <a:schemeClr val="accent1"/>
                </a:solidFill>
              </a:rPr>
              <a:t>Отряд Бесхвостые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i="1" dirty="0" smtClean="0">
                <a:solidFill>
                  <a:schemeClr val="accent1"/>
                </a:solidFill>
              </a:rPr>
              <a:t>Отряд </a:t>
            </a:r>
            <a:r>
              <a:rPr lang="ru-RU" sz="3600" i="1" dirty="0" err="1" smtClean="0">
                <a:solidFill>
                  <a:schemeClr val="accent1"/>
                </a:solidFill>
              </a:rPr>
              <a:t>Безногии</a:t>
            </a:r>
            <a:endParaRPr lang="ru-RU" sz="3600" i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Отряд Хвостатые: </a:t>
            </a:r>
            <a:br>
              <a:rPr lang="ru-RU" dirty="0" smtClean="0"/>
            </a:br>
            <a:r>
              <a:rPr lang="ru-RU" dirty="0" smtClean="0"/>
              <a:t>тритоны, саламандры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4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263" y="764704"/>
            <a:ext cx="7168760" cy="998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Отряд Бесхвостые: лягушки, жабы, жерлянки, квакши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419475" cy="24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70668"/>
            <a:ext cx="3419475" cy="230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73" y="1700808"/>
            <a:ext cx="3296581" cy="246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8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Отряд безногие: </a:t>
            </a:r>
            <a:r>
              <a:rPr lang="ru-RU" dirty="0" err="1" smtClean="0"/>
              <a:t>червяги</a:t>
            </a:r>
            <a:r>
              <a:rPr lang="ru-RU" dirty="0" smtClean="0"/>
              <a:t>, рыбозмеи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0" y="2708921"/>
            <a:ext cx="3985294" cy="2366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96" y="2348880"/>
            <a:ext cx="427119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7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00690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Самое крупное земноводное - </a:t>
            </a:r>
            <a:r>
              <a:rPr lang="ru-RU" sz="3200" b="1" i="1" dirty="0" smtClean="0"/>
              <a:t>исполинская саламандра </a:t>
            </a:r>
            <a:r>
              <a:rPr lang="ru-RU" sz="3200" dirty="0" smtClean="0"/>
              <a:t>длиной 1,6 м и весом свыше 30 кг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380312" cy="415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6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3272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Самый длинный прыжок у </a:t>
            </a:r>
            <a:r>
              <a:rPr lang="ru-RU" sz="3200" b="1" dirty="0" smtClean="0">
                <a:solidFill>
                  <a:schemeClr val="accent1"/>
                </a:solidFill>
              </a:rPr>
              <a:t>африканской остромордой лягушки 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до 10 м.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668344" cy="43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6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894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Американский амбистом </a:t>
            </a:r>
            <a:r>
              <a:rPr lang="ru-RU" sz="2800" dirty="0" smtClean="0">
                <a:solidFill>
                  <a:schemeClr val="accent1"/>
                </a:solidFill>
              </a:rPr>
              <a:t>–, эндемики Северной Америки. Аксолотль – </a:t>
            </a:r>
            <a:r>
              <a:rPr lang="ru-RU" sz="2800" dirty="0">
                <a:solidFill>
                  <a:schemeClr val="accent1"/>
                </a:solidFill>
              </a:rPr>
              <a:t>личинка амбистомы </a:t>
            </a:r>
            <a:r>
              <a:rPr lang="ru-RU" sz="2800" dirty="0" smtClean="0">
                <a:solidFill>
                  <a:schemeClr val="accent1"/>
                </a:solidFill>
              </a:rPr>
              <a:t>(способны </a:t>
            </a:r>
            <a:r>
              <a:rPr lang="ru-RU" sz="2800" dirty="0">
                <a:solidFill>
                  <a:schemeClr val="accent1"/>
                </a:solidFill>
              </a:rPr>
              <a:t>к </a:t>
            </a:r>
            <a:r>
              <a:rPr lang="ru-RU" sz="2800" dirty="0" smtClean="0">
                <a:solidFill>
                  <a:schemeClr val="accent1"/>
                </a:solidFill>
              </a:rPr>
              <a:t>регенерации)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2" t="4160" r="-3460" b="93"/>
          <a:stretch/>
        </p:blipFill>
        <p:spPr>
          <a:xfrm rot="21082145">
            <a:off x="2898794" y="2091200"/>
            <a:ext cx="6440481" cy="368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311116" cy="331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294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Разнообразие и значение земноводных Работу выполнили: Петрова Анастасия, Бозин Артём учащиеся 7 «Д» класса Руководитель: Игитян Ольга Александровна</vt:lpstr>
      <vt:lpstr>Стегоцефалы – древние амфибии</vt:lpstr>
      <vt:lpstr>Презентация PowerPoint</vt:lpstr>
      <vt:lpstr>Отряд Хвостатые:  тритоны, саламандры</vt:lpstr>
      <vt:lpstr>Отряд Бесхвостые: лягушки, жабы, жерлянки, квакши</vt:lpstr>
      <vt:lpstr>Отряд безногие: червяги, рыбозмеи</vt:lpstr>
      <vt:lpstr>Самое крупное земноводное - исполинская саламандра длиной 1,6 м и весом свыше 30 кг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Уссурийский когтистый тритон (Красная книга России)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и значение земноводных</dc:title>
  <dc:creator>User</dc:creator>
  <cp:lastModifiedBy>User</cp:lastModifiedBy>
  <cp:revision>11</cp:revision>
  <dcterms:created xsi:type="dcterms:W3CDTF">2021-02-11T04:01:06Z</dcterms:created>
  <dcterms:modified xsi:type="dcterms:W3CDTF">2021-02-11T06:10:39Z</dcterms:modified>
</cp:coreProperties>
</file>