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15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8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26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4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1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78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7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6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5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68D5C2E-9E42-4730-9267-63E7B31148D6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1FA2EF3-F509-4066-88BC-88D10D44C7D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13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7;&#1075;&#1101;&#1096;&#1072;.&#1088;&#1092;/demo/oge20/itog_sob.pd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1223" y="640686"/>
            <a:ext cx="8072845" cy="1379703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Чтение текста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321" y="5012388"/>
            <a:ext cx="5969181" cy="146304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/>
              <a:t>Консультация </a:t>
            </a:r>
            <a:r>
              <a:rPr lang="ru-RU" dirty="0" smtClean="0"/>
              <a:t>№2 </a:t>
            </a:r>
            <a:r>
              <a:rPr lang="ru-RU" dirty="0"/>
              <a:t>для девятиклассников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18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348" y="193331"/>
            <a:ext cx="7290054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НУЖНО ЛИ РАСШИФРОВЫВАТЬ АББРЕВИАТУРЫ?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423" y="1889760"/>
            <a:ext cx="8708571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000" dirty="0" smtClean="0"/>
              <a:t>	Нет</a:t>
            </a:r>
            <a:r>
              <a:rPr lang="ru-RU" sz="4000" dirty="0"/>
              <a:t>. Если написано «СМИ», «МГУ» и т.п., то так и произносим без расшифровки. </a:t>
            </a:r>
            <a:endParaRPr lang="ru-RU" sz="4000" dirty="0" smtClean="0"/>
          </a:p>
          <a:p>
            <a:pPr algn="just"/>
            <a:r>
              <a:rPr lang="ru-RU" sz="4000" dirty="0" smtClean="0"/>
              <a:t>	Если </a:t>
            </a:r>
            <a:r>
              <a:rPr lang="ru-RU" sz="4000" dirty="0"/>
              <a:t>даны инициалы человека (А.С. Пушкин), то произносим фамилию без инициалов (Пушкин)</a:t>
            </a:r>
          </a:p>
        </p:txBody>
      </p:sp>
    </p:spTree>
    <p:extLst>
      <p:ext uri="{BB962C8B-B14F-4D97-AF65-F5344CB8AC3E}">
        <p14:creationId xmlns:p14="http://schemas.microsoft.com/office/powerpoint/2010/main" val="18409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765" y="167204"/>
            <a:ext cx="7290054" cy="149961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КАКАЯ ДОЛЖНА БЫТЬ ИНТОНАЦИЯ?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257" y="1854926"/>
            <a:ext cx="8673737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000" dirty="0"/>
              <a:t>Интонация должна соответствовать пунктуационному оформлению текста (так звучит критерий). Поэтому следует обращать внимание на знаки препинания.</a:t>
            </a:r>
          </a:p>
        </p:txBody>
      </p:sp>
      <p:pic>
        <p:nvPicPr>
          <p:cNvPr id="2052" name="Picture 4" descr="https://kartinkin.net/uploads/posts/2022-02/1646004390_17-kartinkin-net-p-strelochki-kartinki-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7315">
            <a:off x="4232365" y="4430223"/>
            <a:ext cx="3442816" cy="243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12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xn--80aff1fya.xn--p1ai/itogsob/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16" y="194358"/>
            <a:ext cx="6966858" cy="643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2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568" y="644434"/>
            <a:ext cx="85153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/>
              <a:t>Время на подготовку: </a:t>
            </a:r>
            <a:r>
              <a:rPr lang="ru-RU" sz="4400" b="1" i="1" dirty="0"/>
              <a:t>2 минуты</a:t>
            </a:r>
            <a:r>
              <a:rPr lang="ru-RU" sz="4400" i="1" dirty="0"/>
              <a:t/>
            </a:r>
            <a:br>
              <a:rPr lang="ru-RU" sz="4400" i="1" dirty="0"/>
            </a:br>
            <a:r>
              <a:rPr lang="ru-RU" sz="4400" i="1" dirty="0"/>
              <a:t>Время на выполнение: </a:t>
            </a:r>
            <a:r>
              <a:rPr lang="ru-RU" sz="4400" b="1" i="1" dirty="0"/>
              <a:t>до 2 минут</a:t>
            </a:r>
            <a:r>
              <a:rPr lang="ru-RU" sz="4400" i="1" dirty="0"/>
              <a:t/>
            </a:r>
            <a:br>
              <a:rPr lang="ru-RU" sz="4400" i="1" dirty="0"/>
            </a:br>
            <a:r>
              <a:rPr lang="ru-RU" sz="4400" i="1" dirty="0"/>
              <a:t>Что самое важное: </a:t>
            </a:r>
            <a:endParaRPr lang="ru-RU" sz="4400" i="1" dirty="0" smtClean="0"/>
          </a:p>
          <a:p>
            <a:r>
              <a:rPr lang="ru-RU" sz="4400" i="1" u="sng" dirty="0" smtClean="0"/>
              <a:t>ТЕМП </a:t>
            </a:r>
            <a:r>
              <a:rPr lang="ru-RU" sz="4400" i="1" u="sng" dirty="0"/>
              <a:t>ЧТЕНИЯ</a:t>
            </a:r>
            <a:r>
              <a:rPr lang="ru-RU" sz="4400" i="1" dirty="0"/>
              <a:t> и </a:t>
            </a:r>
            <a:r>
              <a:rPr lang="ru-RU" sz="4400" i="1" u="sng" dirty="0"/>
              <a:t>ИНТОНАЦИЯ</a:t>
            </a:r>
            <a:r>
              <a:rPr lang="ru-RU" sz="4400" i="1" dirty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8146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376210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accent4">
                    <a:lumMod val="50000"/>
                  </a:schemeClr>
                </a:solidFill>
              </a:rPr>
              <a:t>КАКОГО РАЗМЕРА БУДЕТ ТЕКСТ?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926" y="2063931"/>
            <a:ext cx="8551817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В тексте будет 160-200 слов. Для сравнения: в </a:t>
            </a:r>
            <a:r>
              <a:rPr lang="ru-RU" sz="4800" dirty="0" err="1">
                <a:hlinkClick r:id="rId2"/>
              </a:rPr>
              <a:t>демоварианте</a:t>
            </a:r>
            <a:r>
              <a:rPr lang="ru-RU" sz="4800" dirty="0"/>
              <a:t> размер текста составляет 177 слов.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5462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897" y="210748"/>
            <a:ext cx="7561761" cy="149961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ЧТО ДЕЛАТЬ 2 МИНУТЫ ПРИ ПОДГОТОВКЕ?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" y="1828800"/>
            <a:ext cx="8769531" cy="48320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/>
              <a:t>● Прочитать про себя текст (лучше дважды).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● Продумать, как правильно произнести даты, цифры, названия, фамилии, имена, отчества.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● Начать готовиться к пересказу, запоминая главные мысли.</a:t>
            </a:r>
          </a:p>
        </p:txBody>
      </p:sp>
    </p:spTree>
    <p:extLst>
      <p:ext uri="{BB962C8B-B14F-4D97-AF65-F5344CB8AC3E}">
        <p14:creationId xmlns:p14="http://schemas.microsoft.com/office/powerpoint/2010/main" val="27977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422" y="132371"/>
            <a:ext cx="8778239" cy="14996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МОЖНО ЛИ ПРИ ПОДГОТОВКЕ К ЧТЕНИЮ ВЫПИСЫВАТЬ СЛОВА В ПОЛЕ ДЛЯ ЗАМЕТОК?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4" y="2002972"/>
            <a:ext cx="8551817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Нет, поле для заметок выдаётся, когда ученик приступает к заданию №2.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006" y="3492137"/>
            <a:ext cx="8795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МОЖНО ЛИ ДЕЛАТЬ ПОМЕТКИ В ТЕКСТЕ?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429" y="4911634"/>
            <a:ext cx="834281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Да, можно.</a:t>
            </a:r>
          </a:p>
        </p:txBody>
      </p:sp>
    </p:spTree>
    <p:extLst>
      <p:ext uri="{BB962C8B-B14F-4D97-AF65-F5344CB8AC3E}">
        <p14:creationId xmlns:p14="http://schemas.microsoft.com/office/powerpoint/2010/main" val="14127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182" y="254290"/>
            <a:ext cx="7290054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МОЖНО ЛИ ПРИ ПОДГОТОВКЕ ЧИТАТЬ ТЕКСТ ВСЛУХ?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429" y="1959428"/>
            <a:ext cx="834281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Да, можно.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429" y="2882537"/>
            <a:ext cx="8456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НАСКОЛЬКО БЫСТРО ЧИТАТЬ ТЕКСТ?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846" y="4249782"/>
            <a:ext cx="8438605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Если Вы уложитесь в 2 минуты, то получите +1 балл за темп речи, поэтому не следует читать слова слишком медленно (по слогам). Также нежелательно читать текст очень быстро (многие ученики слишком торопятся). </a:t>
            </a:r>
            <a:r>
              <a:rPr lang="ru-RU" sz="2800" u="sng" dirty="0"/>
              <a:t>Не торопитесь!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93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182" y="175913"/>
            <a:ext cx="7290054" cy="149961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КАК ДЕЛАТЬ МЕНЬШЕ ОШИБОК?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132" y="1820091"/>
            <a:ext cx="875211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Во время чтения ведите пальцем по тексту. Этот приём многим помогает.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423" y="3213463"/>
            <a:ext cx="8795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КАКУЮ ОШИБКУ БУДЕТ ОБИДНО ДОПУСТИТЬ?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092" y="4502331"/>
            <a:ext cx="8691154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Апробация показала, около 30% девятиклассников не умеют «считывать» знак ударения в словах. Постарайтесь не быть среди тех 30%, кто неправильно ставит ударение в слове, где уже указано, на какую букву падает ударение</a:t>
            </a:r>
          </a:p>
        </p:txBody>
      </p:sp>
    </p:spTree>
    <p:extLst>
      <p:ext uri="{BB962C8B-B14F-4D97-AF65-F5344CB8AC3E}">
        <p14:creationId xmlns:p14="http://schemas.microsoft.com/office/powerpoint/2010/main" val="154220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23662"/>
            <a:ext cx="7290054" cy="149961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ЧТО САМОЕ СЛОЖНОЕ В ЗАДАНИИ?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297" y="1898469"/>
            <a:ext cx="8786949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 ЛЮБОМ тексте будут встречаться цифры, и иногда их непросто произнести правильно. Самое сложное – это склонение числительных. Например, очень часто встречается ошибка, когда говорят </a:t>
            </a:r>
            <a:r>
              <a:rPr lang="ru-RU" sz="3200" i="1" dirty="0"/>
              <a:t>«более </a:t>
            </a:r>
            <a:r>
              <a:rPr lang="ru-RU" sz="3200" i="1" dirty="0" err="1"/>
              <a:t>пятиста</a:t>
            </a:r>
            <a:r>
              <a:rPr lang="ru-RU" sz="3200" i="1" dirty="0"/>
              <a:t> (</a:t>
            </a:r>
            <a:r>
              <a:rPr lang="ru-RU" sz="3200" i="1" dirty="0" err="1"/>
              <a:t>шестиста</a:t>
            </a:r>
            <a:r>
              <a:rPr lang="ru-RU" sz="3200" i="1" dirty="0"/>
              <a:t> и т.д.)»</a:t>
            </a:r>
            <a:r>
              <a:rPr lang="ru-RU" sz="3200" dirty="0"/>
              <a:t> вместо </a:t>
            </a:r>
            <a:r>
              <a:rPr lang="ru-RU" sz="3200" i="1" dirty="0"/>
              <a:t>«более пятисот (шестисот и т.д.)»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15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347" y="123662"/>
            <a:ext cx="7290054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МОГУТ ЛИ ПОПАСТЬСЯ СЛОВА СО СЛОЖНЫМ УДАРЕНИЕМ?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131" y="1950720"/>
            <a:ext cx="8743406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Да, могут попасться, но могут и НЕ попасться. Советуем изучить ударения в сложных словах, ведь всё равно через 2 года при подготовке к ЕГЭ придётся учить ударения. Однако не стоит бросать ВСЕ силы на изучение ударений, тем более что разрешается допустить одну орфоэпическую ошибку (ошибку, связанную с ударениями).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131" y="5320937"/>
            <a:ext cx="867373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П: </a:t>
            </a:r>
            <a:r>
              <a:rPr lang="ru-RU" sz="3200" dirty="0" err="1" smtClean="0"/>
              <a:t>ждалА</a:t>
            </a:r>
            <a:r>
              <a:rPr lang="ru-RU" sz="3200" dirty="0" smtClean="0"/>
              <a:t>, </a:t>
            </a:r>
            <a:r>
              <a:rPr lang="ru-RU" sz="3200" dirty="0" err="1" smtClean="0"/>
              <a:t>красИвее</a:t>
            </a:r>
            <a:r>
              <a:rPr lang="ru-RU" sz="3200" dirty="0" smtClean="0"/>
              <a:t>, </a:t>
            </a:r>
            <a:r>
              <a:rPr lang="ru-RU" sz="3200" dirty="0" err="1" smtClean="0"/>
              <a:t>бАнты</a:t>
            </a:r>
            <a:r>
              <a:rPr lang="ru-RU" sz="3200" dirty="0" smtClean="0"/>
              <a:t>, </a:t>
            </a:r>
            <a:r>
              <a:rPr lang="ru-RU" sz="3200" dirty="0" err="1" smtClean="0"/>
              <a:t>звонЯт</a:t>
            </a:r>
            <a:r>
              <a:rPr lang="ru-RU" sz="3200" dirty="0" smtClean="0"/>
              <a:t>, </a:t>
            </a:r>
            <a:r>
              <a:rPr lang="ru-RU" sz="3200" dirty="0" err="1" smtClean="0"/>
              <a:t>нАчатый</a:t>
            </a:r>
            <a:r>
              <a:rPr lang="ru-RU" sz="3200" dirty="0" smtClean="0"/>
              <a:t>, </a:t>
            </a:r>
            <a:r>
              <a:rPr lang="ru-RU" sz="3200" dirty="0" err="1" smtClean="0"/>
              <a:t>слИвовый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00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346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Tw Cen MT</vt:lpstr>
      <vt:lpstr>Wingdings 3</vt:lpstr>
      <vt:lpstr>Интеграл</vt:lpstr>
      <vt:lpstr>Чтение текста </vt:lpstr>
      <vt:lpstr>Презентация PowerPoint</vt:lpstr>
      <vt:lpstr>КАКОГО РАЗМЕРА БУДЕТ ТЕКСТ?</vt:lpstr>
      <vt:lpstr>ЧТО ДЕЛАТЬ 2 МИНУТЫ ПРИ ПОДГОТОВКЕ?</vt:lpstr>
      <vt:lpstr>МОЖНО ЛИ ПРИ ПОДГОТОВКЕ К ЧТЕНИЮ ВЫПИСЫВАТЬ СЛОВА В ПОЛЕ ДЛЯ ЗАМЕТОК?</vt:lpstr>
      <vt:lpstr>МОЖНО ЛИ ПРИ ПОДГОТОВКЕ ЧИТАТЬ ТЕКСТ ВСЛУХ?</vt:lpstr>
      <vt:lpstr>КАК ДЕЛАТЬ МЕНЬШЕ ОШИБОК?</vt:lpstr>
      <vt:lpstr>ЧТО САМОЕ СЛОЖНОЕ В ЗАДАНИИ?</vt:lpstr>
      <vt:lpstr>МОГУТ ЛИ ПОПАСТЬСЯ СЛОВА СО СЛОЖНЫМ УДАРЕНИЕМ?</vt:lpstr>
      <vt:lpstr>НУЖНО ЛИ РАСШИФРОВЫВАТЬ АББРЕВИАТУРЫ?</vt:lpstr>
      <vt:lpstr>КАКАЯ ДОЛЖНА БЫТЬ ИНТОНАЦИЯ?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текста </dc:title>
  <dc:creator>Учетная запись Майкрософт</dc:creator>
  <cp:lastModifiedBy>Учетная запись Майкрософт</cp:lastModifiedBy>
  <cp:revision>3</cp:revision>
  <dcterms:created xsi:type="dcterms:W3CDTF">2022-10-31T23:22:03Z</dcterms:created>
  <dcterms:modified xsi:type="dcterms:W3CDTF">2022-10-31T23:50:42Z</dcterms:modified>
</cp:coreProperties>
</file>