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2" r:id="rId3"/>
    <p:sldId id="263" r:id="rId4"/>
    <p:sldId id="264" r:id="rId5"/>
    <p:sldId id="260" r:id="rId6"/>
    <p:sldId id="265" r:id="rId7"/>
    <p:sldId id="256" r:id="rId8"/>
    <p:sldId id="257" r:id="rId9"/>
    <p:sldId id="258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9" autoAdjust="0"/>
  </p:normalViewPr>
  <p:slideViewPr>
    <p:cSldViewPr>
      <p:cViewPr>
        <p:scale>
          <a:sx n="42" d="100"/>
          <a:sy n="42" d="100"/>
        </p:scale>
        <p:origin x="-218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317A9-F728-4DAD-957E-97538E31FBC3}" type="doc">
      <dgm:prSet loTypeId="urn:microsoft.com/office/officeart/2008/layout/RadialCluster" loCatId="relationship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5EB12BC-744E-4553-8BF3-CAAB5ADE944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Задачи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EB224DD-67FC-413E-A446-D4AC10672FEE}" type="parTrans" cxnId="{675CB718-0CC6-445E-81A9-75EA0612C719}">
      <dgm:prSet/>
      <dgm:spPr/>
      <dgm:t>
        <a:bodyPr/>
        <a:lstStyle/>
        <a:p>
          <a:endParaRPr lang="ru-RU"/>
        </a:p>
      </dgm:t>
    </dgm:pt>
    <dgm:pt modelId="{F18BE22B-F1A1-400B-98E7-3B9E83BF83B8}" type="sibTrans" cxnId="{675CB718-0CC6-445E-81A9-75EA0612C719}">
      <dgm:prSet/>
      <dgm:spPr/>
      <dgm:t>
        <a:bodyPr/>
        <a:lstStyle/>
        <a:p>
          <a:endParaRPr lang="ru-RU"/>
        </a:p>
      </dgm:t>
    </dgm:pt>
    <dgm:pt modelId="{73790429-7CFC-4E4C-BAA0-EDA74E21F1F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Дать ученику знания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36496B8-F20D-4366-B09E-D5AAF0DC3B73}" type="parTrans" cxnId="{45AC4225-C131-4062-9571-2EA341641861}">
      <dgm:prSet/>
      <dgm:spPr/>
      <dgm:t>
        <a:bodyPr/>
        <a:lstStyle/>
        <a:p>
          <a:endParaRPr lang="ru-RU"/>
        </a:p>
      </dgm:t>
    </dgm:pt>
    <dgm:pt modelId="{C516B083-E446-4A63-9471-4AD57F6FACC0}" type="sibTrans" cxnId="{45AC4225-C131-4062-9571-2EA341641861}">
      <dgm:prSet/>
      <dgm:spPr/>
      <dgm:t>
        <a:bodyPr/>
        <a:lstStyle/>
        <a:p>
          <a:endParaRPr lang="ru-RU"/>
        </a:p>
      </dgm:t>
    </dgm:pt>
    <dgm:pt modelId="{510C1B88-5E55-4B6B-96E9-078991D9F802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Научить добывать знания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C81261C8-D0E0-4489-B37B-73A6B071356E}" type="parTrans" cxnId="{306F23C7-8E14-4941-A5DB-0F8FB8F27D02}">
      <dgm:prSet/>
      <dgm:spPr/>
      <dgm:t>
        <a:bodyPr/>
        <a:lstStyle/>
        <a:p>
          <a:endParaRPr lang="ru-RU"/>
        </a:p>
      </dgm:t>
    </dgm:pt>
    <dgm:pt modelId="{789DE7E6-422C-4704-ACC0-01269F019310}" type="sibTrans" cxnId="{306F23C7-8E14-4941-A5DB-0F8FB8F27D02}">
      <dgm:prSet/>
      <dgm:spPr/>
      <dgm:t>
        <a:bodyPr/>
        <a:lstStyle/>
        <a:p>
          <a:endParaRPr lang="ru-RU"/>
        </a:p>
      </dgm:t>
    </dgm:pt>
    <dgm:pt modelId="{6F813F18-48BE-4091-B21E-19A6A1A83754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научить применять знания на практике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725B2F9-A696-4A60-815D-9DB5AB2744F9}" type="parTrans" cxnId="{6B44DD52-088E-41F6-9CCD-31C328617ECA}">
      <dgm:prSet/>
      <dgm:spPr/>
      <dgm:t>
        <a:bodyPr/>
        <a:lstStyle/>
        <a:p>
          <a:endParaRPr lang="ru-RU"/>
        </a:p>
      </dgm:t>
    </dgm:pt>
    <dgm:pt modelId="{DA320087-7089-4DAE-9D6E-471E641B430C}" type="sibTrans" cxnId="{6B44DD52-088E-41F6-9CCD-31C328617ECA}">
      <dgm:prSet/>
      <dgm:spPr/>
      <dgm:t>
        <a:bodyPr/>
        <a:lstStyle/>
        <a:p>
          <a:endParaRPr lang="ru-RU"/>
        </a:p>
      </dgm:t>
    </dgm:pt>
    <dgm:pt modelId="{CD2CD698-FD36-4C9C-8D5D-E3A673539EF5}" type="pres">
      <dgm:prSet presAssocID="{9F1317A9-F728-4DAD-957E-97538E31FBC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79B2CC8-EEDD-473F-B56F-72128A134904}" type="pres">
      <dgm:prSet presAssocID="{A5EB12BC-744E-4553-8BF3-CAAB5ADE9446}" presName="singleCycle" presStyleCnt="0"/>
      <dgm:spPr/>
    </dgm:pt>
    <dgm:pt modelId="{133A8164-5F74-43FD-83A6-8930C577AAC7}" type="pres">
      <dgm:prSet presAssocID="{A5EB12BC-744E-4553-8BF3-CAAB5ADE9446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87C448B5-76DE-4719-BE5E-CB238281B3BE}" type="pres">
      <dgm:prSet presAssocID="{736496B8-F20D-4366-B09E-D5AAF0DC3B73}" presName="Name56" presStyleLbl="parChTrans1D2" presStyleIdx="0" presStyleCnt="3"/>
      <dgm:spPr/>
      <dgm:t>
        <a:bodyPr/>
        <a:lstStyle/>
        <a:p>
          <a:endParaRPr lang="ru-RU"/>
        </a:p>
      </dgm:t>
    </dgm:pt>
    <dgm:pt modelId="{982332A9-E828-4556-B8C2-0A7B80EA2EDB}" type="pres">
      <dgm:prSet presAssocID="{73790429-7CFC-4E4C-BAA0-EDA74E21F1FE}" presName="text0" presStyleLbl="node1" presStyleIdx="1" presStyleCnt="4" custScaleX="139213" custScaleY="133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2AE76-8FEA-48BC-ACEE-6BE056895DDF}" type="pres">
      <dgm:prSet presAssocID="{C81261C8-D0E0-4489-B37B-73A6B071356E}" presName="Name56" presStyleLbl="parChTrans1D2" presStyleIdx="1" presStyleCnt="3"/>
      <dgm:spPr/>
      <dgm:t>
        <a:bodyPr/>
        <a:lstStyle/>
        <a:p>
          <a:endParaRPr lang="ru-RU"/>
        </a:p>
      </dgm:t>
    </dgm:pt>
    <dgm:pt modelId="{43C0A864-2985-458A-996F-611E5546FBF5}" type="pres">
      <dgm:prSet presAssocID="{510C1B88-5E55-4B6B-96E9-078991D9F802}" presName="text0" presStyleLbl="node1" presStyleIdx="2" presStyleCnt="4" custScaleX="144572" custScaleY="129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C1E08-6D8C-42E4-9E03-1A807332A9C3}" type="pres">
      <dgm:prSet presAssocID="{4725B2F9-A696-4A60-815D-9DB5AB2744F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E645F21-D5A1-4777-899B-DC44402310AE}" type="pres">
      <dgm:prSet presAssocID="{6F813F18-48BE-4091-B21E-19A6A1A83754}" presName="text0" presStyleLbl="node1" presStyleIdx="3" presStyleCnt="4" custScaleX="145647" custScaleY="137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44DD52-088E-41F6-9CCD-31C328617ECA}" srcId="{A5EB12BC-744E-4553-8BF3-CAAB5ADE9446}" destId="{6F813F18-48BE-4091-B21E-19A6A1A83754}" srcOrd="2" destOrd="0" parTransId="{4725B2F9-A696-4A60-815D-9DB5AB2744F9}" sibTransId="{DA320087-7089-4DAE-9D6E-471E641B430C}"/>
    <dgm:cxn modelId="{1CCC2BBA-F590-4D81-91E3-49C62BE6DFA3}" type="presOf" srcId="{4725B2F9-A696-4A60-815D-9DB5AB2744F9}" destId="{7B3C1E08-6D8C-42E4-9E03-1A807332A9C3}" srcOrd="0" destOrd="0" presId="urn:microsoft.com/office/officeart/2008/layout/RadialCluster"/>
    <dgm:cxn modelId="{BC4B5C93-61F9-41EE-8A4C-0153BF160062}" type="presOf" srcId="{9F1317A9-F728-4DAD-957E-97538E31FBC3}" destId="{CD2CD698-FD36-4C9C-8D5D-E3A673539EF5}" srcOrd="0" destOrd="0" presId="urn:microsoft.com/office/officeart/2008/layout/RadialCluster"/>
    <dgm:cxn modelId="{BC42FE78-2DE4-4F0E-938C-7344D7AC1970}" type="presOf" srcId="{A5EB12BC-744E-4553-8BF3-CAAB5ADE9446}" destId="{133A8164-5F74-43FD-83A6-8930C577AAC7}" srcOrd="0" destOrd="0" presId="urn:microsoft.com/office/officeart/2008/layout/RadialCluster"/>
    <dgm:cxn modelId="{306F23C7-8E14-4941-A5DB-0F8FB8F27D02}" srcId="{A5EB12BC-744E-4553-8BF3-CAAB5ADE9446}" destId="{510C1B88-5E55-4B6B-96E9-078991D9F802}" srcOrd="1" destOrd="0" parTransId="{C81261C8-D0E0-4489-B37B-73A6B071356E}" sibTransId="{789DE7E6-422C-4704-ACC0-01269F019310}"/>
    <dgm:cxn modelId="{675CB718-0CC6-445E-81A9-75EA0612C719}" srcId="{9F1317A9-F728-4DAD-957E-97538E31FBC3}" destId="{A5EB12BC-744E-4553-8BF3-CAAB5ADE9446}" srcOrd="0" destOrd="0" parTransId="{DEB224DD-67FC-413E-A446-D4AC10672FEE}" sibTransId="{F18BE22B-F1A1-400B-98E7-3B9E83BF83B8}"/>
    <dgm:cxn modelId="{B60FADD8-8D64-4784-A379-FFFF1CF89CE5}" type="presOf" srcId="{73790429-7CFC-4E4C-BAA0-EDA74E21F1FE}" destId="{982332A9-E828-4556-B8C2-0A7B80EA2EDB}" srcOrd="0" destOrd="0" presId="urn:microsoft.com/office/officeart/2008/layout/RadialCluster"/>
    <dgm:cxn modelId="{F9EBC035-3609-4602-89B7-A35CBA60DB4D}" type="presOf" srcId="{C81261C8-D0E0-4489-B37B-73A6B071356E}" destId="{C012AE76-8FEA-48BC-ACEE-6BE056895DDF}" srcOrd="0" destOrd="0" presId="urn:microsoft.com/office/officeart/2008/layout/RadialCluster"/>
    <dgm:cxn modelId="{8A104159-B6FC-47EC-9C2E-5A7BF0B1C848}" type="presOf" srcId="{510C1B88-5E55-4B6B-96E9-078991D9F802}" destId="{43C0A864-2985-458A-996F-611E5546FBF5}" srcOrd="0" destOrd="0" presId="urn:microsoft.com/office/officeart/2008/layout/RadialCluster"/>
    <dgm:cxn modelId="{2EA992C1-1422-4836-B0FA-60EF3F76E756}" type="presOf" srcId="{736496B8-F20D-4366-B09E-D5AAF0DC3B73}" destId="{87C448B5-76DE-4719-BE5E-CB238281B3BE}" srcOrd="0" destOrd="0" presId="urn:microsoft.com/office/officeart/2008/layout/RadialCluster"/>
    <dgm:cxn modelId="{F16D4EB5-F1E3-4651-904D-25A206CEA106}" type="presOf" srcId="{6F813F18-48BE-4091-B21E-19A6A1A83754}" destId="{3E645F21-D5A1-4777-899B-DC44402310AE}" srcOrd="0" destOrd="0" presId="urn:microsoft.com/office/officeart/2008/layout/RadialCluster"/>
    <dgm:cxn modelId="{45AC4225-C131-4062-9571-2EA341641861}" srcId="{A5EB12BC-744E-4553-8BF3-CAAB5ADE9446}" destId="{73790429-7CFC-4E4C-BAA0-EDA74E21F1FE}" srcOrd="0" destOrd="0" parTransId="{736496B8-F20D-4366-B09E-D5AAF0DC3B73}" sibTransId="{C516B083-E446-4A63-9471-4AD57F6FACC0}"/>
    <dgm:cxn modelId="{A77138B8-FFA7-45C4-9C24-E28F62AB71BC}" type="presParOf" srcId="{CD2CD698-FD36-4C9C-8D5D-E3A673539EF5}" destId="{F79B2CC8-EEDD-473F-B56F-72128A134904}" srcOrd="0" destOrd="0" presId="urn:microsoft.com/office/officeart/2008/layout/RadialCluster"/>
    <dgm:cxn modelId="{BEEFD6A7-1743-43F0-B9BB-F48C9971BBFD}" type="presParOf" srcId="{F79B2CC8-EEDD-473F-B56F-72128A134904}" destId="{133A8164-5F74-43FD-83A6-8930C577AAC7}" srcOrd="0" destOrd="0" presId="urn:microsoft.com/office/officeart/2008/layout/RadialCluster"/>
    <dgm:cxn modelId="{7BE46955-453E-4AB7-A941-1A37FCB61716}" type="presParOf" srcId="{F79B2CC8-EEDD-473F-B56F-72128A134904}" destId="{87C448B5-76DE-4719-BE5E-CB238281B3BE}" srcOrd="1" destOrd="0" presId="urn:microsoft.com/office/officeart/2008/layout/RadialCluster"/>
    <dgm:cxn modelId="{119D9B42-18A8-4F79-A912-2B81B43082AE}" type="presParOf" srcId="{F79B2CC8-EEDD-473F-B56F-72128A134904}" destId="{982332A9-E828-4556-B8C2-0A7B80EA2EDB}" srcOrd="2" destOrd="0" presId="urn:microsoft.com/office/officeart/2008/layout/RadialCluster"/>
    <dgm:cxn modelId="{2D9A8E5C-67FF-46CB-91A0-66B1FCF0A36D}" type="presParOf" srcId="{F79B2CC8-EEDD-473F-B56F-72128A134904}" destId="{C012AE76-8FEA-48BC-ACEE-6BE056895DDF}" srcOrd="3" destOrd="0" presId="urn:microsoft.com/office/officeart/2008/layout/RadialCluster"/>
    <dgm:cxn modelId="{DA40DC61-D3E6-43F8-BD78-FE843CBD2A93}" type="presParOf" srcId="{F79B2CC8-EEDD-473F-B56F-72128A134904}" destId="{43C0A864-2985-458A-996F-611E5546FBF5}" srcOrd="4" destOrd="0" presId="urn:microsoft.com/office/officeart/2008/layout/RadialCluster"/>
    <dgm:cxn modelId="{D4521562-584C-41BC-846E-495CA945C141}" type="presParOf" srcId="{F79B2CC8-EEDD-473F-B56F-72128A134904}" destId="{7B3C1E08-6D8C-42E4-9E03-1A807332A9C3}" srcOrd="5" destOrd="0" presId="urn:microsoft.com/office/officeart/2008/layout/RadialCluster"/>
    <dgm:cxn modelId="{3A7B6AE9-FC7E-4B36-BA60-6AB9A2E18ED0}" type="presParOf" srcId="{F79B2CC8-EEDD-473F-B56F-72128A134904}" destId="{3E645F21-D5A1-4777-899B-DC44402310A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DCB826-ED77-4BD0-8D96-29FFEB008B73}" type="doc">
      <dgm:prSet loTypeId="urn:microsoft.com/office/officeart/2005/8/layout/chevron2" loCatId="list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F8FFFC8-69E7-4FBC-96B3-0107A31A619F}">
      <dgm:prSet phldrT="[Текст]" phldr="1"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D3C1F10-89BF-473A-BD81-9062308B0F1F}" type="parTrans" cxnId="{9333B1B3-C5F9-4209-B68A-8BF9F17B4E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FF6591D-AFD0-48DF-84E6-9F5071DBC6A2}" type="sibTrans" cxnId="{9333B1B3-C5F9-4209-B68A-8BF9F17B4E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CD1623C-2ED9-44AF-A352-2D233D806B4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Кого учить?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B786FA2-D672-4AAF-BCCE-CA38E94083CD}" type="parTrans" cxnId="{80C59388-842D-4A75-A807-E9028DA7563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A0B863C-962B-4713-BBFD-5E1920567886}" type="sibTrans" cxnId="{80C59388-842D-4A75-A807-E9028DA7563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237F88F-E403-4EDF-BD33-FF262367F11D}">
      <dgm:prSet phldrT="[Текст]" phldr="1"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039A386-A340-422A-A619-3D624C894757}" type="parTrans" cxnId="{502CA2B0-26C9-44B3-ABAC-85AC641893E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A17AFE2-6A3C-4067-B4A8-ED7E0B100D0A}" type="sibTrans" cxnId="{502CA2B0-26C9-44B3-ABAC-85AC641893E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7B9F94A-F13A-48DC-B41E-B2C1A0D5C6D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Как учить?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5DD18A7-C2D0-4F53-82C7-863D78CA3597}" type="parTrans" cxnId="{94EE6C69-1D3E-4CDB-B335-7FD3BD50A98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214C137-D3AF-4836-9406-10CF51C704FA}" type="sibTrans" cxnId="{94EE6C69-1D3E-4CDB-B335-7FD3BD50A98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016B3C8-EE64-4B75-BB9F-E883EFEDA8C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Чему учить?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0ABB984-F8AD-4956-A41A-E41D8259B0B7}" type="parTrans" cxnId="{4AD1F3F4-3751-4C49-9565-B42B789107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68A5837-A5F5-4E12-91F3-277C792479B8}" type="sibTrans" cxnId="{4AD1F3F4-3751-4C49-9565-B42B789107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55563E0-16CE-4A8D-99C8-ED4D5891D51F}">
      <dgm:prSet phldrT="[Текст]" phldr="1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2946CD6-F556-4D58-A79F-968BADF77861}" type="sibTrans" cxnId="{ECB9CA67-ECF8-4814-83AE-76A657385F5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9EE98F7-9CC2-43D1-A41D-F9C99C4AB2F1}" type="parTrans" cxnId="{ECB9CA67-ECF8-4814-83AE-76A657385F5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B4A5D15-BE98-475D-B1A4-8BC21714AA53}" type="pres">
      <dgm:prSet presAssocID="{D7DCB826-ED77-4BD0-8D96-29FFEB008B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09CBA7-8F6A-4ECC-AFF7-155AC6893396}" type="pres">
      <dgm:prSet presAssocID="{0F8FFFC8-69E7-4FBC-96B3-0107A31A619F}" presName="composite" presStyleCnt="0"/>
      <dgm:spPr/>
    </dgm:pt>
    <dgm:pt modelId="{DB5597FA-250E-4005-9999-6BCC5F9FA6D8}" type="pres">
      <dgm:prSet presAssocID="{0F8FFFC8-69E7-4FBC-96B3-0107A31A619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148C1-E0BC-46FF-B4AB-0035BDB2712C}" type="pres">
      <dgm:prSet presAssocID="{0F8FFFC8-69E7-4FBC-96B3-0107A31A619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8291A-4E86-4B9F-8060-0851B7CD6A7E}" type="pres">
      <dgm:prSet presAssocID="{4FF6591D-AFD0-48DF-84E6-9F5071DBC6A2}" presName="sp" presStyleCnt="0"/>
      <dgm:spPr/>
    </dgm:pt>
    <dgm:pt modelId="{003D33CA-AA88-4529-88B5-4B375D6BF0C1}" type="pres">
      <dgm:prSet presAssocID="{D237F88F-E403-4EDF-BD33-FF262367F11D}" presName="composite" presStyleCnt="0"/>
      <dgm:spPr/>
    </dgm:pt>
    <dgm:pt modelId="{93189773-5E06-4892-BBC8-CA6E9AF3B6CD}" type="pres">
      <dgm:prSet presAssocID="{D237F88F-E403-4EDF-BD33-FF262367F11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84DC3-91F8-4283-9122-045528C5D211}" type="pres">
      <dgm:prSet presAssocID="{D237F88F-E403-4EDF-BD33-FF262367F11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FDACB-C803-4D3E-A226-9BAFD861ECAA}" type="pres">
      <dgm:prSet presAssocID="{AA17AFE2-6A3C-4067-B4A8-ED7E0B100D0A}" presName="sp" presStyleCnt="0"/>
      <dgm:spPr/>
    </dgm:pt>
    <dgm:pt modelId="{3F8D17D6-4C4D-4CA1-8428-72F2C01EEC1E}" type="pres">
      <dgm:prSet presAssocID="{B55563E0-16CE-4A8D-99C8-ED4D5891D51F}" presName="composite" presStyleCnt="0"/>
      <dgm:spPr/>
    </dgm:pt>
    <dgm:pt modelId="{90D22060-03D8-4CB8-817A-D8B6DA0982CA}" type="pres">
      <dgm:prSet presAssocID="{B55563E0-16CE-4A8D-99C8-ED4D5891D51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86E40-0962-4936-A431-2A189BF5533C}" type="pres">
      <dgm:prSet presAssocID="{B55563E0-16CE-4A8D-99C8-ED4D5891D51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C59388-842D-4A75-A807-E9028DA7563F}" srcId="{0F8FFFC8-69E7-4FBC-96B3-0107A31A619F}" destId="{FCD1623C-2ED9-44AF-A352-2D233D806B4A}" srcOrd="0" destOrd="0" parTransId="{0B786FA2-D672-4AAF-BCCE-CA38E94083CD}" sibTransId="{3A0B863C-962B-4713-BBFD-5E1920567886}"/>
    <dgm:cxn modelId="{108348DE-A55C-4467-AF3A-82FD7F26DFE1}" type="presOf" srcId="{D7DCB826-ED77-4BD0-8D96-29FFEB008B73}" destId="{2B4A5D15-BE98-475D-B1A4-8BC21714AA53}" srcOrd="0" destOrd="0" presId="urn:microsoft.com/office/officeart/2005/8/layout/chevron2"/>
    <dgm:cxn modelId="{ECB9CA67-ECF8-4814-83AE-76A657385F57}" srcId="{D7DCB826-ED77-4BD0-8D96-29FFEB008B73}" destId="{B55563E0-16CE-4A8D-99C8-ED4D5891D51F}" srcOrd="2" destOrd="0" parTransId="{E9EE98F7-9CC2-43D1-A41D-F9C99C4AB2F1}" sibTransId="{C2946CD6-F556-4D58-A79F-968BADF77861}"/>
    <dgm:cxn modelId="{9333B1B3-C5F9-4209-B68A-8BF9F17B4EDE}" srcId="{D7DCB826-ED77-4BD0-8D96-29FFEB008B73}" destId="{0F8FFFC8-69E7-4FBC-96B3-0107A31A619F}" srcOrd="0" destOrd="0" parTransId="{CD3C1F10-89BF-473A-BD81-9062308B0F1F}" sibTransId="{4FF6591D-AFD0-48DF-84E6-9F5071DBC6A2}"/>
    <dgm:cxn modelId="{DE04A816-550F-4B1A-8F22-F6401D6EC9D6}" type="presOf" srcId="{0F8FFFC8-69E7-4FBC-96B3-0107A31A619F}" destId="{DB5597FA-250E-4005-9999-6BCC5F9FA6D8}" srcOrd="0" destOrd="0" presId="urn:microsoft.com/office/officeart/2005/8/layout/chevron2"/>
    <dgm:cxn modelId="{46D18868-8988-4F0C-99A1-EF36A8B9320E}" type="presOf" srcId="{F7B9F94A-F13A-48DC-B41E-B2C1A0D5C6D0}" destId="{B6284DC3-91F8-4283-9122-045528C5D211}" srcOrd="0" destOrd="0" presId="urn:microsoft.com/office/officeart/2005/8/layout/chevron2"/>
    <dgm:cxn modelId="{70F6DE5E-1BC4-4885-9313-B3ED3FFD3529}" type="presOf" srcId="{FCD1623C-2ED9-44AF-A352-2D233D806B4A}" destId="{BCD148C1-E0BC-46FF-B4AB-0035BDB2712C}" srcOrd="0" destOrd="0" presId="urn:microsoft.com/office/officeart/2005/8/layout/chevron2"/>
    <dgm:cxn modelId="{188F58A5-C81C-40DA-87C6-D37953300475}" type="presOf" srcId="{D237F88F-E403-4EDF-BD33-FF262367F11D}" destId="{93189773-5E06-4892-BBC8-CA6E9AF3B6CD}" srcOrd="0" destOrd="0" presId="urn:microsoft.com/office/officeart/2005/8/layout/chevron2"/>
    <dgm:cxn modelId="{502CA2B0-26C9-44B3-ABAC-85AC641893EF}" srcId="{D7DCB826-ED77-4BD0-8D96-29FFEB008B73}" destId="{D237F88F-E403-4EDF-BD33-FF262367F11D}" srcOrd="1" destOrd="0" parTransId="{6039A386-A340-422A-A619-3D624C894757}" sibTransId="{AA17AFE2-6A3C-4067-B4A8-ED7E0B100D0A}"/>
    <dgm:cxn modelId="{94EE6C69-1D3E-4CDB-B335-7FD3BD50A98F}" srcId="{D237F88F-E403-4EDF-BD33-FF262367F11D}" destId="{F7B9F94A-F13A-48DC-B41E-B2C1A0D5C6D0}" srcOrd="0" destOrd="0" parTransId="{C5DD18A7-C2D0-4F53-82C7-863D78CA3597}" sibTransId="{6214C137-D3AF-4836-9406-10CF51C704FA}"/>
    <dgm:cxn modelId="{F9836378-D39B-4F1A-823F-B68507DECDC1}" type="presOf" srcId="{5016B3C8-EE64-4B75-BB9F-E883EFEDA8C5}" destId="{E9A86E40-0962-4936-A431-2A189BF5533C}" srcOrd="0" destOrd="0" presId="urn:microsoft.com/office/officeart/2005/8/layout/chevron2"/>
    <dgm:cxn modelId="{8ED1DE7A-07EF-48A7-A522-761495D24E0B}" type="presOf" srcId="{B55563E0-16CE-4A8D-99C8-ED4D5891D51F}" destId="{90D22060-03D8-4CB8-817A-D8B6DA0982CA}" srcOrd="0" destOrd="0" presId="urn:microsoft.com/office/officeart/2005/8/layout/chevron2"/>
    <dgm:cxn modelId="{4AD1F3F4-3751-4C49-9565-B42B78910744}" srcId="{B55563E0-16CE-4A8D-99C8-ED4D5891D51F}" destId="{5016B3C8-EE64-4B75-BB9F-E883EFEDA8C5}" srcOrd="0" destOrd="0" parTransId="{60ABB984-F8AD-4956-A41A-E41D8259B0B7}" sibTransId="{568A5837-A5F5-4E12-91F3-277C792479B8}"/>
    <dgm:cxn modelId="{9CA8D3E7-BEC5-483E-A24D-794D744D59D2}" type="presParOf" srcId="{2B4A5D15-BE98-475D-B1A4-8BC21714AA53}" destId="{1609CBA7-8F6A-4ECC-AFF7-155AC6893396}" srcOrd="0" destOrd="0" presId="urn:microsoft.com/office/officeart/2005/8/layout/chevron2"/>
    <dgm:cxn modelId="{800DE877-1C93-48EB-8A0E-F50FA87D5515}" type="presParOf" srcId="{1609CBA7-8F6A-4ECC-AFF7-155AC6893396}" destId="{DB5597FA-250E-4005-9999-6BCC5F9FA6D8}" srcOrd="0" destOrd="0" presId="urn:microsoft.com/office/officeart/2005/8/layout/chevron2"/>
    <dgm:cxn modelId="{DA12FB3C-4C55-4346-885B-E77936A9CBEF}" type="presParOf" srcId="{1609CBA7-8F6A-4ECC-AFF7-155AC6893396}" destId="{BCD148C1-E0BC-46FF-B4AB-0035BDB2712C}" srcOrd="1" destOrd="0" presId="urn:microsoft.com/office/officeart/2005/8/layout/chevron2"/>
    <dgm:cxn modelId="{B5CE0FBE-E1B4-4FBF-A4D9-7163AB336E83}" type="presParOf" srcId="{2B4A5D15-BE98-475D-B1A4-8BC21714AA53}" destId="{C628291A-4E86-4B9F-8060-0851B7CD6A7E}" srcOrd="1" destOrd="0" presId="urn:microsoft.com/office/officeart/2005/8/layout/chevron2"/>
    <dgm:cxn modelId="{67E56596-E23D-412B-A03D-14D5A2357B11}" type="presParOf" srcId="{2B4A5D15-BE98-475D-B1A4-8BC21714AA53}" destId="{003D33CA-AA88-4529-88B5-4B375D6BF0C1}" srcOrd="2" destOrd="0" presId="urn:microsoft.com/office/officeart/2005/8/layout/chevron2"/>
    <dgm:cxn modelId="{73011540-2D4B-40A9-8D8C-3F70BDE59C6E}" type="presParOf" srcId="{003D33CA-AA88-4529-88B5-4B375D6BF0C1}" destId="{93189773-5E06-4892-BBC8-CA6E9AF3B6CD}" srcOrd="0" destOrd="0" presId="urn:microsoft.com/office/officeart/2005/8/layout/chevron2"/>
    <dgm:cxn modelId="{D1751BFE-B2FC-4845-9A7F-125FEFAAD594}" type="presParOf" srcId="{003D33CA-AA88-4529-88B5-4B375D6BF0C1}" destId="{B6284DC3-91F8-4283-9122-045528C5D211}" srcOrd="1" destOrd="0" presId="urn:microsoft.com/office/officeart/2005/8/layout/chevron2"/>
    <dgm:cxn modelId="{3F6042D7-F80E-4F9C-AD6C-BED1BD552EB4}" type="presParOf" srcId="{2B4A5D15-BE98-475D-B1A4-8BC21714AA53}" destId="{ED5FDACB-C803-4D3E-A226-9BAFD861ECAA}" srcOrd="3" destOrd="0" presId="urn:microsoft.com/office/officeart/2005/8/layout/chevron2"/>
    <dgm:cxn modelId="{F56E362E-7095-4DB4-84E4-1B9633EB6349}" type="presParOf" srcId="{2B4A5D15-BE98-475D-B1A4-8BC21714AA53}" destId="{3F8D17D6-4C4D-4CA1-8428-72F2C01EEC1E}" srcOrd="4" destOrd="0" presId="urn:microsoft.com/office/officeart/2005/8/layout/chevron2"/>
    <dgm:cxn modelId="{1F571AE8-5B2D-424B-9626-1BFBFE38414B}" type="presParOf" srcId="{3F8D17D6-4C4D-4CA1-8428-72F2C01EEC1E}" destId="{90D22060-03D8-4CB8-817A-D8B6DA0982CA}" srcOrd="0" destOrd="0" presId="urn:microsoft.com/office/officeart/2005/8/layout/chevron2"/>
    <dgm:cxn modelId="{D0BE6E7F-F141-4329-B16E-F086FB1C35E3}" type="presParOf" srcId="{3F8D17D6-4C4D-4CA1-8428-72F2C01EEC1E}" destId="{E9A86E40-0962-4936-A431-2A189BF553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FD2802-C719-4A2E-BAD8-15090A173FDC}" type="doc">
      <dgm:prSet loTypeId="urn:microsoft.com/office/officeart/2005/8/layout/funnel1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FB7A1E2-8093-491D-8023-7520E2094397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Умение оценивать свой труд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09ECB65-5630-442A-ABF5-EF4C24FD30AA}" type="parTrans" cxnId="{40EEFB2B-2D13-46A4-BBC3-6440A2CBBA0D}">
      <dgm:prSet/>
      <dgm:spPr/>
      <dgm:t>
        <a:bodyPr/>
        <a:lstStyle/>
        <a:p>
          <a:endParaRPr lang="ru-RU"/>
        </a:p>
      </dgm:t>
    </dgm:pt>
    <dgm:pt modelId="{39D6B82A-E824-494C-8A65-C3547D665BF8}" type="sibTrans" cxnId="{40EEFB2B-2D13-46A4-BBC3-6440A2CBBA0D}">
      <dgm:prSet/>
      <dgm:spPr/>
      <dgm:t>
        <a:bodyPr/>
        <a:lstStyle/>
        <a:p>
          <a:endParaRPr lang="ru-RU"/>
        </a:p>
      </dgm:t>
    </dgm:pt>
    <dgm:pt modelId="{80CE1A31-536F-463B-88E5-18C9739C4DAB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самостоятельность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DE87A5C6-BECD-41DD-9099-FC220497C5A6}" type="parTrans" cxnId="{26BB6028-4FEC-480A-A22D-FA4197F423FB}">
      <dgm:prSet/>
      <dgm:spPr/>
      <dgm:t>
        <a:bodyPr/>
        <a:lstStyle/>
        <a:p>
          <a:endParaRPr lang="ru-RU"/>
        </a:p>
      </dgm:t>
    </dgm:pt>
    <dgm:pt modelId="{CA582C49-D712-4187-BF0C-CD9A643A3D5B}" type="sibTrans" cxnId="{26BB6028-4FEC-480A-A22D-FA4197F423FB}">
      <dgm:prSet/>
      <dgm:spPr/>
      <dgm:t>
        <a:bodyPr/>
        <a:lstStyle/>
        <a:p>
          <a:endParaRPr lang="ru-RU"/>
        </a:p>
      </dgm:t>
    </dgm:pt>
    <dgm:pt modelId="{9E953104-C132-4463-87D6-AA1D527E7CE5}">
      <dgm:prSet custT="1"/>
      <dgm:spPr/>
      <dgm:t>
        <a:bodyPr/>
        <a:lstStyle/>
        <a:p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деятельностный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подход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A61002D-A5B4-43CC-8019-B7EE37B69BE4}" type="parTrans" cxnId="{EF63061A-9866-4BD0-89E1-AF8DED94C260}">
      <dgm:prSet/>
      <dgm:spPr/>
      <dgm:t>
        <a:bodyPr/>
        <a:lstStyle/>
        <a:p>
          <a:endParaRPr lang="ru-RU"/>
        </a:p>
      </dgm:t>
    </dgm:pt>
    <dgm:pt modelId="{44EC8EE8-77A3-497D-BC5F-17A5A5375289}" type="sibTrans" cxnId="{EF63061A-9866-4BD0-89E1-AF8DED94C260}">
      <dgm:prSet/>
      <dgm:spPr/>
      <dgm:t>
        <a:bodyPr/>
        <a:lstStyle/>
        <a:p>
          <a:endParaRPr lang="ru-RU"/>
        </a:p>
      </dgm:t>
    </dgm:pt>
    <dgm:pt modelId="{E5B1A7E7-5DE5-4FE9-B95D-9548DC787A6F}">
      <dgm:prSet phldrT="[Текст]" phldr="1"/>
      <dgm:spPr/>
      <dgm:t>
        <a:bodyPr/>
        <a:lstStyle/>
        <a:p>
          <a:endParaRPr lang="ru-RU" dirty="0"/>
        </a:p>
      </dgm:t>
    </dgm:pt>
    <dgm:pt modelId="{3258ADC2-0F1B-46B8-81C5-5DE5A6D88A86}" type="parTrans" cxnId="{D1DAA74A-669F-4905-9390-6B88CF2BA810}">
      <dgm:prSet/>
      <dgm:spPr/>
      <dgm:t>
        <a:bodyPr/>
        <a:lstStyle/>
        <a:p>
          <a:endParaRPr lang="ru-RU"/>
        </a:p>
      </dgm:t>
    </dgm:pt>
    <dgm:pt modelId="{09CA1109-E43C-4C6F-9EA6-9DF7EFB03F52}" type="sibTrans" cxnId="{D1DAA74A-669F-4905-9390-6B88CF2BA810}">
      <dgm:prSet/>
      <dgm:spPr/>
      <dgm:t>
        <a:bodyPr/>
        <a:lstStyle/>
        <a:p>
          <a:endParaRPr lang="ru-RU"/>
        </a:p>
      </dgm:t>
    </dgm:pt>
    <dgm:pt modelId="{3FD0E726-3EC3-4F5A-8A89-E06B6BE7F125}" type="pres">
      <dgm:prSet presAssocID="{EBFD2802-C719-4A2E-BAD8-15090A173FD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24980E-EDFB-416A-8699-B80360177A7F}" type="pres">
      <dgm:prSet presAssocID="{EBFD2802-C719-4A2E-BAD8-15090A173FDC}" presName="ellipse" presStyleLbl="trBgShp" presStyleIdx="0" presStyleCnt="1" custScaleX="157556" custScaleY="155347"/>
      <dgm:spPr/>
    </dgm:pt>
    <dgm:pt modelId="{506BBC2F-1C3F-42E9-9F52-34CC42EE52F6}" type="pres">
      <dgm:prSet presAssocID="{EBFD2802-C719-4A2E-BAD8-15090A173FDC}" presName="arrow1" presStyleLbl="fgShp" presStyleIdx="0" presStyleCnt="1"/>
      <dgm:spPr/>
    </dgm:pt>
    <dgm:pt modelId="{B24D0197-4E8E-4BE9-897B-0D73BECE0A8C}" type="pres">
      <dgm:prSet presAssocID="{EBFD2802-C719-4A2E-BAD8-15090A173FD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96101-7183-4833-A899-F0B11F5DE30B}" type="pres">
      <dgm:prSet presAssocID="{80CE1A31-536F-463B-88E5-18C9739C4DAB}" presName="item1" presStyleLbl="node1" presStyleIdx="0" presStyleCnt="3" custScaleX="182759" custScaleY="182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EFA31-DB27-47E0-9852-B1CBB78304C8}" type="pres">
      <dgm:prSet presAssocID="{9E953104-C132-4463-87D6-AA1D527E7CE5}" presName="item2" presStyleLbl="node1" presStyleIdx="1" presStyleCnt="3" custScaleX="160217" custScaleY="160217" custLinFactNeighborX="-39801" custLinFactNeighborY="-29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0D46D-E01A-422D-9C6E-A72F7B8970BC}" type="pres">
      <dgm:prSet presAssocID="{E5B1A7E7-5DE5-4FE9-B95D-9548DC787A6F}" presName="item3" presStyleLbl="node1" presStyleIdx="2" presStyleCnt="3" custScaleX="177995" custScaleY="177994" custLinFactNeighborX="76171" custLinFactNeighborY="-19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437FF-F660-4F04-8D63-C7AF1E53B196}" type="pres">
      <dgm:prSet presAssocID="{EBFD2802-C719-4A2E-BAD8-15090A173FDC}" presName="funnel" presStyleLbl="trAlignAcc1" presStyleIdx="0" presStyleCnt="1" custScaleX="174555" custScaleY="142857"/>
      <dgm:spPr/>
    </dgm:pt>
  </dgm:ptLst>
  <dgm:cxnLst>
    <dgm:cxn modelId="{EF63061A-9866-4BD0-89E1-AF8DED94C260}" srcId="{EBFD2802-C719-4A2E-BAD8-15090A173FDC}" destId="{9E953104-C132-4463-87D6-AA1D527E7CE5}" srcOrd="2" destOrd="0" parTransId="{4A61002D-A5B4-43CC-8019-B7EE37B69BE4}" sibTransId="{44EC8EE8-77A3-497D-BC5F-17A5A5375289}"/>
    <dgm:cxn modelId="{34929332-DFF1-467C-A601-41E558DF77E9}" type="presOf" srcId="{80CE1A31-536F-463B-88E5-18C9739C4DAB}" destId="{506EFA31-DB27-47E0-9852-B1CBB78304C8}" srcOrd="0" destOrd="0" presId="urn:microsoft.com/office/officeart/2005/8/layout/funnel1"/>
    <dgm:cxn modelId="{28D43263-85B7-4764-B8BB-DDCF2FFFE76A}" type="presOf" srcId="{E5B1A7E7-5DE5-4FE9-B95D-9548DC787A6F}" destId="{B24D0197-4E8E-4BE9-897B-0D73BECE0A8C}" srcOrd="0" destOrd="0" presId="urn:microsoft.com/office/officeart/2005/8/layout/funnel1"/>
    <dgm:cxn modelId="{26BB6028-4FEC-480A-A22D-FA4197F423FB}" srcId="{EBFD2802-C719-4A2E-BAD8-15090A173FDC}" destId="{80CE1A31-536F-463B-88E5-18C9739C4DAB}" srcOrd="1" destOrd="0" parTransId="{DE87A5C6-BECD-41DD-9099-FC220497C5A6}" sibTransId="{CA582C49-D712-4187-BF0C-CD9A643A3D5B}"/>
    <dgm:cxn modelId="{6C7854E3-ADEF-4D93-9490-3894DC501720}" type="presOf" srcId="{EBFD2802-C719-4A2E-BAD8-15090A173FDC}" destId="{3FD0E726-3EC3-4F5A-8A89-E06B6BE7F125}" srcOrd="0" destOrd="0" presId="urn:microsoft.com/office/officeart/2005/8/layout/funnel1"/>
    <dgm:cxn modelId="{A600329D-97DE-45EA-8E12-9038896EA5E3}" type="presOf" srcId="{0FB7A1E2-8093-491D-8023-7520E2094397}" destId="{F8E0D46D-E01A-422D-9C6E-A72F7B8970BC}" srcOrd="0" destOrd="0" presId="urn:microsoft.com/office/officeart/2005/8/layout/funnel1"/>
    <dgm:cxn modelId="{40EEFB2B-2D13-46A4-BBC3-6440A2CBBA0D}" srcId="{EBFD2802-C719-4A2E-BAD8-15090A173FDC}" destId="{0FB7A1E2-8093-491D-8023-7520E2094397}" srcOrd="0" destOrd="0" parTransId="{A09ECB65-5630-442A-ABF5-EF4C24FD30AA}" sibTransId="{39D6B82A-E824-494C-8A65-C3547D665BF8}"/>
    <dgm:cxn modelId="{9EAEDCFE-B864-42F8-9564-D673DCA24FBE}" type="presOf" srcId="{9E953104-C132-4463-87D6-AA1D527E7CE5}" destId="{35896101-7183-4833-A899-F0B11F5DE30B}" srcOrd="0" destOrd="0" presId="urn:microsoft.com/office/officeart/2005/8/layout/funnel1"/>
    <dgm:cxn modelId="{D1DAA74A-669F-4905-9390-6B88CF2BA810}" srcId="{EBFD2802-C719-4A2E-BAD8-15090A173FDC}" destId="{E5B1A7E7-5DE5-4FE9-B95D-9548DC787A6F}" srcOrd="3" destOrd="0" parTransId="{3258ADC2-0F1B-46B8-81C5-5DE5A6D88A86}" sibTransId="{09CA1109-E43C-4C6F-9EA6-9DF7EFB03F52}"/>
    <dgm:cxn modelId="{18B8886B-D639-4FF7-B533-AA23E0958725}" type="presParOf" srcId="{3FD0E726-3EC3-4F5A-8A89-E06B6BE7F125}" destId="{8524980E-EDFB-416A-8699-B80360177A7F}" srcOrd="0" destOrd="0" presId="urn:microsoft.com/office/officeart/2005/8/layout/funnel1"/>
    <dgm:cxn modelId="{7955CAFF-6AA2-4322-A619-B9A12D65F18C}" type="presParOf" srcId="{3FD0E726-3EC3-4F5A-8A89-E06B6BE7F125}" destId="{506BBC2F-1C3F-42E9-9F52-34CC42EE52F6}" srcOrd="1" destOrd="0" presId="urn:microsoft.com/office/officeart/2005/8/layout/funnel1"/>
    <dgm:cxn modelId="{C7C1253A-5BB7-4527-9BE8-C0C83A1C8B89}" type="presParOf" srcId="{3FD0E726-3EC3-4F5A-8A89-E06B6BE7F125}" destId="{B24D0197-4E8E-4BE9-897B-0D73BECE0A8C}" srcOrd="2" destOrd="0" presId="urn:microsoft.com/office/officeart/2005/8/layout/funnel1"/>
    <dgm:cxn modelId="{98141468-311A-4464-8883-D8907BC9F451}" type="presParOf" srcId="{3FD0E726-3EC3-4F5A-8A89-E06B6BE7F125}" destId="{35896101-7183-4833-A899-F0B11F5DE30B}" srcOrd="3" destOrd="0" presId="urn:microsoft.com/office/officeart/2005/8/layout/funnel1"/>
    <dgm:cxn modelId="{FFC2E3BD-985A-48A1-8FDA-21CC52ACADF3}" type="presParOf" srcId="{3FD0E726-3EC3-4F5A-8A89-E06B6BE7F125}" destId="{506EFA31-DB27-47E0-9852-B1CBB78304C8}" srcOrd="4" destOrd="0" presId="urn:microsoft.com/office/officeart/2005/8/layout/funnel1"/>
    <dgm:cxn modelId="{A631F106-AA68-4389-98C3-F6C943956051}" type="presParOf" srcId="{3FD0E726-3EC3-4F5A-8A89-E06B6BE7F125}" destId="{F8E0D46D-E01A-422D-9C6E-A72F7B8970BC}" srcOrd="5" destOrd="0" presId="urn:microsoft.com/office/officeart/2005/8/layout/funnel1"/>
    <dgm:cxn modelId="{0335AC31-9AC6-4957-98B3-CCE243AD4E9D}" type="presParOf" srcId="{3FD0E726-3EC3-4F5A-8A89-E06B6BE7F125}" destId="{0DB437FF-F660-4F04-8D63-C7AF1E53B19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51425A-FC67-47DF-9434-6CE37E2C95CA}" type="doc">
      <dgm:prSet loTypeId="urn:microsoft.com/office/officeart/2008/layout/HorizontalMultiLevelHierarchy" loCatId="hierarchy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1BE5A1C-9062-4162-8880-4C6A56EF9D2F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Объем</a:t>
          </a:r>
          <a:r>
            <a:rPr lang="ru-RU" sz="6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заданий определяется: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322203FF-D736-4BF1-AF74-2C7FF409B487}" type="parTrans" cxnId="{E9D316F1-9499-4CF3-99DD-EEA3833CE176}">
      <dgm:prSet/>
      <dgm:spPr/>
      <dgm:t>
        <a:bodyPr/>
        <a:lstStyle/>
        <a:p>
          <a:endParaRPr lang="ru-RU"/>
        </a:p>
      </dgm:t>
    </dgm:pt>
    <dgm:pt modelId="{D48D9833-A002-493B-BE03-80A44B015A56}" type="sibTrans" cxnId="{E9D316F1-9499-4CF3-99DD-EEA3833CE176}">
      <dgm:prSet/>
      <dgm:spPr/>
      <dgm:t>
        <a:bodyPr/>
        <a:lstStyle/>
        <a:p>
          <a:endParaRPr lang="ru-RU"/>
        </a:p>
      </dgm:t>
    </dgm:pt>
    <dgm:pt modelId="{3BC4B61C-892E-4086-9E08-A4720886E8A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степенью сложности материала, темы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47A81F5-C3A1-4708-B326-228DF6A2C35C}" type="parTrans" cxnId="{7E54D514-93F2-4710-AE5A-6246951DF682}">
      <dgm:prSet/>
      <dgm:spPr/>
      <dgm:t>
        <a:bodyPr/>
        <a:lstStyle/>
        <a:p>
          <a:endParaRPr lang="ru-RU"/>
        </a:p>
      </dgm:t>
    </dgm:pt>
    <dgm:pt modelId="{20ECA6A6-7D1C-4592-A727-8FB0691DB547}" type="sibTrans" cxnId="{7E54D514-93F2-4710-AE5A-6246951DF682}">
      <dgm:prSet/>
      <dgm:spPr/>
      <dgm:t>
        <a:bodyPr/>
        <a:lstStyle/>
        <a:p>
          <a:endParaRPr lang="ru-RU"/>
        </a:p>
      </dgm:t>
    </dgm:pt>
    <dgm:pt modelId="{DF9C0B6C-4EE1-4C38-A646-E7B8241EB86F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темпом работы класса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373BA6-BCFB-48F8-8A46-D411317BCD9D}" type="parTrans" cxnId="{63C3ADA6-F994-4092-8B40-65E011327656}">
      <dgm:prSet/>
      <dgm:spPr/>
      <dgm:t>
        <a:bodyPr/>
        <a:lstStyle/>
        <a:p>
          <a:endParaRPr lang="ru-RU"/>
        </a:p>
      </dgm:t>
    </dgm:pt>
    <dgm:pt modelId="{9E700902-7805-490B-BC70-D66874EC2609}" type="sibTrans" cxnId="{63C3ADA6-F994-4092-8B40-65E011327656}">
      <dgm:prSet/>
      <dgm:spPr/>
      <dgm:t>
        <a:bodyPr/>
        <a:lstStyle/>
        <a:p>
          <a:endParaRPr lang="ru-RU"/>
        </a:p>
      </dgm:t>
    </dgm:pt>
    <dgm:pt modelId="{67679E28-8624-4E81-B163-0D882A1C8522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общим состоянием уровня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обученности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C3C05-5856-4EDA-B02D-85B48C7104FD}" type="parTrans" cxnId="{D69C482F-5149-4D3E-9CC8-D655E9ECABD8}">
      <dgm:prSet/>
      <dgm:spPr/>
      <dgm:t>
        <a:bodyPr/>
        <a:lstStyle/>
        <a:p>
          <a:endParaRPr lang="ru-RU"/>
        </a:p>
      </dgm:t>
    </dgm:pt>
    <dgm:pt modelId="{89C88A8A-6313-4FD9-9FC4-35E57911F98A}" type="sibTrans" cxnId="{D69C482F-5149-4D3E-9CC8-D655E9ECABD8}">
      <dgm:prSet/>
      <dgm:spPr/>
      <dgm:t>
        <a:bodyPr/>
        <a:lstStyle/>
        <a:p>
          <a:endParaRPr lang="ru-RU"/>
        </a:p>
      </dgm:t>
    </dgm:pt>
    <dgm:pt modelId="{7E814E2C-89D8-4533-9501-60EEA83E3731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степенью сформированности навыков самостоятельной учебной деятельности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76A423A9-80EE-413A-B6A3-346739420596}" type="parTrans" cxnId="{205A9CEF-B79A-49C1-9AF1-F8D1A4C330BD}">
      <dgm:prSet/>
      <dgm:spPr/>
      <dgm:t>
        <a:bodyPr/>
        <a:lstStyle/>
        <a:p>
          <a:endParaRPr lang="ru-RU"/>
        </a:p>
      </dgm:t>
    </dgm:pt>
    <dgm:pt modelId="{46D675AD-2833-40E5-8C3C-DA107A7BAC25}" type="sibTrans" cxnId="{205A9CEF-B79A-49C1-9AF1-F8D1A4C330BD}">
      <dgm:prSet/>
      <dgm:spPr/>
      <dgm:t>
        <a:bodyPr/>
        <a:lstStyle/>
        <a:p>
          <a:endParaRPr lang="ru-RU"/>
        </a:p>
      </dgm:t>
    </dgm:pt>
    <dgm:pt modelId="{69C3D634-7DF1-45C9-9583-6D7953358177}" type="pres">
      <dgm:prSet presAssocID="{9551425A-FC67-47DF-9434-6CE37E2C95C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E27463-3A78-40DE-A991-97D4243D67C9}" type="pres">
      <dgm:prSet presAssocID="{01BE5A1C-9062-4162-8880-4C6A56EF9D2F}" presName="root1" presStyleCnt="0"/>
      <dgm:spPr/>
    </dgm:pt>
    <dgm:pt modelId="{65C94EE4-AC8C-43B0-AE1B-AA58B08A3162}" type="pres">
      <dgm:prSet presAssocID="{01BE5A1C-9062-4162-8880-4C6A56EF9D2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BE9416-A465-42E0-B8E4-680D2C73EA1D}" type="pres">
      <dgm:prSet presAssocID="{01BE5A1C-9062-4162-8880-4C6A56EF9D2F}" presName="level2hierChild" presStyleCnt="0"/>
      <dgm:spPr/>
    </dgm:pt>
    <dgm:pt modelId="{6E17EBC1-5ABE-41B2-97AC-551207B2048C}" type="pres">
      <dgm:prSet presAssocID="{D47A81F5-C3A1-4708-B326-228DF6A2C35C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079597B6-7114-432B-9E0B-EC8C4EC54EE3}" type="pres">
      <dgm:prSet presAssocID="{D47A81F5-C3A1-4708-B326-228DF6A2C35C}" presName="connTx" presStyleLbl="parChTrans1D2" presStyleIdx="0" presStyleCnt="4"/>
      <dgm:spPr/>
      <dgm:t>
        <a:bodyPr/>
        <a:lstStyle/>
        <a:p>
          <a:endParaRPr lang="ru-RU"/>
        </a:p>
      </dgm:t>
    </dgm:pt>
    <dgm:pt modelId="{28AE20BC-FF51-4A96-8572-D73ECC4B8268}" type="pres">
      <dgm:prSet presAssocID="{3BC4B61C-892E-4086-9E08-A4720886E8A0}" presName="root2" presStyleCnt="0"/>
      <dgm:spPr/>
    </dgm:pt>
    <dgm:pt modelId="{DDBF46DE-FA0D-4A13-A284-2521638DC650}" type="pres">
      <dgm:prSet presAssocID="{3BC4B61C-892E-4086-9E08-A4720886E8A0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CDE4F8-EEBD-4362-83EA-D354344E42E8}" type="pres">
      <dgm:prSet presAssocID="{3BC4B61C-892E-4086-9E08-A4720886E8A0}" presName="level3hierChild" presStyleCnt="0"/>
      <dgm:spPr/>
    </dgm:pt>
    <dgm:pt modelId="{C85D6879-3F8A-4444-B18D-FCB119166BD3}" type="pres">
      <dgm:prSet presAssocID="{9B373BA6-BCFB-48F8-8A46-D411317BCD9D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2B727787-D502-43E9-AC4D-8C44E8D4164E}" type="pres">
      <dgm:prSet presAssocID="{9B373BA6-BCFB-48F8-8A46-D411317BCD9D}" presName="connTx" presStyleLbl="parChTrans1D2" presStyleIdx="1" presStyleCnt="4"/>
      <dgm:spPr/>
      <dgm:t>
        <a:bodyPr/>
        <a:lstStyle/>
        <a:p>
          <a:endParaRPr lang="ru-RU"/>
        </a:p>
      </dgm:t>
    </dgm:pt>
    <dgm:pt modelId="{A8E703B0-E7FF-438C-B1FF-4748B3282709}" type="pres">
      <dgm:prSet presAssocID="{DF9C0B6C-4EE1-4C38-A646-E7B8241EB86F}" presName="root2" presStyleCnt="0"/>
      <dgm:spPr/>
    </dgm:pt>
    <dgm:pt modelId="{42DDDC4C-5817-416A-AD7A-A1A52C3E283B}" type="pres">
      <dgm:prSet presAssocID="{DF9C0B6C-4EE1-4C38-A646-E7B8241EB86F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FE1493-E3D6-48EE-824D-24E145158E41}" type="pres">
      <dgm:prSet presAssocID="{DF9C0B6C-4EE1-4C38-A646-E7B8241EB86F}" presName="level3hierChild" presStyleCnt="0"/>
      <dgm:spPr/>
    </dgm:pt>
    <dgm:pt modelId="{B470D58C-B6A5-4C56-9E7F-F5235B87A06B}" type="pres">
      <dgm:prSet presAssocID="{AB7C3C05-5856-4EDA-B02D-85B48C7104FD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622FCA70-B597-4081-B1FE-28725CF33C8E}" type="pres">
      <dgm:prSet presAssocID="{AB7C3C05-5856-4EDA-B02D-85B48C7104FD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3394E92-371B-43C9-882C-104B878DF4B9}" type="pres">
      <dgm:prSet presAssocID="{67679E28-8624-4E81-B163-0D882A1C8522}" presName="root2" presStyleCnt="0"/>
      <dgm:spPr/>
    </dgm:pt>
    <dgm:pt modelId="{F926A895-80F1-42A6-A8FF-3EF36DEE51B2}" type="pres">
      <dgm:prSet presAssocID="{67679E28-8624-4E81-B163-0D882A1C8522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5CBC97-5CF6-4982-9266-FE16253F6D4F}" type="pres">
      <dgm:prSet presAssocID="{67679E28-8624-4E81-B163-0D882A1C8522}" presName="level3hierChild" presStyleCnt="0"/>
      <dgm:spPr/>
    </dgm:pt>
    <dgm:pt modelId="{BC8C2363-F0FC-42AA-BC80-3D67B9BB6F31}" type="pres">
      <dgm:prSet presAssocID="{76A423A9-80EE-413A-B6A3-346739420596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CA5E01F9-9562-4CD6-B3B9-8F6CF33E104F}" type="pres">
      <dgm:prSet presAssocID="{76A423A9-80EE-413A-B6A3-34673942059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E8AE4C9-3318-42E8-B795-EE5F5DACF85B}" type="pres">
      <dgm:prSet presAssocID="{7E814E2C-89D8-4533-9501-60EEA83E3731}" presName="root2" presStyleCnt="0"/>
      <dgm:spPr/>
    </dgm:pt>
    <dgm:pt modelId="{408022BA-6EF1-41F8-8D75-EC1C10896259}" type="pres">
      <dgm:prSet presAssocID="{7E814E2C-89D8-4533-9501-60EEA83E3731}" presName="LevelTwoTextNode" presStyleLbl="node2" presStyleIdx="3" presStyleCnt="4" custScaleX="108419" custScaleY="1278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AD6DF5-7346-4ED8-999D-192A24448729}" type="pres">
      <dgm:prSet presAssocID="{7E814E2C-89D8-4533-9501-60EEA83E3731}" presName="level3hierChild" presStyleCnt="0"/>
      <dgm:spPr/>
    </dgm:pt>
  </dgm:ptLst>
  <dgm:cxnLst>
    <dgm:cxn modelId="{9F62308B-B81F-4994-BDB7-49269E1E56F7}" type="presOf" srcId="{D47A81F5-C3A1-4708-B326-228DF6A2C35C}" destId="{6E17EBC1-5ABE-41B2-97AC-551207B2048C}" srcOrd="0" destOrd="0" presId="urn:microsoft.com/office/officeart/2008/layout/HorizontalMultiLevelHierarchy"/>
    <dgm:cxn modelId="{83476234-B074-49D6-BB95-1A750E17279E}" type="presOf" srcId="{AB7C3C05-5856-4EDA-B02D-85B48C7104FD}" destId="{622FCA70-B597-4081-B1FE-28725CF33C8E}" srcOrd="1" destOrd="0" presId="urn:microsoft.com/office/officeart/2008/layout/HorizontalMultiLevelHierarchy"/>
    <dgm:cxn modelId="{061BACD6-F995-41FD-BC49-6B6076FA4AC1}" type="presOf" srcId="{9551425A-FC67-47DF-9434-6CE37E2C95CA}" destId="{69C3D634-7DF1-45C9-9583-6D7953358177}" srcOrd="0" destOrd="0" presId="urn:microsoft.com/office/officeart/2008/layout/HorizontalMultiLevelHierarchy"/>
    <dgm:cxn modelId="{63C3ADA6-F994-4092-8B40-65E011327656}" srcId="{01BE5A1C-9062-4162-8880-4C6A56EF9D2F}" destId="{DF9C0B6C-4EE1-4C38-A646-E7B8241EB86F}" srcOrd="1" destOrd="0" parTransId="{9B373BA6-BCFB-48F8-8A46-D411317BCD9D}" sibTransId="{9E700902-7805-490B-BC70-D66874EC2609}"/>
    <dgm:cxn modelId="{84D4FF03-E5D2-4FB2-B761-2D008BCC02CB}" type="presOf" srcId="{3BC4B61C-892E-4086-9E08-A4720886E8A0}" destId="{DDBF46DE-FA0D-4A13-A284-2521638DC650}" srcOrd="0" destOrd="0" presId="urn:microsoft.com/office/officeart/2008/layout/HorizontalMultiLevelHierarchy"/>
    <dgm:cxn modelId="{26A918BC-713D-4FF2-8511-7C4019920C8D}" type="presOf" srcId="{01BE5A1C-9062-4162-8880-4C6A56EF9D2F}" destId="{65C94EE4-AC8C-43B0-AE1B-AA58B08A3162}" srcOrd="0" destOrd="0" presId="urn:microsoft.com/office/officeart/2008/layout/HorizontalMultiLevelHierarchy"/>
    <dgm:cxn modelId="{8AE95A60-8824-4936-B14C-3F12AF39B11A}" type="presOf" srcId="{76A423A9-80EE-413A-B6A3-346739420596}" destId="{BC8C2363-F0FC-42AA-BC80-3D67B9BB6F31}" srcOrd="0" destOrd="0" presId="urn:microsoft.com/office/officeart/2008/layout/HorizontalMultiLevelHierarchy"/>
    <dgm:cxn modelId="{64AC9A59-53B8-46EC-83F3-9EE738738556}" type="presOf" srcId="{D47A81F5-C3A1-4708-B326-228DF6A2C35C}" destId="{079597B6-7114-432B-9E0B-EC8C4EC54EE3}" srcOrd="1" destOrd="0" presId="urn:microsoft.com/office/officeart/2008/layout/HorizontalMultiLevelHierarchy"/>
    <dgm:cxn modelId="{F7F333B8-9D25-47FB-A536-99A19724EBB9}" type="presOf" srcId="{9B373BA6-BCFB-48F8-8A46-D411317BCD9D}" destId="{C85D6879-3F8A-4444-B18D-FCB119166BD3}" srcOrd="0" destOrd="0" presId="urn:microsoft.com/office/officeart/2008/layout/HorizontalMultiLevelHierarchy"/>
    <dgm:cxn modelId="{CCCB0B36-5CFE-4C4A-B630-5E6BA959B841}" type="presOf" srcId="{7E814E2C-89D8-4533-9501-60EEA83E3731}" destId="{408022BA-6EF1-41F8-8D75-EC1C10896259}" srcOrd="0" destOrd="0" presId="urn:microsoft.com/office/officeart/2008/layout/HorizontalMultiLevelHierarchy"/>
    <dgm:cxn modelId="{AE41B552-1B8C-4DB6-B4B2-43CE773ECFB4}" type="presOf" srcId="{76A423A9-80EE-413A-B6A3-346739420596}" destId="{CA5E01F9-9562-4CD6-B3B9-8F6CF33E104F}" srcOrd="1" destOrd="0" presId="urn:microsoft.com/office/officeart/2008/layout/HorizontalMultiLevelHierarchy"/>
    <dgm:cxn modelId="{D69C482F-5149-4D3E-9CC8-D655E9ECABD8}" srcId="{01BE5A1C-9062-4162-8880-4C6A56EF9D2F}" destId="{67679E28-8624-4E81-B163-0D882A1C8522}" srcOrd="2" destOrd="0" parTransId="{AB7C3C05-5856-4EDA-B02D-85B48C7104FD}" sibTransId="{89C88A8A-6313-4FD9-9FC4-35E57911F98A}"/>
    <dgm:cxn modelId="{25ACC1ED-219F-4DDF-AFF9-A7231616783C}" type="presOf" srcId="{67679E28-8624-4E81-B163-0D882A1C8522}" destId="{F926A895-80F1-42A6-A8FF-3EF36DEE51B2}" srcOrd="0" destOrd="0" presId="urn:microsoft.com/office/officeart/2008/layout/HorizontalMultiLevelHierarchy"/>
    <dgm:cxn modelId="{7E54D514-93F2-4710-AE5A-6246951DF682}" srcId="{01BE5A1C-9062-4162-8880-4C6A56EF9D2F}" destId="{3BC4B61C-892E-4086-9E08-A4720886E8A0}" srcOrd="0" destOrd="0" parTransId="{D47A81F5-C3A1-4708-B326-228DF6A2C35C}" sibTransId="{20ECA6A6-7D1C-4592-A727-8FB0691DB547}"/>
    <dgm:cxn modelId="{205A9CEF-B79A-49C1-9AF1-F8D1A4C330BD}" srcId="{01BE5A1C-9062-4162-8880-4C6A56EF9D2F}" destId="{7E814E2C-89D8-4533-9501-60EEA83E3731}" srcOrd="3" destOrd="0" parTransId="{76A423A9-80EE-413A-B6A3-346739420596}" sibTransId="{46D675AD-2833-40E5-8C3C-DA107A7BAC25}"/>
    <dgm:cxn modelId="{FC807884-6462-4362-BD9C-937B92FF2195}" type="presOf" srcId="{DF9C0B6C-4EE1-4C38-A646-E7B8241EB86F}" destId="{42DDDC4C-5817-416A-AD7A-A1A52C3E283B}" srcOrd="0" destOrd="0" presId="urn:microsoft.com/office/officeart/2008/layout/HorizontalMultiLevelHierarchy"/>
    <dgm:cxn modelId="{BE002CD4-615D-41B5-8606-5513F0D5887B}" type="presOf" srcId="{9B373BA6-BCFB-48F8-8A46-D411317BCD9D}" destId="{2B727787-D502-43E9-AC4D-8C44E8D4164E}" srcOrd="1" destOrd="0" presId="urn:microsoft.com/office/officeart/2008/layout/HorizontalMultiLevelHierarchy"/>
    <dgm:cxn modelId="{033F6CA7-38BD-453E-8230-9E34DCAF0A45}" type="presOf" srcId="{AB7C3C05-5856-4EDA-B02D-85B48C7104FD}" destId="{B470D58C-B6A5-4C56-9E7F-F5235B87A06B}" srcOrd="0" destOrd="0" presId="urn:microsoft.com/office/officeart/2008/layout/HorizontalMultiLevelHierarchy"/>
    <dgm:cxn modelId="{E9D316F1-9499-4CF3-99DD-EEA3833CE176}" srcId="{9551425A-FC67-47DF-9434-6CE37E2C95CA}" destId="{01BE5A1C-9062-4162-8880-4C6A56EF9D2F}" srcOrd="0" destOrd="0" parTransId="{322203FF-D736-4BF1-AF74-2C7FF409B487}" sibTransId="{D48D9833-A002-493B-BE03-80A44B015A56}"/>
    <dgm:cxn modelId="{2E010554-034F-4420-87B0-D191E68CDBAD}" type="presParOf" srcId="{69C3D634-7DF1-45C9-9583-6D7953358177}" destId="{1EE27463-3A78-40DE-A991-97D4243D67C9}" srcOrd="0" destOrd="0" presId="urn:microsoft.com/office/officeart/2008/layout/HorizontalMultiLevelHierarchy"/>
    <dgm:cxn modelId="{B01DF8D3-30B1-4E0A-BC7D-6BC98875606E}" type="presParOf" srcId="{1EE27463-3A78-40DE-A991-97D4243D67C9}" destId="{65C94EE4-AC8C-43B0-AE1B-AA58B08A3162}" srcOrd="0" destOrd="0" presId="urn:microsoft.com/office/officeart/2008/layout/HorizontalMultiLevelHierarchy"/>
    <dgm:cxn modelId="{28470358-4E73-41BB-8977-5BCB3E1E87A1}" type="presParOf" srcId="{1EE27463-3A78-40DE-A991-97D4243D67C9}" destId="{12BE9416-A465-42E0-B8E4-680D2C73EA1D}" srcOrd="1" destOrd="0" presId="urn:microsoft.com/office/officeart/2008/layout/HorizontalMultiLevelHierarchy"/>
    <dgm:cxn modelId="{5F21CD7D-CF9A-40DC-96A3-F9C67A0C8A81}" type="presParOf" srcId="{12BE9416-A465-42E0-B8E4-680D2C73EA1D}" destId="{6E17EBC1-5ABE-41B2-97AC-551207B2048C}" srcOrd="0" destOrd="0" presId="urn:microsoft.com/office/officeart/2008/layout/HorizontalMultiLevelHierarchy"/>
    <dgm:cxn modelId="{E2AF4EE3-34B1-426F-9CD4-6B3CB55ED92D}" type="presParOf" srcId="{6E17EBC1-5ABE-41B2-97AC-551207B2048C}" destId="{079597B6-7114-432B-9E0B-EC8C4EC54EE3}" srcOrd="0" destOrd="0" presId="urn:microsoft.com/office/officeart/2008/layout/HorizontalMultiLevelHierarchy"/>
    <dgm:cxn modelId="{103DA9C3-C9B7-48F5-94FA-7F511E096F4E}" type="presParOf" srcId="{12BE9416-A465-42E0-B8E4-680D2C73EA1D}" destId="{28AE20BC-FF51-4A96-8572-D73ECC4B8268}" srcOrd="1" destOrd="0" presId="urn:microsoft.com/office/officeart/2008/layout/HorizontalMultiLevelHierarchy"/>
    <dgm:cxn modelId="{9BC0709F-DA0E-4399-9205-E409D642C29F}" type="presParOf" srcId="{28AE20BC-FF51-4A96-8572-D73ECC4B8268}" destId="{DDBF46DE-FA0D-4A13-A284-2521638DC650}" srcOrd="0" destOrd="0" presId="urn:microsoft.com/office/officeart/2008/layout/HorizontalMultiLevelHierarchy"/>
    <dgm:cxn modelId="{CA240B0A-63DF-445E-A8C0-EAA61A88F836}" type="presParOf" srcId="{28AE20BC-FF51-4A96-8572-D73ECC4B8268}" destId="{85CDE4F8-EEBD-4362-83EA-D354344E42E8}" srcOrd="1" destOrd="0" presId="urn:microsoft.com/office/officeart/2008/layout/HorizontalMultiLevelHierarchy"/>
    <dgm:cxn modelId="{49DE80B9-AD0F-476C-BFA9-A1315099F6EA}" type="presParOf" srcId="{12BE9416-A465-42E0-B8E4-680D2C73EA1D}" destId="{C85D6879-3F8A-4444-B18D-FCB119166BD3}" srcOrd="2" destOrd="0" presId="urn:microsoft.com/office/officeart/2008/layout/HorizontalMultiLevelHierarchy"/>
    <dgm:cxn modelId="{B14559E7-F848-4F2B-9704-470E89DDB662}" type="presParOf" srcId="{C85D6879-3F8A-4444-B18D-FCB119166BD3}" destId="{2B727787-D502-43E9-AC4D-8C44E8D4164E}" srcOrd="0" destOrd="0" presId="urn:microsoft.com/office/officeart/2008/layout/HorizontalMultiLevelHierarchy"/>
    <dgm:cxn modelId="{6C250D4E-EF62-4652-9D29-9E3692DC2F49}" type="presParOf" srcId="{12BE9416-A465-42E0-B8E4-680D2C73EA1D}" destId="{A8E703B0-E7FF-438C-B1FF-4748B3282709}" srcOrd="3" destOrd="0" presId="urn:microsoft.com/office/officeart/2008/layout/HorizontalMultiLevelHierarchy"/>
    <dgm:cxn modelId="{0E3E91DA-48C7-4773-BDCF-E3E6FEE62CA4}" type="presParOf" srcId="{A8E703B0-E7FF-438C-B1FF-4748B3282709}" destId="{42DDDC4C-5817-416A-AD7A-A1A52C3E283B}" srcOrd="0" destOrd="0" presId="urn:microsoft.com/office/officeart/2008/layout/HorizontalMultiLevelHierarchy"/>
    <dgm:cxn modelId="{285B05FD-9F6E-465D-BA2C-1C5B54E591D8}" type="presParOf" srcId="{A8E703B0-E7FF-438C-B1FF-4748B3282709}" destId="{96FE1493-E3D6-48EE-824D-24E145158E41}" srcOrd="1" destOrd="0" presId="urn:microsoft.com/office/officeart/2008/layout/HorizontalMultiLevelHierarchy"/>
    <dgm:cxn modelId="{B5D317C0-AD6C-4D3D-AC61-221090290AE2}" type="presParOf" srcId="{12BE9416-A465-42E0-B8E4-680D2C73EA1D}" destId="{B470D58C-B6A5-4C56-9E7F-F5235B87A06B}" srcOrd="4" destOrd="0" presId="urn:microsoft.com/office/officeart/2008/layout/HorizontalMultiLevelHierarchy"/>
    <dgm:cxn modelId="{C940E388-15BC-487A-9DE0-A52DF02F01CD}" type="presParOf" srcId="{B470D58C-B6A5-4C56-9E7F-F5235B87A06B}" destId="{622FCA70-B597-4081-B1FE-28725CF33C8E}" srcOrd="0" destOrd="0" presId="urn:microsoft.com/office/officeart/2008/layout/HorizontalMultiLevelHierarchy"/>
    <dgm:cxn modelId="{86C9DCA2-9ED2-455B-A1B6-F270642CCE55}" type="presParOf" srcId="{12BE9416-A465-42E0-B8E4-680D2C73EA1D}" destId="{53394E92-371B-43C9-882C-104B878DF4B9}" srcOrd="5" destOrd="0" presId="urn:microsoft.com/office/officeart/2008/layout/HorizontalMultiLevelHierarchy"/>
    <dgm:cxn modelId="{CB2FB536-3676-4EBF-87AF-58361D951313}" type="presParOf" srcId="{53394E92-371B-43C9-882C-104B878DF4B9}" destId="{F926A895-80F1-42A6-A8FF-3EF36DEE51B2}" srcOrd="0" destOrd="0" presId="urn:microsoft.com/office/officeart/2008/layout/HorizontalMultiLevelHierarchy"/>
    <dgm:cxn modelId="{76C28EE7-53B6-4AD3-8C1A-E68C8A7870A3}" type="presParOf" srcId="{53394E92-371B-43C9-882C-104B878DF4B9}" destId="{665CBC97-5CF6-4982-9266-FE16253F6D4F}" srcOrd="1" destOrd="0" presId="urn:microsoft.com/office/officeart/2008/layout/HorizontalMultiLevelHierarchy"/>
    <dgm:cxn modelId="{7BAA4E55-0F77-442A-8275-0D0400FF6668}" type="presParOf" srcId="{12BE9416-A465-42E0-B8E4-680D2C73EA1D}" destId="{BC8C2363-F0FC-42AA-BC80-3D67B9BB6F31}" srcOrd="6" destOrd="0" presId="urn:microsoft.com/office/officeart/2008/layout/HorizontalMultiLevelHierarchy"/>
    <dgm:cxn modelId="{779B16EF-6585-4556-B49B-1E1A900C961A}" type="presParOf" srcId="{BC8C2363-F0FC-42AA-BC80-3D67B9BB6F31}" destId="{CA5E01F9-9562-4CD6-B3B9-8F6CF33E104F}" srcOrd="0" destOrd="0" presId="urn:microsoft.com/office/officeart/2008/layout/HorizontalMultiLevelHierarchy"/>
    <dgm:cxn modelId="{5E9EC15A-818A-4348-9873-4D25FF46348F}" type="presParOf" srcId="{12BE9416-A465-42E0-B8E4-680D2C73EA1D}" destId="{6E8AE4C9-3318-42E8-B795-EE5F5DACF85B}" srcOrd="7" destOrd="0" presId="urn:microsoft.com/office/officeart/2008/layout/HorizontalMultiLevelHierarchy"/>
    <dgm:cxn modelId="{8C588C9C-86F0-40BB-828B-3CCD37F8E26B}" type="presParOf" srcId="{6E8AE4C9-3318-42E8-B795-EE5F5DACF85B}" destId="{408022BA-6EF1-41F8-8D75-EC1C10896259}" srcOrd="0" destOrd="0" presId="urn:microsoft.com/office/officeart/2008/layout/HorizontalMultiLevelHierarchy"/>
    <dgm:cxn modelId="{E077B953-208D-4BD2-A3EB-650CFCE798B8}" type="presParOf" srcId="{6E8AE4C9-3318-42E8-B795-EE5F5DACF85B}" destId="{9FAD6DF5-7346-4ED8-999D-192A2444872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A8164-5F74-43FD-83A6-8930C577AAC7}">
      <dsp:nvSpPr>
        <dsp:cNvPr id="0" name=""/>
        <dsp:cNvSpPr/>
      </dsp:nvSpPr>
      <dsp:spPr>
        <a:xfrm>
          <a:off x="3398639" y="2969367"/>
          <a:ext cx="1922613" cy="19226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Задачи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2493" y="3063221"/>
        <a:ext cx="1734905" cy="1734905"/>
      </dsp:txXfrm>
    </dsp:sp>
    <dsp:sp modelId="{87C448B5-76DE-4719-BE5E-CB238281B3BE}">
      <dsp:nvSpPr>
        <dsp:cNvPr id="0" name=""/>
        <dsp:cNvSpPr/>
      </dsp:nvSpPr>
      <dsp:spPr>
        <a:xfrm rot="16200000">
          <a:off x="3793086" y="2402508"/>
          <a:ext cx="11337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33718" y="0"/>
              </a:lnTo>
            </a:path>
          </a:pathLst>
        </a:custGeom>
        <a:noFill/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332A9-E828-4556-B8C2-0A7B80EA2EDB}">
      <dsp:nvSpPr>
        <dsp:cNvPr id="0" name=""/>
        <dsp:cNvSpPr/>
      </dsp:nvSpPr>
      <dsp:spPr>
        <a:xfrm>
          <a:off x="3463309" y="117667"/>
          <a:ext cx="1793273" cy="17179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Дать ученику знания</a:t>
          </a:r>
          <a:endParaRPr lang="ru-RU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47174" y="201532"/>
        <a:ext cx="1625543" cy="1550251"/>
      </dsp:txXfrm>
    </dsp:sp>
    <dsp:sp modelId="{C012AE76-8FEA-48BC-ACEE-6BE056895DDF}">
      <dsp:nvSpPr>
        <dsp:cNvPr id="0" name=""/>
        <dsp:cNvSpPr/>
      </dsp:nvSpPr>
      <dsp:spPr>
        <a:xfrm rot="1800000">
          <a:off x="5269753" y="4677882"/>
          <a:ext cx="7687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8791" y="0"/>
              </a:lnTo>
            </a:path>
          </a:pathLst>
        </a:custGeom>
        <a:noFill/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0A864-2985-458A-996F-611E5546FBF5}">
      <dsp:nvSpPr>
        <dsp:cNvPr id="0" name=""/>
        <dsp:cNvSpPr/>
      </dsp:nvSpPr>
      <dsp:spPr>
        <a:xfrm>
          <a:off x="5987045" y="4571955"/>
          <a:ext cx="1862305" cy="16714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Научить добывать знания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68639" y="4653549"/>
        <a:ext cx="1699117" cy="1508265"/>
      </dsp:txXfrm>
    </dsp:sp>
    <dsp:sp modelId="{7B3C1E08-6D8C-42E4-9E03-1A807332A9C3}">
      <dsp:nvSpPr>
        <dsp:cNvPr id="0" name=""/>
        <dsp:cNvSpPr/>
      </dsp:nvSpPr>
      <dsp:spPr>
        <a:xfrm rot="9000000">
          <a:off x="2688806" y="4675883"/>
          <a:ext cx="7607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0796" y="0"/>
              </a:lnTo>
            </a:path>
          </a:pathLst>
        </a:custGeom>
        <a:noFill/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45F21-D5A1-4777-899B-DC44402310AE}">
      <dsp:nvSpPr>
        <dsp:cNvPr id="0" name=""/>
        <dsp:cNvSpPr/>
      </dsp:nvSpPr>
      <dsp:spPr>
        <a:xfrm>
          <a:off x="863616" y="4524319"/>
          <a:ext cx="1876153" cy="17667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научить применять знания на практике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49860" y="4610563"/>
        <a:ext cx="1703665" cy="1594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597FA-250E-4005-9999-6BCC5F9FA6D8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1" y="573596"/>
        <a:ext cx="1146297" cy="491270"/>
      </dsp:txXfrm>
    </dsp:sp>
    <dsp:sp modelId="{BCD148C1-E0BC-46FF-B4AB-0035BDB2712C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kern="1200" dirty="0" smtClean="0">
              <a:latin typeface="Times New Roman" pitchFamily="18" charset="0"/>
              <a:cs typeface="Times New Roman" pitchFamily="18" charset="0"/>
            </a:rPr>
            <a:t>Кого учить? </a:t>
          </a:r>
          <a:endParaRPr lang="ru-RU" sz="6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46298" y="52408"/>
        <a:ext cx="7031341" cy="960496"/>
      </dsp:txXfrm>
    </dsp:sp>
    <dsp:sp modelId="{93189773-5E06-4892-BBC8-CA6E9AF3B6CD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itchFamily="18" charset="0"/>
            <a:cs typeface="Times New Roman" pitchFamily="18" charset="0"/>
          </a:endParaRPr>
        </a:p>
      </dsp:txBody>
      <dsp:txXfrm rot="-5400000">
        <a:off x="1" y="2017346"/>
        <a:ext cx="1146297" cy="491270"/>
      </dsp:txXfrm>
    </dsp:sp>
    <dsp:sp modelId="{B6284DC3-91F8-4283-9122-045528C5D211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kern="1200" dirty="0" smtClean="0">
              <a:latin typeface="Times New Roman" pitchFamily="18" charset="0"/>
              <a:cs typeface="Times New Roman" pitchFamily="18" charset="0"/>
            </a:rPr>
            <a:t>Как учить? </a:t>
          </a:r>
          <a:endParaRPr lang="ru-RU" sz="6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46298" y="1496158"/>
        <a:ext cx="7031341" cy="960496"/>
      </dsp:txXfrm>
    </dsp:sp>
    <dsp:sp modelId="{90D22060-03D8-4CB8-817A-D8B6DA0982CA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461096"/>
        <a:ext cx="1146297" cy="491270"/>
      </dsp:txXfrm>
    </dsp:sp>
    <dsp:sp modelId="{E9A86E40-0962-4936-A431-2A189BF5533C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kern="1200" dirty="0" smtClean="0">
              <a:latin typeface="Times New Roman" pitchFamily="18" charset="0"/>
              <a:cs typeface="Times New Roman" pitchFamily="18" charset="0"/>
            </a:rPr>
            <a:t>Чему учить?</a:t>
          </a:r>
          <a:endParaRPr lang="ru-RU" sz="6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46298" y="2939908"/>
        <a:ext cx="7031341" cy="960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4980E-EDFB-416A-8699-B80360177A7F}">
      <dsp:nvSpPr>
        <dsp:cNvPr id="0" name=""/>
        <dsp:cNvSpPr/>
      </dsp:nvSpPr>
      <dsp:spPr>
        <a:xfrm>
          <a:off x="1234487" y="172615"/>
          <a:ext cx="5749309" cy="196866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BBC2F-1C3F-42E9-9F52-34CC42EE52F6}">
      <dsp:nvSpPr>
        <dsp:cNvPr id="0" name=""/>
        <dsp:cNvSpPr/>
      </dsp:nvSpPr>
      <dsp:spPr>
        <a:xfrm>
          <a:off x="3761209" y="3626426"/>
          <a:ext cx="707181" cy="45259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D0197-4E8E-4BE9-897B-0D73BECE0A8C}">
      <dsp:nvSpPr>
        <dsp:cNvPr id="0" name=""/>
        <dsp:cNvSpPr/>
      </dsp:nvSpPr>
      <dsp:spPr>
        <a:xfrm>
          <a:off x="2417563" y="3988503"/>
          <a:ext cx="3394472" cy="84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2417563" y="3988503"/>
        <a:ext cx="3394472" cy="848618"/>
      </dsp:txXfrm>
    </dsp:sp>
    <dsp:sp modelId="{35896101-7183-4833-A899-F0B11F5DE30B}">
      <dsp:nvSpPr>
        <dsp:cNvPr id="0" name=""/>
        <dsp:cNvSpPr/>
      </dsp:nvSpPr>
      <dsp:spPr>
        <a:xfrm>
          <a:off x="3084555" y="1361726"/>
          <a:ext cx="2326388" cy="23263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деятельностный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подход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25247" y="1702418"/>
        <a:ext cx="1645004" cy="1645004"/>
      </dsp:txXfrm>
    </dsp:sp>
    <dsp:sp modelId="{506EFA31-DB27-47E0-9852-B1CBB78304C8}">
      <dsp:nvSpPr>
        <dsp:cNvPr id="0" name=""/>
        <dsp:cNvSpPr/>
      </dsp:nvSpPr>
      <dsp:spPr>
        <a:xfrm>
          <a:off x="1810539" y="172618"/>
          <a:ext cx="2039445" cy="20394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самостоятельность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09209" y="471288"/>
        <a:ext cx="1442105" cy="1442105"/>
      </dsp:txXfrm>
    </dsp:sp>
    <dsp:sp modelId="{F8E0D46D-E01A-422D-9C6E-A72F7B8970BC}">
      <dsp:nvSpPr>
        <dsp:cNvPr id="0" name=""/>
        <dsp:cNvSpPr/>
      </dsp:nvSpPr>
      <dsp:spPr>
        <a:xfrm>
          <a:off x="4474842" y="0"/>
          <a:ext cx="2265746" cy="22657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Умение оценивать свой труд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06653" y="331809"/>
        <a:ext cx="1602124" cy="1602115"/>
      </dsp:txXfrm>
    </dsp:sp>
    <dsp:sp modelId="{0DB437FF-F660-4F04-8D63-C7AF1E53B196}">
      <dsp:nvSpPr>
        <dsp:cNvPr id="0" name=""/>
        <dsp:cNvSpPr/>
      </dsp:nvSpPr>
      <dsp:spPr>
        <a:xfrm>
          <a:off x="658421" y="-311158"/>
          <a:ext cx="6912757" cy="452595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C2363-F0FC-42AA-BC80-3D67B9BB6F31}">
      <dsp:nvSpPr>
        <dsp:cNvPr id="0" name=""/>
        <dsp:cNvSpPr/>
      </dsp:nvSpPr>
      <dsp:spPr>
        <a:xfrm>
          <a:off x="2542459" y="3096344"/>
          <a:ext cx="770349" cy="2201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174" y="0"/>
              </a:lnTo>
              <a:lnTo>
                <a:pt x="385174" y="2201838"/>
              </a:lnTo>
              <a:lnTo>
                <a:pt x="770349" y="2201838"/>
              </a:lnTo>
            </a:path>
          </a:pathLst>
        </a:custGeom>
        <a:noFill/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869317" y="4138945"/>
        <a:ext cx="116635" cy="116635"/>
      </dsp:txXfrm>
    </dsp:sp>
    <dsp:sp modelId="{B470D58C-B6A5-4C56-9E7F-F5235B87A06B}">
      <dsp:nvSpPr>
        <dsp:cNvPr id="0" name=""/>
        <dsp:cNvSpPr/>
      </dsp:nvSpPr>
      <dsp:spPr>
        <a:xfrm>
          <a:off x="2542459" y="3096344"/>
          <a:ext cx="770349" cy="570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174" y="0"/>
              </a:lnTo>
              <a:lnTo>
                <a:pt x="385174" y="570610"/>
              </a:lnTo>
              <a:lnTo>
                <a:pt x="770349" y="570610"/>
              </a:lnTo>
            </a:path>
          </a:pathLst>
        </a:custGeom>
        <a:noFill/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03668" y="3357682"/>
        <a:ext cx="47933" cy="47933"/>
      </dsp:txXfrm>
    </dsp:sp>
    <dsp:sp modelId="{C85D6879-3F8A-4444-B18D-FCB119166BD3}">
      <dsp:nvSpPr>
        <dsp:cNvPr id="0" name=""/>
        <dsp:cNvSpPr/>
      </dsp:nvSpPr>
      <dsp:spPr>
        <a:xfrm>
          <a:off x="2542459" y="2199062"/>
          <a:ext cx="770349" cy="897281"/>
        </a:xfrm>
        <a:custGeom>
          <a:avLst/>
          <a:gdLst/>
          <a:ahLst/>
          <a:cxnLst/>
          <a:rect l="0" t="0" r="0" b="0"/>
          <a:pathLst>
            <a:path>
              <a:moveTo>
                <a:pt x="0" y="897281"/>
              </a:moveTo>
              <a:lnTo>
                <a:pt x="385174" y="897281"/>
              </a:lnTo>
              <a:lnTo>
                <a:pt x="385174" y="0"/>
              </a:lnTo>
              <a:lnTo>
                <a:pt x="770349" y="0"/>
              </a:lnTo>
            </a:path>
          </a:pathLst>
        </a:custGeom>
        <a:noFill/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98069" y="2618138"/>
        <a:ext cx="59130" cy="59130"/>
      </dsp:txXfrm>
    </dsp:sp>
    <dsp:sp modelId="{6E17EBC1-5ABE-41B2-97AC-551207B2048C}">
      <dsp:nvSpPr>
        <dsp:cNvPr id="0" name=""/>
        <dsp:cNvSpPr/>
      </dsp:nvSpPr>
      <dsp:spPr>
        <a:xfrm>
          <a:off x="2542459" y="731170"/>
          <a:ext cx="770349" cy="2365173"/>
        </a:xfrm>
        <a:custGeom>
          <a:avLst/>
          <a:gdLst/>
          <a:ahLst/>
          <a:cxnLst/>
          <a:rect l="0" t="0" r="0" b="0"/>
          <a:pathLst>
            <a:path>
              <a:moveTo>
                <a:pt x="0" y="2365173"/>
              </a:moveTo>
              <a:lnTo>
                <a:pt x="385174" y="2365173"/>
              </a:lnTo>
              <a:lnTo>
                <a:pt x="385174" y="0"/>
              </a:lnTo>
              <a:lnTo>
                <a:pt x="770349" y="0"/>
              </a:lnTo>
            </a:path>
          </a:pathLst>
        </a:custGeom>
        <a:noFill/>
        <a:ln w="285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865448" y="1851570"/>
        <a:ext cx="124373" cy="124373"/>
      </dsp:txXfrm>
    </dsp:sp>
    <dsp:sp modelId="{65C94EE4-AC8C-43B0-AE1B-AA58B08A3162}">
      <dsp:nvSpPr>
        <dsp:cNvPr id="0" name=""/>
        <dsp:cNvSpPr/>
      </dsp:nvSpPr>
      <dsp:spPr>
        <a:xfrm rot="16200000">
          <a:off x="-1134996" y="2509187"/>
          <a:ext cx="6180598" cy="11743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Объем</a:t>
          </a:r>
          <a:r>
            <a:rPr lang="ru-RU" sz="6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заданий определяется: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134996" y="2509187"/>
        <a:ext cx="6180598" cy="1174313"/>
      </dsp:txXfrm>
    </dsp:sp>
    <dsp:sp modelId="{DDBF46DE-FA0D-4A13-A284-2521638DC650}">
      <dsp:nvSpPr>
        <dsp:cNvPr id="0" name=""/>
        <dsp:cNvSpPr/>
      </dsp:nvSpPr>
      <dsp:spPr>
        <a:xfrm>
          <a:off x="3312809" y="144013"/>
          <a:ext cx="3851749" cy="11743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Times New Roman" pitchFamily="18" charset="0"/>
              <a:cs typeface="Times New Roman" pitchFamily="18" charset="0"/>
            </a:rPr>
            <a:t>степенью сложности материала, темы</a:t>
          </a:r>
          <a:endParaRPr lang="ru-RU" sz="3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2809" y="144013"/>
        <a:ext cx="3851749" cy="1174313"/>
      </dsp:txXfrm>
    </dsp:sp>
    <dsp:sp modelId="{42DDDC4C-5817-416A-AD7A-A1A52C3E283B}">
      <dsp:nvSpPr>
        <dsp:cNvPr id="0" name=""/>
        <dsp:cNvSpPr/>
      </dsp:nvSpPr>
      <dsp:spPr>
        <a:xfrm>
          <a:off x="3312809" y="1611905"/>
          <a:ext cx="3851749" cy="11743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Times New Roman" pitchFamily="18" charset="0"/>
              <a:cs typeface="Times New Roman" pitchFamily="18" charset="0"/>
            </a:rPr>
            <a:t>темпом работы класса</a:t>
          </a:r>
          <a:endParaRPr lang="ru-RU" sz="3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2809" y="1611905"/>
        <a:ext cx="3851749" cy="1174313"/>
      </dsp:txXfrm>
    </dsp:sp>
    <dsp:sp modelId="{F926A895-80F1-42A6-A8FF-3EF36DEE51B2}">
      <dsp:nvSpPr>
        <dsp:cNvPr id="0" name=""/>
        <dsp:cNvSpPr/>
      </dsp:nvSpPr>
      <dsp:spPr>
        <a:xfrm>
          <a:off x="3312809" y="3079797"/>
          <a:ext cx="3851749" cy="11743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Times New Roman" pitchFamily="18" charset="0"/>
              <a:cs typeface="Times New Roman" pitchFamily="18" charset="0"/>
            </a:rPr>
            <a:t> общим состоянием уровня </a:t>
          </a:r>
          <a:r>
            <a:rPr lang="ru-RU" sz="3300" kern="1200" dirty="0" err="1" smtClean="0">
              <a:latin typeface="Times New Roman" pitchFamily="18" charset="0"/>
              <a:cs typeface="Times New Roman" pitchFamily="18" charset="0"/>
            </a:rPr>
            <a:t>обученности</a:t>
          </a:r>
          <a:endParaRPr lang="ru-RU" sz="3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2809" y="3079797"/>
        <a:ext cx="3851749" cy="1174313"/>
      </dsp:txXfrm>
    </dsp:sp>
    <dsp:sp modelId="{408022BA-6EF1-41F8-8D75-EC1C10896259}">
      <dsp:nvSpPr>
        <dsp:cNvPr id="0" name=""/>
        <dsp:cNvSpPr/>
      </dsp:nvSpPr>
      <dsp:spPr>
        <a:xfrm>
          <a:off x="3312809" y="4547690"/>
          <a:ext cx="4176027" cy="15009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степенью сформированности навыков самостоятельной учебной деятельности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12809" y="4547690"/>
        <a:ext cx="4176027" cy="1500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5589240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Маршрутный лист как форма организации познавательной самостоятельности обучающихся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3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infourok.ru/</a:t>
            </a:r>
            <a:r>
              <a:rPr lang="ru-RU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маршрутном листе и его использовании на уроках»</a:t>
            </a:r>
          </a:p>
          <a:p>
            <a:endParaRPr lang="ru-RU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4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970653"/>
              </p:ext>
            </p:extLst>
          </p:nvPr>
        </p:nvGraphicFramePr>
        <p:xfrm>
          <a:off x="251520" y="188640"/>
          <a:ext cx="871296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81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ÐÐ°ÑÑÐ¸Ð½ÐºÐ¸ Ð¿Ð¾ Ð·Ð°Ð¿ÑÐ¾ÑÑ âÐÑÐµ Ð½Ð°ÑÐ¸ Ð·Ð°Ð¼ÑÑÐ»Ñ, Ð²ÑÐµ Ð¿Ð¾Ð¸ÑÐºÐ¸ Ð¸ Ð¿Ð¾ÑÑÑÐ¾ÐµÐ½Ð¸Ñ Ð¿ÑÐµÐ²ÑÐ°ÑÐ°ÑÑÑÑ Ð² Ð¿ÑÐ°Ñ, ÐµÑÐ»Ð¸ Ñ ÑÑÐµÐ½Ð¸ÐºÐ° Ð½ÐµÑ Ð¶ÐµÐ»Ð°Ð½Ð¸Ñ ÑÑÐ¸ÑÑÑÑâ. Ð.Ð.Ð¡ÑÑÐ¾Ð¼Ð»Ð¸Ð½ÑÐºÐ¸Ð¹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3"/>
          <a:stretch/>
        </p:blipFill>
        <p:spPr bwMode="auto">
          <a:xfrm>
            <a:off x="107504" y="188640"/>
            <a:ext cx="9036496" cy="6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7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1085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80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Маршрутный лист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049411"/>
              </p:ext>
            </p:extLst>
          </p:nvPr>
        </p:nvGraphicFramePr>
        <p:xfrm>
          <a:off x="467544" y="19888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0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718717"/>
              </p:ext>
            </p:extLst>
          </p:nvPr>
        </p:nvGraphicFramePr>
        <p:xfrm>
          <a:off x="179512" y="476672"/>
          <a:ext cx="885698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24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14" t="20834" r="20413" b="8333"/>
          <a:stretch/>
        </p:blipFill>
        <p:spPr bwMode="auto">
          <a:xfrm>
            <a:off x="0" y="188640"/>
            <a:ext cx="9037499" cy="628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55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13" t="21268" r="16925" b="11195"/>
          <a:stretch/>
        </p:blipFill>
        <p:spPr bwMode="auto">
          <a:xfrm>
            <a:off x="-59376" y="186352"/>
            <a:ext cx="9145294" cy="561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0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26" t="23135" r="28127" b="14552"/>
          <a:stretch/>
        </p:blipFill>
        <p:spPr bwMode="auto">
          <a:xfrm>
            <a:off x="1" y="404664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8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78</TotalTime>
  <Words>80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Маршрутный лист как форма организации познавательной самостоятельности обучающихся</vt:lpstr>
      <vt:lpstr>Презентация PowerPoint</vt:lpstr>
      <vt:lpstr>Презентация PowerPoint</vt:lpstr>
      <vt:lpstr>Вопросы</vt:lpstr>
      <vt:lpstr>Маршрутный 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маршрутном листе и его использовании на уроках</dc:title>
  <dc:creator>User</dc:creator>
  <cp:lastModifiedBy>USER</cp:lastModifiedBy>
  <cp:revision>13</cp:revision>
  <dcterms:created xsi:type="dcterms:W3CDTF">2019-02-16T06:12:49Z</dcterms:created>
  <dcterms:modified xsi:type="dcterms:W3CDTF">2019-03-28T22:19:14Z</dcterms:modified>
</cp:coreProperties>
</file>