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0A9F-F927-4671-85EE-1F8C26E2F231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A14-F554-4927-A726-BA166CEC2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47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0A9F-F927-4671-85EE-1F8C26E2F231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A14-F554-4927-A726-BA166CEC2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9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0A9F-F927-4671-85EE-1F8C26E2F231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A14-F554-4927-A726-BA166CEC2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34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0A9F-F927-4671-85EE-1F8C26E2F231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A14-F554-4927-A726-BA166CEC2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0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0A9F-F927-4671-85EE-1F8C26E2F231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A14-F554-4927-A726-BA166CEC2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1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0A9F-F927-4671-85EE-1F8C26E2F231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A14-F554-4927-A726-BA166CEC2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91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0A9F-F927-4671-85EE-1F8C26E2F231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A14-F554-4927-A726-BA166CEC2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2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0A9F-F927-4671-85EE-1F8C26E2F231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A14-F554-4927-A726-BA166CEC2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7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0A9F-F927-4671-85EE-1F8C26E2F231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A14-F554-4927-A726-BA166CEC2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8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0A9F-F927-4671-85EE-1F8C26E2F231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A14-F554-4927-A726-BA166CEC2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0A9F-F927-4671-85EE-1F8C26E2F231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A14-F554-4927-A726-BA166CEC2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B0A9F-F927-4671-85EE-1F8C26E2F231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87A14-F554-4927-A726-BA166CEC2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68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book\РОДИТЕЛЯМ\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" y="0"/>
            <a:ext cx="916844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50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book\РОДИТЕЛЯМ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" y="0"/>
            <a:ext cx="9119746" cy="68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36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book\РОДИТЕЛЯМ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8"/>
            <a:ext cx="9144000" cy="689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446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book\РОДИТЕЛЯМ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"/>
            <a:ext cx="9144000" cy="682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28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book\РОДИТЕЛЯМ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64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book\РОДИТЕЛЯМ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"/>
            <a:ext cx="914400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778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2016-12-24T16:18:04Z</dcterms:created>
  <dcterms:modified xsi:type="dcterms:W3CDTF">2016-12-24T16:21:14Z</dcterms:modified>
</cp:coreProperties>
</file>