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66FF66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FF">
                <a:alpha val="9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готовые работы практика\Иванова\1589663988-5-5yLB-5yLB-640x960-MM-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500462" cy="5250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2571744"/>
            <a:ext cx="4215711" cy="10842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РОЖДЕСТВО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ХРИСТОВО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786322"/>
            <a:ext cx="4786346" cy="1857388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Иванова Ирина Викторовна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МКДОУ   № 9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 «Сказка»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Мирный 2015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2844" y="214290"/>
            <a:ext cx="8786874" cy="927338"/>
            <a:chOff x="0" y="142852"/>
            <a:chExt cx="9144000" cy="927338"/>
          </a:xfrm>
        </p:grpSpPr>
        <p:pic>
          <p:nvPicPr>
            <p:cNvPr id="1028" name="Picture 4" descr="F:\мои картинки\1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0" y="142852"/>
              <a:ext cx="4643438" cy="927338"/>
            </a:xfrm>
            <a:prstGeom prst="rect">
              <a:avLst/>
            </a:prstGeom>
            <a:noFill/>
          </p:spPr>
        </p:pic>
        <p:pic>
          <p:nvPicPr>
            <p:cNvPr id="7" name="Picture 4" descr="F:\мои картинки\1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4643438" y="142852"/>
              <a:ext cx="4500562" cy="9273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Irina\Рабочий стол\0_606a7_478c1997_XXL.png"/>
          <p:cNvPicPr/>
          <p:nvPr/>
        </p:nvPicPr>
        <p:blipFill>
          <a:blip r:embed="rId2"/>
          <a:srcRect l="-481" t="67094" r="52859" b="482"/>
          <a:stretch>
            <a:fillRect/>
          </a:stretch>
        </p:blipFill>
        <p:spPr bwMode="auto">
          <a:xfrm>
            <a:off x="357158" y="4214818"/>
            <a:ext cx="3143272" cy="20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14393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0">
              <a:lnSpc>
                <a:spcPct val="90000"/>
              </a:lnSpc>
              <a:defRPr/>
            </a:pPr>
            <a:endParaRPr lang="ru-RU" b="1" dirty="0" smtClean="0"/>
          </a:p>
          <a:p>
            <a:pPr marL="2508250">
              <a:lnSpc>
                <a:spcPct val="90000"/>
              </a:lnSpc>
              <a:defRPr/>
            </a:pPr>
            <a:endParaRPr lang="ru-RU" b="1" dirty="0" smtClean="0"/>
          </a:p>
          <a:p>
            <a:pPr marL="2508250" algn="ctr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Рождественский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венок (символ света, который приходит в мир с рождением Христа)</a:t>
            </a:r>
          </a:p>
          <a:p>
            <a:pPr>
              <a:lnSpc>
                <a:spcPct val="90000"/>
              </a:lnSpc>
              <a:defRPr/>
            </a:pPr>
            <a:endParaRPr lang="ru-RU" b="1" dirty="0" smtClean="0"/>
          </a:p>
          <a:p>
            <a:pPr>
              <a:lnSpc>
                <a:spcPct val="90000"/>
              </a:lnSpc>
              <a:defRPr/>
            </a:pPr>
            <a:endParaRPr lang="ru-RU" b="1" dirty="0" smtClean="0"/>
          </a:p>
          <a:p>
            <a:pPr>
              <a:lnSpc>
                <a:spcPct val="90000"/>
              </a:lnSpc>
              <a:defRPr/>
            </a:pPr>
            <a:endParaRPr lang="ru-RU" b="1" dirty="0" smtClean="0"/>
          </a:p>
          <a:p>
            <a:pPr>
              <a:lnSpc>
                <a:spcPct val="90000"/>
              </a:lnSpc>
              <a:defRPr/>
            </a:pPr>
            <a:endParaRPr lang="ru-RU" b="1" dirty="0" smtClean="0"/>
          </a:p>
          <a:p>
            <a:pPr>
              <a:lnSpc>
                <a:spcPct val="90000"/>
              </a:lnSpc>
              <a:defRPr/>
            </a:pPr>
            <a:endParaRPr lang="ru-RU" b="1" dirty="0" smtClean="0"/>
          </a:p>
          <a:p>
            <a:pPr>
              <a:lnSpc>
                <a:spcPct val="90000"/>
              </a:lnSpc>
              <a:defRPr/>
            </a:pPr>
            <a:endParaRPr lang="ru-RU" sz="2000" b="1" dirty="0" smtClean="0"/>
          </a:p>
          <a:p>
            <a:pPr marL="627063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Колокольчики (нужны для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изгнания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злого духа)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b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b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b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b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b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b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b="1" dirty="0" smtClean="0"/>
          </a:p>
          <a:p>
            <a:pPr marL="3043238" indent="-352425" algn="ctr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Рождественские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свечи (с их помощью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изгоняются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силы тьмы и холода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043238" indent="-352425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043238" indent="-352425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 descr="6m3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14349" y="249770"/>
            <a:ext cx="2355400" cy="2750602"/>
          </a:xfrm>
          <a:prstGeom prst="rect">
            <a:avLst/>
          </a:prstGeom>
          <a:noFill/>
        </p:spPr>
      </p:pic>
      <p:pic>
        <p:nvPicPr>
          <p:cNvPr id="5122" name="Picture 2" descr="F:\мои картинки\i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9843" y="2285992"/>
            <a:ext cx="3499197" cy="190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214554"/>
            <a:ext cx="3829048" cy="344011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Всенародный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самый любимый праздник в России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Россияне еще накануне праздника украшали любимую с детства рождественскую елку.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146" name="Picture 2" descr="F:\мои картинки\proxy.imgsmail.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741654" cy="6129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928670"/>
            <a:ext cx="4286280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РОЖДЕСТВО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Рождество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— праздник тихий, домашний, спокойный.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столом собираются только члены семьи и самые близкие родственники и друзья. Приглашать много гостей не принято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pic>
        <p:nvPicPr>
          <p:cNvPr id="4" name="Picture 6" descr="XmasPa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858048" cy="513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072230" cy="2428892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Спасибо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r_kur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5143510" cy="3643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66FF66">
                <a:alpha val="92941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96908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ОБЛАСТЬ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ИСПОЛЬЗОВАНИЯ: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85794"/>
            <a:ext cx="814393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Оформление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информационных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стендов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Просветительская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работа среди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родителей.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Информационный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материал для папок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передвижек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Наглядный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материал для проведения бесед 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детьми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Детям о Рождестве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500438"/>
            <a:ext cx="5214974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Христос родился. </a:t>
            </a:r>
            <a:r>
              <a:rPr lang="ru-RU" sz="2700" i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расскажу вам рождественскую историю.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слушайте внимательно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F:\готовые работы практика\Иванова\d5497aa42745d7dda721ab97df28c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54114"/>
            <a:ext cx="7488138" cy="566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0">
              <a:schemeClr val="accent4">
                <a:lumMod val="75000"/>
              </a:schemeClr>
            </a:gs>
            <a:gs pos="50000">
              <a:schemeClr val="accent4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221457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2000 лет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назад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небольшом городке Вифлееме произошло небывалое событие —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родился Сын Божий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Он родился за городом, в пещере и был положен в ясли, куда кладут корм для животных.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готовые работы практика\Иванова\DL_BabyInMangerLambsS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11609"/>
            <a:ext cx="6643734" cy="4078741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картинки рождество\930440ac56ce9216e4684af6b1bb5d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786058"/>
            <a:ext cx="16833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Канун Рождества -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сочельник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справляли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скромно.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Самое важное блюдо на столе — кутья. Готовили её из пшеницы, добавляли мак, орехи, изюм и мёд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Wigilia_potrawy_5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280" y="1357298"/>
            <a:ext cx="6155649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рождественскую ночь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самого утра принято колядовать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F:\готовые работы практика\Иванова\коляд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802" y="1142984"/>
            <a:ext cx="7029098" cy="539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Колядовщики</a:t>
            </a: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дожидаются приглашения хозяев и поют для них хвалебные песни</a:t>
            </a: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Зароди, Боже</a:t>
            </a: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, жита – </a:t>
            </a: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пшеницу</a:t>
            </a: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Всякую </a:t>
            </a:r>
            <a:r>
              <a:rPr lang="ru-RU" sz="3600" b="1" dirty="0" err="1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яровицу</a:t>
            </a: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.</a:t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В доме – </a:t>
            </a: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добро,</a:t>
            </a: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В поле зерно.</a:t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В доме – </a:t>
            </a:r>
            <a:r>
              <a:rPr lang="ru-RU" sz="3600" b="1" dirty="0" err="1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пирожисто</a:t>
            </a: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.</a:t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В поле – колосисто.</a:t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А вы, люди, знайте:</a:t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Богу свечку ставьте,</a:t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А нам грошик дайте.</a:t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Здравствуйте, хозяин с хозяюшкой!</a:t>
            </a:r>
            <a:b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С Новым годом! С Новым счастьем!</a:t>
            </a:r>
            <a:r>
              <a:rPr lang="ru-RU" b="1" dirty="0" smtClean="0">
                <a:solidFill>
                  <a:schemeClr val="hlink"/>
                </a:solidFill>
              </a:rPr>
              <a:t/>
            </a:r>
            <a:br>
              <a:rPr lang="ru-RU" b="1" dirty="0" smtClean="0">
                <a:solidFill>
                  <a:schemeClr val="hlink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этот вечер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показывали вертеп — спектакль о рождении Иисуса.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помощью самодельных кукол, закреплённых на палках, разыгрывали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рождественские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спектакли.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tour.crimea.com/NEWS/files/moonfan/events/Vertep.jpg"/>
          <p:cNvPicPr>
            <a:picLocks noChangeAspect="1" noChangeArrowheads="1"/>
          </p:cNvPicPr>
          <p:nvPr/>
        </p:nvPicPr>
        <p:blipFill>
          <a:blip r:embed="rId2"/>
          <a:srcRect l="1750" t="3509" r="2863" b="5263"/>
          <a:stretch>
            <a:fillRect/>
          </a:stretch>
        </p:blipFill>
        <p:spPr bwMode="auto">
          <a:xfrm>
            <a:off x="500034" y="1785926"/>
            <a:ext cx="808623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alegri.ru/images/30%287%2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643314"/>
            <a:ext cx="3309944" cy="300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Символы Рождества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 descr="99107616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5" y="1071546"/>
            <a:ext cx="3143271" cy="2357454"/>
          </a:xfr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1357298"/>
            <a:ext cx="428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Красный – цвет </a:t>
            </a:r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огня </a:t>
            </a:r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домашнем очаге.</a:t>
            </a:r>
          </a:p>
          <a:p>
            <a:pPr algn="ctr">
              <a:buFont typeface="Arial" pitchFamily="34" charset="0"/>
              <a:buChar char="•"/>
            </a:pPr>
            <a:endParaRPr lang="ru-RU" sz="3200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Зеленый – цвет вечнозеленой рождественской ели.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1718685-the-image-of-the-christmas-fur-tree-decorated-by-a-holida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082" b="6122"/>
          <a:stretch>
            <a:fillRect/>
          </a:stretch>
        </p:blipFill>
        <p:spPr bwMode="auto">
          <a:xfrm>
            <a:off x="500034" y="3286123"/>
            <a:ext cx="2714644" cy="344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162</Words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РОЖДЕСТВО  ХРИСТОВО</vt:lpstr>
      <vt:lpstr>  ОБЛАСТЬ ИСПОЛЬЗОВАНИЯ:   </vt:lpstr>
      <vt:lpstr>    Христос родился.  Я расскажу вам рождественскую историю.  Только слушайте внимательно...   </vt:lpstr>
      <vt:lpstr>2000 лет  назад в небольшом городке Вифлееме произошло небывалое событие —  родился Сын Божий  Он родился за городом, в пещере и был положен в ясли, куда кладут корм для животных.</vt:lpstr>
      <vt:lpstr>Канун Рождества - сочельник - справляли скромно. Самое важное блюдо на столе — кутья. Готовили её из пшеницы, добавляли мак, орехи, изюм и мёд. </vt:lpstr>
      <vt:lpstr>    </vt:lpstr>
      <vt:lpstr>  Колядовщики дожидаются приглашения хозяев и поют для них хвалебные песни: Зароди, Боже, жита – пшеницу Всякую яровицу. В доме – добро, В поле зерно. В доме – пирожисто. В поле – колосисто. А вы, люди, знайте: Богу свечку ставьте, А нам грошик дайте. Здравствуйте, хозяин с хозяюшкой! С Новым годом! С Новым счастьем! </vt:lpstr>
      <vt:lpstr>В этот вечер показывали вертеп — спектакль о рождении Иисуса. С помощью самодельных кукол, закреплённых на палках, разыгрывали  рождественские спектакли. </vt:lpstr>
      <vt:lpstr>Символы Рождества</vt:lpstr>
      <vt:lpstr>Слайд 10</vt:lpstr>
      <vt:lpstr>  Всенародный и самый любимый праздник в России.   Россияне еще накануне праздника украшали любимую с детства рождественскую елку.  </vt:lpstr>
      <vt:lpstr>Рождество — праздник тихий, домашний, спокойный.  За столом собираются только члены семьи и самые близкие родственники и друзья. Приглашать много гостей не принято.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cp:lastModifiedBy>***</cp:lastModifiedBy>
  <cp:revision>16</cp:revision>
  <dcterms:modified xsi:type="dcterms:W3CDTF">2015-11-17T20:51:29Z</dcterms:modified>
</cp:coreProperties>
</file>