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FF3300"/>
    <a:srgbClr val="E60000"/>
    <a:srgbClr val="FF1515"/>
    <a:srgbClr val="E36B6B"/>
    <a:srgbClr val="118ADA"/>
    <a:srgbClr val="0E72B6"/>
    <a:srgbClr val="663300"/>
    <a:srgbClr val="4D0B15"/>
    <a:srgbClr val="E4DA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2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65000"/>
                <a:lumOff val="35000"/>
              </a:schemeClr>
            </a:solidFill>
          </a:ln>
          <a:solidFill>
            <a:srgbClr val="E36B6B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omts.kultura-grv.ru/upload/files/&#1076;&#1086;&#1082;&#1091;&#1084;&#1077;&#1085;&#1090;&#1099;/&#1084;&#1077;&#1090;&#1086;&#1076;&#1080;&#1095;&#1077;&#1089;&#1082;&#1080;&#1081;%20&#1084;&#1072;&#1090;&#1077;&#1088;&#1080;&#1072;&#1083;/&#1063;&#1090;&#1086;+&#1090;&#1072;&#1082;&#1086;&#1077;+&#1084;&#1077;&#1090;&#1086;&#1076;&#1080;&#1095;&#1077;&#1089;&#1082;&#1072;&#1103;+&#1088;&#1077;&#1082;&#1086;&#1084;&#1077;&#1085;&#1076;&#1072;&#1094;&#1080;&#1103;.doc" TargetMode="External"/><Relationship Id="rId7" Type="http://schemas.openxmlformats.org/officeDocument/2006/relationships/hyperlink" Target="http://&#1088;&#1091;&#1089;&#1089;&#1082;&#1086;&#1077;-&#1089;&#1083;&#1086;&#1074;&#1086;.&#1088;&#1092;/methodical/webinar/?PAGEN_1=2" TargetMode="External"/><Relationship Id="rId2" Type="http://schemas.openxmlformats.org/officeDocument/2006/relationships/hyperlink" Target="http://imcmetodika.ucoz.ru/_tbkp/metodicheskie_rekomendacii_1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8;&#1091;&#1089;&#1089;&#1082;&#1086;&#1077;-&#1089;&#1083;&#1086;&#1074;&#1086;.&#1088;&#1092;/El_uchebniki/dai_5.php" TargetMode="External"/><Relationship Id="rId5" Type="http://schemas.openxmlformats.org/officeDocument/2006/relationships/hyperlink" Target="http://www.science-education.ru/9-103" TargetMode="External"/><Relationship Id="rId4" Type="http://schemas.openxmlformats.org/officeDocument/2006/relationships/hyperlink" Target="http://bel.edusite.ru/DswMedia/russkiyyazyik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43852" cy="350046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Методические рекомендации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по проведению урока русского языка в рамках апробации электронного учебника издательства «Русское слово»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7129490" cy="1785950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sz="3800" i="1" dirty="0" smtClean="0"/>
              <a:t>Волкова Татьяна Анатольевна,</a:t>
            </a:r>
          </a:p>
          <a:p>
            <a:pPr algn="r"/>
            <a:r>
              <a:rPr lang="ru-RU" sz="3800" i="1" dirty="0" smtClean="0"/>
              <a:t>учитель русского языка и литературы</a:t>
            </a:r>
          </a:p>
          <a:p>
            <a:pPr algn="r"/>
            <a:r>
              <a:rPr lang="ru-RU" sz="3800" i="1" dirty="0" smtClean="0"/>
              <a:t>МАОУ СОШ № 22</a:t>
            </a:r>
          </a:p>
          <a:p>
            <a:pPr algn="r"/>
            <a:r>
              <a:rPr lang="ru-RU" sz="3800" i="1" dirty="0" smtClean="0"/>
              <a:t>города Тамбова</a:t>
            </a:r>
          </a:p>
          <a:p>
            <a:pPr algn="r"/>
            <a:endParaRPr lang="ru-RU" sz="3800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6000" b="1" dirty="0" smtClean="0">
                <a:solidFill>
                  <a:srgbClr val="FF0000"/>
                </a:solidFill>
              </a:rPr>
              <a:t>2015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Технологии и методы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Реализация процесса обучения осуществляется с помощью различных педагогических </a:t>
            </a:r>
            <a:r>
              <a:rPr lang="ru-RU" sz="2800" dirty="0" smtClean="0"/>
              <a:t>технологий и методов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428596" y="3357562"/>
            <a:ext cx="2928958" cy="78581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Личностно-ориентированное обучение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28596" y="4429132"/>
            <a:ext cx="3000396" cy="64294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Проблемное обучение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929322" y="3357562"/>
            <a:ext cx="2928958" cy="64294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ИКТ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71472" y="5357826"/>
            <a:ext cx="2928958" cy="642942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Проектная технология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929290" y="4429132"/>
            <a:ext cx="3000428" cy="642942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Развитие критического мышления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6072166" y="5286388"/>
            <a:ext cx="2928990" cy="64294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Дифференцированное обучение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3786182" y="3429000"/>
            <a:ext cx="1785950" cy="64294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Словесный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метод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>
            <a:off x="3786182" y="4429132"/>
            <a:ext cx="1857388" cy="64294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Наглядный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метод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сохраненные данные 11"/>
          <p:cNvSpPr/>
          <p:nvPr/>
        </p:nvSpPr>
        <p:spPr>
          <a:xfrm>
            <a:off x="3714744" y="5357826"/>
            <a:ext cx="2214578" cy="64294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Практический</a:t>
            </a:r>
            <a:r>
              <a:rPr lang="ru-RU" sz="1600" b="1" dirty="0" err="1" smtClean="0">
                <a:solidFill>
                  <a:schemeClr val="tx1"/>
                </a:solidFill>
              </a:rPr>
              <a:t>метод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dirty="0" smtClean="0">
                <a:solidFill>
                  <a:srgbClr val="CC0000"/>
                </a:solidFill>
              </a:rPr>
              <a:t>Технология проведения урока</a:t>
            </a:r>
            <a:endParaRPr lang="ru-RU" sz="3600" dirty="0">
              <a:solidFill>
                <a:srgbClr val="CC0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357290" y="2000240"/>
            <a:ext cx="2428892" cy="1071570"/>
          </a:xfrm>
          <a:prstGeom prst="flowChartAlternateProcess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Репродуктивная форма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143504" y="2000240"/>
            <a:ext cx="2428892" cy="1071570"/>
          </a:xfrm>
          <a:prstGeom prst="flowChartAlternateProcess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Проблемная форма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500166" y="3857628"/>
            <a:ext cx="2428892" cy="1071570"/>
          </a:xfrm>
          <a:prstGeom prst="flowChartAlternateProcess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Работа по правилу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143504" y="3857628"/>
            <a:ext cx="2428892" cy="1071570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Работа творчески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571868" y="5572140"/>
            <a:ext cx="2428892" cy="10715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Рефлексия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000364" y="928670"/>
            <a:ext cx="3143272" cy="85725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</a:rPr>
              <a:t>Сотворчество, сотрудничество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4214810" y="2143116"/>
            <a:ext cx="945834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4357686" y="385762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3786182" y="214311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3714744" y="385762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3929058" y="1857364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3929058" y="4786322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2285984" y="300037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6143636" y="300037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Picture 66" descr="shutterstock_22334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1428446" cy="102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7" descr="shutterstock_331468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357826"/>
            <a:ext cx="1791678" cy="121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Урок усвоения нового материала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урок смешанного вида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14422"/>
            <a:ext cx="6357982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CC0000"/>
                </a:solidFill>
              </a:rPr>
              <a:t>Цель урока: </a:t>
            </a:r>
            <a:r>
              <a:rPr lang="ru-RU" sz="2400" b="1" i="1" dirty="0" smtClean="0">
                <a:solidFill>
                  <a:srgbClr val="CC0000"/>
                </a:solidFill>
              </a:rPr>
              <a:t> </a:t>
            </a:r>
            <a:r>
              <a:rPr lang="ru-RU" sz="2400" dirty="0" smtClean="0"/>
              <a:t>создание </a:t>
            </a:r>
            <a:r>
              <a:rPr lang="ru-RU" sz="2400" dirty="0" smtClean="0"/>
              <a:t>условий для продуктивной деятельности каждого </a:t>
            </a:r>
            <a:r>
              <a:rPr lang="ru-RU" sz="2400" dirty="0" smtClean="0"/>
              <a:t>ученика (для учителя)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C0000"/>
                </a:solidFill>
              </a:rPr>
              <a:t>Цель урока</a:t>
            </a:r>
            <a:r>
              <a:rPr lang="ru-RU" sz="2400" b="1" i="1" dirty="0" smtClean="0">
                <a:solidFill>
                  <a:srgbClr val="CC0000"/>
                </a:solidFill>
              </a:rPr>
              <a:t>:  </a:t>
            </a:r>
            <a:r>
              <a:rPr lang="ru-RU" sz="2400" dirty="0" smtClean="0">
                <a:solidFill>
                  <a:schemeClr val="tx1"/>
                </a:solidFill>
              </a:rPr>
              <a:t>изучение особенностей определительных местоимений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(для ученика)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CC0000"/>
                </a:solidFill>
              </a:rPr>
              <a:t>Задачи</a:t>
            </a:r>
            <a:r>
              <a:rPr lang="ru-RU" sz="2400" b="1" i="1" dirty="0" smtClean="0">
                <a:solidFill>
                  <a:srgbClr val="CC0000"/>
                </a:solidFill>
              </a:rPr>
              <a:t>: </a:t>
            </a:r>
            <a:r>
              <a:rPr lang="ru-RU" sz="2400" dirty="0" smtClean="0">
                <a:solidFill>
                  <a:schemeClr val="tx1"/>
                </a:solidFill>
              </a:rPr>
              <a:t>(для ученика)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и</a:t>
            </a:r>
            <a:r>
              <a:rPr lang="ru-RU" sz="2400" dirty="0" smtClean="0"/>
              <a:t>зучить  морфологические, грамматические и синтаксические особенности определительных местоимений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</a:t>
            </a:r>
            <a:r>
              <a:rPr lang="ru-RU" sz="2400" dirty="0" smtClean="0"/>
              <a:t>тличать определительные местоимения от других разрядов местоимений и частей речи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</a:t>
            </a:r>
            <a:r>
              <a:rPr lang="ru-RU" sz="2400" dirty="0" smtClean="0"/>
              <a:t>овершенствовать навыки правописания и постановки знаков препинания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осуществлять самоконтроль, самооценку и </a:t>
            </a:r>
            <a:r>
              <a:rPr lang="ru-RU" sz="2400" dirty="0" err="1" smtClean="0"/>
              <a:t>самокоррекцию</a:t>
            </a:r>
            <a:r>
              <a:rPr lang="ru-RU" sz="2400" dirty="0" smtClean="0"/>
              <a:t> учебной деятельности</a:t>
            </a:r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Урок усвоения нового материала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054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Формируемые УУД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Планируемые </a:t>
            </a:r>
            <a:r>
              <a:rPr lang="ru-RU" sz="2400" b="1" i="1" dirty="0" smtClean="0">
                <a:solidFill>
                  <a:srgbClr val="FF0000"/>
                </a:solidFill>
              </a:rPr>
              <a:t>результаты: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Предметные </a:t>
            </a:r>
            <a:r>
              <a:rPr lang="ru-RU" sz="2000" dirty="0" smtClean="0">
                <a:solidFill>
                  <a:schemeClr val="tx1"/>
                </a:solidFill>
              </a:rPr>
              <a:t>(определять разряд местоимений, отличать местоимения от </a:t>
            </a:r>
            <a:r>
              <a:rPr lang="ru-RU" sz="2000" dirty="0" smtClean="0">
                <a:solidFill>
                  <a:schemeClr val="tx1"/>
                </a:solidFill>
              </a:rPr>
              <a:t>прилагательных, давать морфологическую характеристику слова)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Личностные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(уметь </a:t>
            </a:r>
            <a:r>
              <a:rPr lang="ru-RU" sz="2000" dirty="0" smtClean="0">
                <a:solidFill>
                  <a:schemeClr val="tx1"/>
                </a:solidFill>
              </a:rPr>
              <a:t>проводить </a:t>
            </a:r>
            <a:r>
              <a:rPr lang="ru-RU" sz="2000" dirty="0" smtClean="0">
                <a:solidFill>
                  <a:schemeClr val="tx1"/>
                </a:solidFill>
              </a:rPr>
              <a:t>самооценку своей деятельности, уметь переключаться с одного вида деятельности на другой)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Метапредметные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Регулятивные </a:t>
            </a:r>
            <a:r>
              <a:rPr lang="ru-RU" sz="2000" dirty="0" smtClean="0">
                <a:solidFill>
                  <a:schemeClr val="tx1"/>
                </a:solidFill>
              </a:rPr>
              <a:t>(формулировать цель урока, планировать деятельность в соответствии с поставленной </a:t>
            </a:r>
            <a:r>
              <a:rPr lang="ru-RU" sz="2000" dirty="0" smtClean="0">
                <a:solidFill>
                  <a:schemeClr val="tx1"/>
                </a:solidFill>
              </a:rPr>
              <a:t>задачей, вносить коррективы после работы над ошибками)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Коммуникативные </a:t>
            </a:r>
            <a:r>
              <a:rPr lang="ru-RU" sz="2000" dirty="0" smtClean="0">
                <a:solidFill>
                  <a:schemeClr val="tx1"/>
                </a:solidFill>
              </a:rPr>
              <a:t>(уметь слушать и понимать других, оформлять свои мысли в устной и письменной форме)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Познавательные </a:t>
            </a:r>
            <a:r>
              <a:rPr lang="ru-RU" sz="2000" dirty="0" smtClean="0">
                <a:solidFill>
                  <a:schemeClr val="tx1"/>
                </a:solidFill>
              </a:rPr>
              <a:t>(уметь ориентироваться в своей системе знаний, осуществлять </a:t>
            </a:r>
            <a:r>
              <a:rPr lang="ru-RU" sz="2000" dirty="0" smtClean="0">
                <a:solidFill>
                  <a:schemeClr val="tx1"/>
                </a:solidFill>
              </a:rPr>
              <a:t>анализ языковых </a:t>
            </a:r>
            <a:r>
              <a:rPr lang="ru-RU" sz="2000" dirty="0" smtClean="0">
                <a:solidFill>
                  <a:schemeClr val="tx1"/>
                </a:solidFill>
              </a:rPr>
              <a:t>объектов, составлять ответы на вопросы, преобразовывать информацию)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Урок усвоения нового материала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6429420" cy="51054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C0000"/>
                </a:solidFill>
              </a:rPr>
              <a:t>Этапы урока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000" b="1" dirty="0" err="1" smtClean="0">
                <a:solidFill>
                  <a:srgbClr val="C00000"/>
                </a:solidFill>
              </a:rPr>
              <a:t>Оргмомент</a:t>
            </a:r>
            <a:r>
              <a:rPr lang="ru-RU" sz="2000" b="1" dirty="0" smtClean="0">
                <a:solidFill>
                  <a:srgbClr val="C00000"/>
                </a:solidFill>
              </a:rPr>
              <a:t>. Мотивация учебной </a:t>
            </a:r>
            <a:r>
              <a:rPr lang="ru-RU" sz="2000" b="1" dirty="0" err="1" smtClean="0">
                <a:solidFill>
                  <a:srgbClr val="C00000"/>
                </a:solidFill>
              </a:rPr>
              <a:t>детельности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i="1" dirty="0" smtClean="0">
                <a:solidFill>
                  <a:srgbClr val="FF0000"/>
                </a:solidFill>
              </a:rPr>
              <a:t>Цель: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создание условий для возникновения внутренней потребности вовлечения в учебную деятельность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000" b="1" dirty="0" smtClean="0">
                <a:solidFill>
                  <a:srgbClr val="C00000"/>
                </a:solidFill>
              </a:rPr>
              <a:t>Актуализация ранее изученного. Подведение к формулировке темы и задач урока. </a:t>
            </a:r>
            <a:r>
              <a:rPr lang="ru-RU" sz="2000" b="1" i="1" dirty="0" smtClean="0">
                <a:solidFill>
                  <a:srgbClr val="FF0000"/>
                </a:solidFill>
              </a:rPr>
              <a:t>Цель: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предъявление заданий, близких жизненному опыту детей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000" b="1" dirty="0" smtClean="0">
                <a:solidFill>
                  <a:srgbClr val="C00000"/>
                </a:solidFill>
              </a:rPr>
              <a:t>Формулировка темы и задач урока.</a:t>
            </a:r>
          </a:p>
          <a:p>
            <a:pPr marL="571500" indent="-57150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Цель: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организация формулирования темы и задач урока учащимися через диалог с учителем</a:t>
            </a:r>
          </a:p>
          <a:p>
            <a:pPr marL="571500" indent="-57150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IV. </a:t>
            </a:r>
            <a:r>
              <a:rPr lang="ru-RU" sz="2000" b="1" dirty="0" smtClean="0">
                <a:solidFill>
                  <a:srgbClr val="C00000"/>
                </a:solidFill>
              </a:rPr>
              <a:t>Первичное усвоение новых знаний. </a:t>
            </a:r>
            <a:r>
              <a:rPr lang="ru-RU" sz="2000" b="1" i="1" dirty="0" smtClean="0">
                <a:solidFill>
                  <a:srgbClr val="FF0000"/>
                </a:solidFill>
              </a:rPr>
              <a:t>Цель: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организация проблемного диалога для усвоения нового материала.</a:t>
            </a:r>
          </a:p>
          <a:p>
            <a:pPr marL="571500" indent="-571500">
              <a:buNone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C:\Users\user\Desktop\rus_bistr_6 klass_Ob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143512"/>
            <a:ext cx="11679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Урок усвоения нового материала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85860"/>
            <a:ext cx="6715172" cy="5286412"/>
          </a:xfrm>
        </p:spPr>
        <p:txBody>
          <a:bodyPr/>
          <a:lstStyle/>
          <a:p>
            <a:pPr marL="571500" indent="-57150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V. </a:t>
            </a:r>
            <a:r>
              <a:rPr lang="ru-RU" sz="2000" b="1" dirty="0" smtClean="0">
                <a:solidFill>
                  <a:srgbClr val="C00000"/>
                </a:solidFill>
              </a:rPr>
              <a:t>Первичная проверка понимания. </a:t>
            </a:r>
          </a:p>
          <a:p>
            <a:pPr marL="571500" indent="-57150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Цель: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тренировка способности к контролю, самоконтролю и самооценке. </a:t>
            </a:r>
          </a:p>
          <a:p>
            <a:pPr marL="571500" indent="-57150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VI. </a:t>
            </a:r>
            <a:r>
              <a:rPr lang="ru-RU" sz="2000" b="1" dirty="0" smtClean="0">
                <a:solidFill>
                  <a:srgbClr val="C00000"/>
                </a:solidFill>
              </a:rPr>
              <a:t>Физкультминутка. </a:t>
            </a:r>
            <a:r>
              <a:rPr lang="ru-RU" sz="2000" b="1" i="1" dirty="0" smtClean="0">
                <a:solidFill>
                  <a:srgbClr val="FF0000"/>
                </a:solidFill>
              </a:rPr>
              <a:t>Цель:</a:t>
            </a: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проведение психической и физической разгрузки.</a:t>
            </a:r>
            <a:endParaRPr lang="en-US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VII. </a:t>
            </a:r>
            <a:r>
              <a:rPr lang="ru-RU" sz="2000" b="1" dirty="0" smtClean="0">
                <a:solidFill>
                  <a:srgbClr val="C00000"/>
                </a:solidFill>
              </a:rPr>
              <a:t>Первичное закрепление. </a:t>
            </a:r>
            <a:r>
              <a:rPr lang="ru-RU" sz="2000" b="1" i="1" dirty="0" smtClean="0">
                <a:solidFill>
                  <a:srgbClr val="FF0000"/>
                </a:solidFill>
              </a:rPr>
              <a:t>Цель: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организация работы над совершенствованием нового навыка.</a:t>
            </a:r>
          </a:p>
          <a:p>
            <a:pPr marL="571500" indent="-57150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VIII. </a:t>
            </a:r>
            <a:r>
              <a:rPr lang="ru-RU" sz="2000" b="1" dirty="0" smtClean="0">
                <a:solidFill>
                  <a:srgbClr val="C00000"/>
                </a:solidFill>
              </a:rPr>
              <a:t>Информация о домашнем задании. </a:t>
            </a:r>
            <a:r>
              <a:rPr lang="ru-RU" sz="2000" b="1" i="1" dirty="0" smtClean="0">
                <a:solidFill>
                  <a:srgbClr val="FF0000"/>
                </a:solidFill>
              </a:rPr>
              <a:t>Цель: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снятие возможных затруднений при выполнении домашнего задания.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571500" indent="-57150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IX.</a:t>
            </a:r>
            <a:r>
              <a:rPr lang="ru-RU" sz="2000" b="1" dirty="0" smtClean="0">
                <a:solidFill>
                  <a:srgbClr val="C00000"/>
                </a:solidFill>
              </a:rPr>
              <a:t> Рефлексия. </a:t>
            </a:r>
            <a:r>
              <a:rPr lang="ru-RU" sz="2000" b="1" i="1" dirty="0" smtClean="0">
                <a:solidFill>
                  <a:srgbClr val="FF0000"/>
                </a:solidFill>
              </a:rPr>
              <a:t>Цель: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организация проведения самооценки учениками работы на уроке.</a:t>
            </a:r>
          </a:p>
          <a:p>
            <a:pPr marL="571500" indent="-571500">
              <a:buNone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 marL="571500" indent="-571500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571500" indent="-571500"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571500" indent="-57150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571500" indent="-571500">
              <a:buNone/>
            </a:pPr>
            <a:endParaRPr lang="ru-RU" dirty="0"/>
          </a:p>
        </p:txBody>
      </p:sp>
      <p:pic>
        <p:nvPicPr>
          <p:cNvPr id="4" name="Picture 5" descr="C:\Users\user\Desktop\rus_bistr_6 klass_Ob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143512"/>
            <a:ext cx="11679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Выводы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6500858" cy="489110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Изучение русского языка по электронному учебнику под редакцией академика Е.А. </a:t>
            </a:r>
            <a:r>
              <a:rPr lang="ru-RU" sz="2800" dirty="0" err="1" smtClean="0"/>
              <a:t>Быстровой</a:t>
            </a:r>
            <a:r>
              <a:rPr lang="ru-RU" sz="2800" dirty="0" smtClean="0"/>
              <a:t> предоставляет реальную возможность в достижении высоких результатов по изучению русского языка. Научность, доступность, занимательность, системность в изучении языка, опора на единую теорию, достижения современного языкознания - все это, заложенное в учебниках этой линии, привлекает и закладывает возможность качественной подготовки  обучающихся к успешной сдаче ЕГЭ</a:t>
            </a:r>
          </a:p>
          <a:p>
            <a:endParaRPr lang="ru-RU" dirty="0"/>
          </a:p>
        </p:txBody>
      </p:sp>
      <p:pic>
        <p:nvPicPr>
          <p:cNvPr id="4" name="Picture 5" descr="C:\Users\user\Desktop\rus_bistr_6 klass_Ob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85728"/>
            <a:ext cx="123939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Выводы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85860"/>
            <a:ext cx="642942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Использование инновационных образовательных технологий и современных ЭУ на уроках русского языка позволяет осуществлять образовательный процесс на основе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и </a:t>
            </a:r>
            <a:r>
              <a:rPr lang="ru-RU" dirty="0" err="1" smtClean="0"/>
              <a:t>компетентностного</a:t>
            </a:r>
            <a:r>
              <a:rPr lang="ru-RU" dirty="0" smtClean="0"/>
              <a:t> подходов, способствует достижению предметных,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личностных результатов обучающихся.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285728"/>
            <a:ext cx="1052509" cy="16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Выводы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85860"/>
            <a:ext cx="6429420" cy="54292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Объединяя в себе многие электронные информационные технологии, электронное обучение позволяет оптимизировать процесс обучения. Он может стать наиболее насыщенным, эмоциональным, динамическим и наглядным, а также даёт возможность индивидуализировать и дифференцировать учебный процесс, реализовать его творческий характер и активизировать обучение.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Информационные источники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14422"/>
            <a:ext cx="6357982" cy="4714908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Дусавицкий</a:t>
            </a:r>
            <a:r>
              <a:rPr lang="ru-RU" dirty="0" smtClean="0"/>
              <a:t> А.К., Кондратюк Е.М., Толмачева И.Н. Урок в развивающем обучении: Книга для учителя. – М.:ВИТА-ПРЕСС, 2008.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Петерсон</a:t>
            </a:r>
            <a:r>
              <a:rPr lang="ru-RU" dirty="0" smtClean="0"/>
              <a:t> Л.Г., </a:t>
            </a:r>
            <a:r>
              <a:rPr lang="ru-RU" dirty="0" err="1" smtClean="0"/>
              <a:t>Кубышева</a:t>
            </a:r>
            <a:r>
              <a:rPr lang="ru-RU" dirty="0" smtClean="0"/>
              <a:t> М.А., Кудряшова Т.Г. Требование к составлению плана урока по дидактической системе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метода. – М.,2010.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Как составить методические рекомендации </a:t>
            </a:r>
            <a:r>
              <a:rPr lang="ru-RU" u="sng" dirty="0" smtClean="0">
                <a:hlinkClick r:id="rId2"/>
              </a:rPr>
              <a:t>http://imcmetodika.ucoz.ru/_tbkp/metodicheskie_rekomendacii_1.doc</a:t>
            </a:r>
            <a:r>
              <a:rPr lang="ru-RU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такое методическая рекомендация </a:t>
            </a:r>
            <a:r>
              <a:rPr lang="ru-RU" u="sng" dirty="0" smtClean="0">
                <a:hlinkClick r:id="rId3"/>
              </a:rPr>
              <a:t>http://romts.kultura-grv.ru/upload/files/документы/методический%20материал/Что+такое+методическая+рекомендация.doc</a:t>
            </a:r>
            <a:r>
              <a:rPr lang="ru-RU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Методические рекомендации по русскому языку </a:t>
            </a:r>
            <a:r>
              <a:rPr lang="ru-RU" u="sng" dirty="0" smtClean="0">
                <a:hlinkClick r:id="rId4"/>
              </a:rPr>
              <a:t>http://bel.edusite.ru/DswMedia/russkiyyazyik.pdf</a:t>
            </a:r>
            <a:r>
              <a:rPr lang="ru-RU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Электронное обучение </a:t>
            </a:r>
            <a:r>
              <a:rPr lang="ru-RU" u="sng" dirty="0" smtClean="0">
                <a:hlinkClick r:id="rId5"/>
              </a:rPr>
              <a:t>http://www.science-education.ru/9-103</a:t>
            </a:r>
            <a:r>
              <a:rPr lang="ru-RU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 Электронные учебники </a:t>
            </a:r>
            <a:r>
              <a:rPr lang="ru-RU" u="sng" dirty="0" smtClean="0">
                <a:hlinkClick r:id="rId6"/>
              </a:rPr>
              <a:t>http://русское-слово.рф/El_uchebniki/dai_5.php</a:t>
            </a:r>
            <a:r>
              <a:rPr lang="ru-RU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 Методика работы с электронным учебником </a:t>
            </a:r>
            <a:r>
              <a:rPr lang="ru-RU" u="sng" dirty="0" smtClean="0">
                <a:hlinkClick r:id="rId7"/>
              </a:rPr>
              <a:t>http://русское-слово.рф/methodical/webinar/?PAGEN_1=2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Аннотация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600200"/>
            <a:ext cx="7000924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 методических рекомендациях представлена методика проведения урока русского языка в 6 классе в соответствии с требованиями ФГОС в рамках апробации электронного обучения через электронный учебник издательства «Русское слово» под редакцией Е.А. </a:t>
            </a:r>
            <a:r>
              <a:rPr lang="ru-RU" sz="2800" dirty="0" err="1" smtClean="0"/>
              <a:t>Быстровой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4895296"/>
            <a:ext cx="1052509" cy="16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58082" y="571480"/>
            <a:ext cx="1571636" cy="1000132"/>
            <a:chOff x="476" y="3043"/>
            <a:chExt cx="1860" cy="117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95" y="3433"/>
              <a:ext cx="1681" cy="1109"/>
              <a:chOff x="1009" y="3651"/>
              <a:chExt cx="705" cy="612"/>
            </a:xfrm>
          </p:grpSpPr>
          <p:sp>
            <p:nvSpPr>
              <p:cNvPr id="110" name="Freeform 6"/>
              <p:cNvSpPr>
                <a:spLocks/>
              </p:cNvSpPr>
              <p:nvPr/>
            </p:nvSpPr>
            <p:spPr bwMode="auto">
              <a:xfrm>
                <a:off x="1328" y="4258"/>
                <a:ext cx="21" cy="5"/>
              </a:xfrm>
              <a:custGeom>
                <a:avLst/>
                <a:gdLst>
                  <a:gd name="T0" fmla="*/ 1 w 63"/>
                  <a:gd name="T1" fmla="*/ 1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1 w 63"/>
                  <a:gd name="T23" fmla="*/ 0 h 14"/>
                  <a:gd name="T24" fmla="*/ 1 w 63"/>
                  <a:gd name="T25" fmla="*/ 0 h 14"/>
                  <a:gd name="T26" fmla="*/ 1 w 63"/>
                  <a:gd name="T27" fmla="*/ 0 h 14"/>
                  <a:gd name="T28" fmla="*/ 2 w 63"/>
                  <a:gd name="T29" fmla="*/ 0 h 14"/>
                  <a:gd name="T30" fmla="*/ 2 w 63"/>
                  <a:gd name="T31" fmla="*/ 0 h 14"/>
                  <a:gd name="T32" fmla="*/ 2 w 63"/>
                  <a:gd name="T33" fmla="*/ 0 h 14"/>
                  <a:gd name="T34" fmla="*/ 2 w 63"/>
                  <a:gd name="T35" fmla="*/ 0 h 14"/>
                  <a:gd name="T36" fmla="*/ 2 w 63"/>
                  <a:gd name="T37" fmla="*/ 0 h 14"/>
                  <a:gd name="T38" fmla="*/ 2 w 63"/>
                  <a:gd name="T39" fmla="*/ 0 h 14"/>
                  <a:gd name="T40" fmla="*/ 2 w 63"/>
                  <a:gd name="T41" fmla="*/ 0 h 14"/>
                  <a:gd name="T42" fmla="*/ 2 w 63"/>
                  <a:gd name="T43" fmla="*/ 0 h 14"/>
                  <a:gd name="T44" fmla="*/ 2 w 63"/>
                  <a:gd name="T45" fmla="*/ 1 h 14"/>
                  <a:gd name="T46" fmla="*/ 2 w 63"/>
                  <a:gd name="T47" fmla="*/ 1 h 14"/>
                  <a:gd name="T48" fmla="*/ 1 w 63"/>
                  <a:gd name="T49" fmla="*/ 1 h 14"/>
                  <a:gd name="T50" fmla="*/ 1 w 63"/>
                  <a:gd name="T51" fmla="*/ 1 h 14"/>
                  <a:gd name="T52" fmla="*/ 1 w 63"/>
                  <a:gd name="T53" fmla="*/ 1 h 14"/>
                  <a:gd name="T54" fmla="*/ 1 w 63"/>
                  <a:gd name="T55" fmla="*/ 1 h 14"/>
                  <a:gd name="T56" fmla="*/ 1 w 63"/>
                  <a:gd name="T57" fmla="*/ 1 h 14"/>
                  <a:gd name="T58" fmla="*/ 1 w 63"/>
                  <a:gd name="T59" fmla="*/ 1 h 14"/>
                  <a:gd name="T60" fmla="*/ 1 w 63"/>
                  <a:gd name="T61" fmla="*/ 1 h 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3"/>
                  <a:gd name="T94" fmla="*/ 0 h 14"/>
                  <a:gd name="T95" fmla="*/ 63 w 63"/>
                  <a:gd name="T96" fmla="*/ 14 h 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3" h="14">
                    <a:moveTo>
                      <a:pt x="16" y="14"/>
                    </a:moveTo>
                    <a:lnTo>
                      <a:pt x="11" y="12"/>
                    </a:lnTo>
                    <a:lnTo>
                      <a:pt x="9" y="10"/>
                    </a:lnTo>
                    <a:lnTo>
                      <a:pt x="5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3" y="1"/>
                    </a:lnTo>
                    <a:lnTo>
                      <a:pt x="20" y="1"/>
                    </a:lnTo>
                    <a:lnTo>
                      <a:pt x="27" y="1"/>
                    </a:lnTo>
                    <a:lnTo>
                      <a:pt x="34" y="1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61" y="6"/>
                    </a:lnTo>
                    <a:lnTo>
                      <a:pt x="63" y="9"/>
                    </a:lnTo>
                    <a:lnTo>
                      <a:pt x="58" y="11"/>
                    </a:lnTo>
                    <a:lnTo>
                      <a:pt x="52" y="13"/>
                    </a:lnTo>
                    <a:lnTo>
                      <a:pt x="46" y="14"/>
                    </a:lnTo>
                    <a:lnTo>
                      <a:pt x="39" y="14"/>
                    </a:lnTo>
                    <a:lnTo>
                      <a:pt x="33" y="14"/>
                    </a:lnTo>
                    <a:lnTo>
                      <a:pt x="27" y="14"/>
                    </a:lnTo>
                    <a:lnTo>
                      <a:pt x="21" y="14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7"/>
              <p:cNvSpPr>
                <a:spLocks/>
              </p:cNvSpPr>
              <p:nvPr/>
            </p:nvSpPr>
            <p:spPr bwMode="auto">
              <a:xfrm>
                <a:off x="1359" y="4228"/>
                <a:ext cx="27" cy="7"/>
              </a:xfrm>
              <a:custGeom>
                <a:avLst/>
                <a:gdLst>
                  <a:gd name="T0" fmla="*/ 0 w 81"/>
                  <a:gd name="T1" fmla="*/ 1 h 19"/>
                  <a:gd name="T2" fmla="*/ 0 w 81"/>
                  <a:gd name="T3" fmla="*/ 1 h 19"/>
                  <a:gd name="T4" fmla="*/ 0 w 81"/>
                  <a:gd name="T5" fmla="*/ 1 h 19"/>
                  <a:gd name="T6" fmla="*/ 0 w 81"/>
                  <a:gd name="T7" fmla="*/ 1 h 19"/>
                  <a:gd name="T8" fmla="*/ 0 w 81"/>
                  <a:gd name="T9" fmla="*/ 1 h 19"/>
                  <a:gd name="T10" fmla="*/ 0 w 81"/>
                  <a:gd name="T11" fmla="*/ 0 h 19"/>
                  <a:gd name="T12" fmla="*/ 0 w 81"/>
                  <a:gd name="T13" fmla="*/ 0 h 19"/>
                  <a:gd name="T14" fmla="*/ 0 w 81"/>
                  <a:gd name="T15" fmla="*/ 0 h 19"/>
                  <a:gd name="T16" fmla="*/ 0 w 81"/>
                  <a:gd name="T17" fmla="*/ 0 h 19"/>
                  <a:gd name="T18" fmla="*/ 0 w 81"/>
                  <a:gd name="T19" fmla="*/ 0 h 19"/>
                  <a:gd name="T20" fmla="*/ 1 w 81"/>
                  <a:gd name="T21" fmla="*/ 0 h 19"/>
                  <a:gd name="T22" fmla="*/ 1 w 81"/>
                  <a:gd name="T23" fmla="*/ 0 h 19"/>
                  <a:gd name="T24" fmla="*/ 1 w 81"/>
                  <a:gd name="T25" fmla="*/ 0 h 19"/>
                  <a:gd name="T26" fmla="*/ 2 w 81"/>
                  <a:gd name="T27" fmla="*/ 0 h 19"/>
                  <a:gd name="T28" fmla="*/ 2 w 81"/>
                  <a:gd name="T29" fmla="*/ 0 h 19"/>
                  <a:gd name="T30" fmla="*/ 3 w 81"/>
                  <a:gd name="T31" fmla="*/ 0 h 19"/>
                  <a:gd name="T32" fmla="*/ 3 w 81"/>
                  <a:gd name="T33" fmla="*/ 0 h 19"/>
                  <a:gd name="T34" fmla="*/ 3 w 81"/>
                  <a:gd name="T35" fmla="*/ 0 h 19"/>
                  <a:gd name="T36" fmla="*/ 3 w 81"/>
                  <a:gd name="T37" fmla="*/ 0 h 19"/>
                  <a:gd name="T38" fmla="*/ 3 w 81"/>
                  <a:gd name="T39" fmla="*/ 1 h 19"/>
                  <a:gd name="T40" fmla="*/ 3 w 81"/>
                  <a:gd name="T41" fmla="*/ 1 h 19"/>
                  <a:gd name="T42" fmla="*/ 3 w 81"/>
                  <a:gd name="T43" fmla="*/ 1 h 19"/>
                  <a:gd name="T44" fmla="*/ 3 w 81"/>
                  <a:gd name="T45" fmla="*/ 1 h 19"/>
                  <a:gd name="T46" fmla="*/ 3 w 81"/>
                  <a:gd name="T47" fmla="*/ 1 h 19"/>
                  <a:gd name="T48" fmla="*/ 2 w 81"/>
                  <a:gd name="T49" fmla="*/ 1 h 19"/>
                  <a:gd name="T50" fmla="*/ 2 w 81"/>
                  <a:gd name="T51" fmla="*/ 1 h 19"/>
                  <a:gd name="T52" fmla="*/ 2 w 81"/>
                  <a:gd name="T53" fmla="*/ 1 h 19"/>
                  <a:gd name="T54" fmla="*/ 1 w 81"/>
                  <a:gd name="T55" fmla="*/ 1 h 19"/>
                  <a:gd name="T56" fmla="*/ 0 w 81"/>
                  <a:gd name="T57" fmla="*/ 1 h 19"/>
                  <a:gd name="T58" fmla="*/ 0 w 81"/>
                  <a:gd name="T59" fmla="*/ 1 h 19"/>
                  <a:gd name="T60" fmla="*/ 0 w 81"/>
                  <a:gd name="T61" fmla="*/ 1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1"/>
                  <a:gd name="T94" fmla="*/ 0 h 19"/>
                  <a:gd name="T95" fmla="*/ 81 w 81"/>
                  <a:gd name="T96" fmla="*/ 19 h 1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1" h="19">
                    <a:moveTo>
                      <a:pt x="8" y="19"/>
                    </a:moveTo>
                    <a:lnTo>
                      <a:pt x="7" y="18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8" y="1"/>
                    </a:lnTo>
                    <a:lnTo>
                      <a:pt x="49" y="2"/>
                    </a:lnTo>
                    <a:lnTo>
                      <a:pt x="60" y="3"/>
                    </a:lnTo>
                    <a:lnTo>
                      <a:pt x="72" y="3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81" y="11"/>
                    </a:lnTo>
                    <a:lnTo>
                      <a:pt x="81" y="15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6" y="19"/>
                    </a:lnTo>
                    <a:lnTo>
                      <a:pt x="72" y="19"/>
                    </a:lnTo>
                    <a:lnTo>
                      <a:pt x="67" y="19"/>
                    </a:lnTo>
                    <a:lnTo>
                      <a:pt x="58" y="19"/>
                    </a:lnTo>
                    <a:lnTo>
                      <a:pt x="47" y="19"/>
                    </a:lnTo>
                    <a:lnTo>
                      <a:pt x="30" y="19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8"/>
              <p:cNvSpPr>
                <a:spLocks/>
              </p:cNvSpPr>
              <p:nvPr/>
            </p:nvSpPr>
            <p:spPr bwMode="auto">
              <a:xfrm>
                <a:off x="1321" y="4223"/>
                <a:ext cx="26" cy="6"/>
              </a:xfrm>
              <a:custGeom>
                <a:avLst/>
                <a:gdLst>
                  <a:gd name="T0" fmla="*/ 0 w 78"/>
                  <a:gd name="T1" fmla="*/ 1 h 18"/>
                  <a:gd name="T2" fmla="*/ 0 w 78"/>
                  <a:gd name="T3" fmla="*/ 0 h 18"/>
                  <a:gd name="T4" fmla="*/ 0 w 78"/>
                  <a:gd name="T5" fmla="*/ 0 h 18"/>
                  <a:gd name="T6" fmla="*/ 1 w 78"/>
                  <a:gd name="T7" fmla="*/ 0 h 18"/>
                  <a:gd name="T8" fmla="*/ 1 w 78"/>
                  <a:gd name="T9" fmla="*/ 0 h 18"/>
                  <a:gd name="T10" fmla="*/ 2 w 78"/>
                  <a:gd name="T11" fmla="*/ 0 h 18"/>
                  <a:gd name="T12" fmla="*/ 3 w 78"/>
                  <a:gd name="T13" fmla="*/ 0 h 18"/>
                  <a:gd name="T14" fmla="*/ 3 w 78"/>
                  <a:gd name="T15" fmla="*/ 0 h 18"/>
                  <a:gd name="T16" fmla="*/ 3 w 78"/>
                  <a:gd name="T17" fmla="*/ 1 h 18"/>
                  <a:gd name="T18" fmla="*/ 2 w 78"/>
                  <a:gd name="T19" fmla="*/ 1 h 18"/>
                  <a:gd name="T20" fmla="*/ 2 w 78"/>
                  <a:gd name="T21" fmla="*/ 1 h 18"/>
                  <a:gd name="T22" fmla="*/ 2 w 78"/>
                  <a:gd name="T23" fmla="*/ 1 h 18"/>
                  <a:gd name="T24" fmla="*/ 1 w 78"/>
                  <a:gd name="T25" fmla="*/ 1 h 18"/>
                  <a:gd name="T26" fmla="*/ 1 w 78"/>
                  <a:gd name="T27" fmla="*/ 1 h 18"/>
                  <a:gd name="T28" fmla="*/ 1 w 78"/>
                  <a:gd name="T29" fmla="*/ 1 h 18"/>
                  <a:gd name="T30" fmla="*/ 0 w 78"/>
                  <a:gd name="T31" fmla="*/ 1 h 18"/>
                  <a:gd name="T32" fmla="*/ 0 w 78"/>
                  <a:gd name="T33" fmla="*/ 1 h 18"/>
                  <a:gd name="T34" fmla="*/ 0 w 78"/>
                  <a:gd name="T35" fmla="*/ 1 h 18"/>
                  <a:gd name="T36" fmla="*/ 0 w 78"/>
                  <a:gd name="T37" fmla="*/ 1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18"/>
                  <a:gd name="T59" fmla="*/ 78 w 78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18">
                    <a:moveTo>
                      <a:pt x="3" y="18"/>
                    </a:moveTo>
                    <a:lnTo>
                      <a:pt x="0" y="10"/>
                    </a:lnTo>
                    <a:lnTo>
                      <a:pt x="7" y="4"/>
                    </a:lnTo>
                    <a:lnTo>
                      <a:pt x="21" y="1"/>
                    </a:lnTo>
                    <a:lnTo>
                      <a:pt x="38" y="0"/>
                    </a:lnTo>
                    <a:lnTo>
                      <a:pt x="56" y="1"/>
                    </a:lnTo>
                    <a:lnTo>
                      <a:pt x="70" y="3"/>
                    </a:lnTo>
                    <a:lnTo>
                      <a:pt x="78" y="9"/>
                    </a:lnTo>
                    <a:lnTo>
                      <a:pt x="77" y="17"/>
                    </a:lnTo>
                    <a:lnTo>
                      <a:pt x="67" y="17"/>
                    </a:lnTo>
                    <a:lnTo>
                      <a:pt x="58" y="17"/>
                    </a:lnTo>
                    <a:lnTo>
                      <a:pt x="49" y="17"/>
                    </a:lnTo>
                    <a:lnTo>
                      <a:pt x="40" y="17"/>
                    </a:lnTo>
                    <a:lnTo>
                      <a:pt x="31" y="18"/>
                    </a:lnTo>
                    <a:lnTo>
                      <a:pt x="21" y="18"/>
                    </a:lnTo>
                    <a:lnTo>
                      <a:pt x="12" y="18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9"/>
              <p:cNvSpPr>
                <a:spLocks/>
              </p:cNvSpPr>
              <p:nvPr/>
            </p:nvSpPr>
            <p:spPr bwMode="auto">
              <a:xfrm>
                <a:off x="1370" y="4201"/>
                <a:ext cx="30" cy="6"/>
              </a:xfrm>
              <a:custGeom>
                <a:avLst/>
                <a:gdLst>
                  <a:gd name="T0" fmla="*/ 0 w 92"/>
                  <a:gd name="T1" fmla="*/ 1 h 17"/>
                  <a:gd name="T2" fmla="*/ 0 w 92"/>
                  <a:gd name="T3" fmla="*/ 0 h 17"/>
                  <a:gd name="T4" fmla="*/ 1 w 92"/>
                  <a:gd name="T5" fmla="*/ 0 h 17"/>
                  <a:gd name="T6" fmla="*/ 1 w 92"/>
                  <a:gd name="T7" fmla="*/ 0 h 17"/>
                  <a:gd name="T8" fmla="*/ 1 w 92"/>
                  <a:gd name="T9" fmla="*/ 0 h 17"/>
                  <a:gd name="T10" fmla="*/ 2 w 92"/>
                  <a:gd name="T11" fmla="*/ 0 h 17"/>
                  <a:gd name="T12" fmla="*/ 3 w 92"/>
                  <a:gd name="T13" fmla="*/ 0 h 17"/>
                  <a:gd name="T14" fmla="*/ 3 w 92"/>
                  <a:gd name="T15" fmla="*/ 0 h 17"/>
                  <a:gd name="T16" fmla="*/ 3 w 92"/>
                  <a:gd name="T17" fmla="*/ 0 h 17"/>
                  <a:gd name="T18" fmla="*/ 3 w 92"/>
                  <a:gd name="T19" fmla="*/ 0 h 17"/>
                  <a:gd name="T20" fmla="*/ 3 w 92"/>
                  <a:gd name="T21" fmla="*/ 0 h 17"/>
                  <a:gd name="T22" fmla="*/ 3 w 92"/>
                  <a:gd name="T23" fmla="*/ 1 h 17"/>
                  <a:gd name="T24" fmla="*/ 3 w 92"/>
                  <a:gd name="T25" fmla="*/ 1 h 17"/>
                  <a:gd name="T26" fmla="*/ 3 w 92"/>
                  <a:gd name="T27" fmla="*/ 1 h 17"/>
                  <a:gd name="T28" fmla="*/ 2 w 92"/>
                  <a:gd name="T29" fmla="*/ 1 h 17"/>
                  <a:gd name="T30" fmla="*/ 2 w 92"/>
                  <a:gd name="T31" fmla="*/ 1 h 17"/>
                  <a:gd name="T32" fmla="*/ 2 w 92"/>
                  <a:gd name="T33" fmla="*/ 1 h 17"/>
                  <a:gd name="T34" fmla="*/ 1 w 92"/>
                  <a:gd name="T35" fmla="*/ 1 h 17"/>
                  <a:gd name="T36" fmla="*/ 1 w 92"/>
                  <a:gd name="T37" fmla="*/ 1 h 17"/>
                  <a:gd name="T38" fmla="*/ 0 w 92"/>
                  <a:gd name="T39" fmla="*/ 1 h 17"/>
                  <a:gd name="T40" fmla="*/ 0 w 92"/>
                  <a:gd name="T41" fmla="*/ 1 h 17"/>
                  <a:gd name="T42" fmla="*/ 0 w 92"/>
                  <a:gd name="T43" fmla="*/ 1 h 17"/>
                  <a:gd name="T44" fmla="*/ 0 w 92"/>
                  <a:gd name="T45" fmla="*/ 1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2"/>
                  <a:gd name="T70" fmla="*/ 0 h 17"/>
                  <a:gd name="T71" fmla="*/ 92 w 92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2" h="17">
                    <a:moveTo>
                      <a:pt x="0" y="17"/>
                    </a:moveTo>
                    <a:lnTo>
                      <a:pt x="4" y="10"/>
                    </a:lnTo>
                    <a:lnTo>
                      <a:pt x="14" y="5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69" y="0"/>
                    </a:lnTo>
                    <a:lnTo>
                      <a:pt x="82" y="1"/>
                    </a:lnTo>
                    <a:lnTo>
                      <a:pt x="92" y="1"/>
                    </a:lnTo>
                    <a:lnTo>
                      <a:pt x="92" y="5"/>
                    </a:lnTo>
                    <a:lnTo>
                      <a:pt x="92" y="8"/>
                    </a:lnTo>
                    <a:lnTo>
                      <a:pt x="90" y="13"/>
                    </a:lnTo>
                    <a:lnTo>
                      <a:pt x="85" y="16"/>
                    </a:lnTo>
                    <a:lnTo>
                      <a:pt x="75" y="16"/>
                    </a:lnTo>
                    <a:lnTo>
                      <a:pt x="64" y="16"/>
                    </a:lnTo>
                    <a:lnTo>
                      <a:pt x="53" y="16"/>
                    </a:lnTo>
                    <a:lnTo>
                      <a:pt x="43" y="16"/>
                    </a:lnTo>
                    <a:lnTo>
                      <a:pt x="32" y="17"/>
                    </a:lnTo>
                    <a:lnTo>
                      <a:pt x="21" y="17"/>
                    </a:lnTo>
                    <a:lnTo>
                      <a:pt x="1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0"/>
              <p:cNvSpPr>
                <a:spLocks/>
              </p:cNvSpPr>
              <p:nvPr/>
            </p:nvSpPr>
            <p:spPr bwMode="auto">
              <a:xfrm>
                <a:off x="1292" y="4195"/>
                <a:ext cx="26" cy="8"/>
              </a:xfrm>
              <a:custGeom>
                <a:avLst/>
                <a:gdLst>
                  <a:gd name="T0" fmla="*/ 0 w 79"/>
                  <a:gd name="T1" fmla="*/ 1 h 24"/>
                  <a:gd name="T2" fmla="*/ 0 w 79"/>
                  <a:gd name="T3" fmla="*/ 1 h 24"/>
                  <a:gd name="T4" fmla="*/ 0 w 79"/>
                  <a:gd name="T5" fmla="*/ 1 h 24"/>
                  <a:gd name="T6" fmla="*/ 0 w 79"/>
                  <a:gd name="T7" fmla="*/ 0 h 24"/>
                  <a:gd name="T8" fmla="*/ 0 w 79"/>
                  <a:gd name="T9" fmla="*/ 0 h 24"/>
                  <a:gd name="T10" fmla="*/ 0 w 79"/>
                  <a:gd name="T11" fmla="*/ 0 h 24"/>
                  <a:gd name="T12" fmla="*/ 1 w 79"/>
                  <a:gd name="T13" fmla="*/ 0 h 24"/>
                  <a:gd name="T14" fmla="*/ 1 w 79"/>
                  <a:gd name="T15" fmla="*/ 0 h 24"/>
                  <a:gd name="T16" fmla="*/ 1 w 79"/>
                  <a:gd name="T17" fmla="*/ 0 h 24"/>
                  <a:gd name="T18" fmla="*/ 1 w 79"/>
                  <a:gd name="T19" fmla="*/ 0 h 24"/>
                  <a:gd name="T20" fmla="*/ 2 w 79"/>
                  <a:gd name="T21" fmla="*/ 0 h 24"/>
                  <a:gd name="T22" fmla="*/ 2 w 79"/>
                  <a:gd name="T23" fmla="*/ 0 h 24"/>
                  <a:gd name="T24" fmla="*/ 3 w 79"/>
                  <a:gd name="T25" fmla="*/ 0 h 24"/>
                  <a:gd name="T26" fmla="*/ 3 w 79"/>
                  <a:gd name="T27" fmla="*/ 0 h 24"/>
                  <a:gd name="T28" fmla="*/ 3 w 79"/>
                  <a:gd name="T29" fmla="*/ 1 h 24"/>
                  <a:gd name="T30" fmla="*/ 2 w 79"/>
                  <a:gd name="T31" fmla="*/ 1 h 24"/>
                  <a:gd name="T32" fmla="*/ 2 w 79"/>
                  <a:gd name="T33" fmla="*/ 1 h 24"/>
                  <a:gd name="T34" fmla="*/ 1 w 79"/>
                  <a:gd name="T35" fmla="*/ 1 h 24"/>
                  <a:gd name="T36" fmla="*/ 1 w 79"/>
                  <a:gd name="T37" fmla="*/ 1 h 24"/>
                  <a:gd name="T38" fmla="*/ 0 w 79"/>
                  <a:gd name="T39" fmla="*/ 1 h 24"/>
                  <a:gd name="T40" fmla="*/ 0 w 79"/>
                  <a:gd name="T41" fmla="*/ 1 h 24"/>
                  <a:gd name="T42" fmla="*/ 0 w 79"/>
                  <a:gd name="T43" fmla="*/ 1 h 24"/>
                  <a:gd name="T44" fmla="*/ 0 w 79"/>
                  <a:gd name="T45" fmla="*/ 1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24"/>
                  <a:gd name="T71" fmla="*/ 79 w 79"/>
                  <a:gd name="T72" fmla="*/ 24 h 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24">
                    <a:moveTo>
                      <a:pt x="4" y="24"/>
                    </a:moveTo>
                    <a:lnTo>
                      <a:pt x="2" y="18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8" y="7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7" y="3"/>
                    </a:lnTo>
                    <a:lnTo>
                      <a:pt x="35" y="2"/>
                    </a:lnTo>
                    <a:lnTo>
                      <a:pt x="45" y="2"/>
                    </a:lnTo>
                    <a:lnTo>
                      <a:pt x="60" y="1"/>
                    </a:lnTo>
                    <a:lnTo>
                      <a:pt x="78" y="0"/>
                    </a:lnTo>
                    <a:lnTo>
                      <a:pt x="79" y="8"/>
                    </a:lnTo>
                    <a:lnTo>
                      <a:pt x="74" y="14"/>
                    </a:lnTo>
                    <a:lnTo>
                      <a:pt x="63" y="17"/>
                    </a:lnTo>
                    <a:lnTo>
                      <a:pt x="50" y="20"/>
                    </a:lnTo>
                    <a:lnTo>
                      <a:pt x="35" y="22"/>
                    </a:lnTo>
                    <a:lnTo>
                      <a:pt x="21" y="23"/>
                    </a:lnTo>
                    <a:lnTo>
                      <a:pt x="10" y="24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1"/>
              <p:cNvSpPr>
                <a:spLocks/>
              </p:cNvSpPr>
              <p:nvPr/>
            </p:nvSpPr>
            <p:spPr bwMode="auto">
              <a:xfrm>
                <a:off x="1254" y="4159"/>
                <a:ext cx="78" cy="12"/>
              </a:xfrm>
              <a:custGeom>
                <a:avLst/>
                <a:gdLst>
                  <a:gd name="T0" fmla="*/ 1 w 233"/>
                  <a:gd name="T1" fmla="*/ 1 h 37"/>
                  <a:gd name="T2" fmla="*/ 0 w 233"/>
                  <a:gd name="T3" fmla="*/ 1 h 37"/>
                  <a:gd name="T4" fmla="*/ 0 w 233"/>
                  <a:gd name="T5" fmla="*/ 1 h 37"/>
                  <a:gd name="T6" fmla="*/ 0 w 233"/>
                  <a:gd name="T7" fmla="*/ 1 h 37"/>
                  <a:gd name="T8" fmla="*/ 0 w 233"/>
                  <a:gd name="T9" fmla="*/ 1 h 37"/>
                  <a:gd name="T10" fmla="*/ 0 w 233"/>
                  <a:gd name="T11" fmla="*/ 1 h 37"/>
                  <a:gd name="T12" fmla="*/ 0 w 233"/>
                  <a:gd name="T13" fmla="*/ 1 h 37"/>
                  <a:gd name="T14" fmla="*/ 0 w 233"/>
                  <a:gd name="T15" fmla="*/ 1 h 37"/>
                  <a:gd name="T16" fmla="*/ 0 w 233"/>
                  <a:gd name="T17" fmla="*/ 1 h 37"/>
                  <a:gd name="T18" fmla="*/ 0 w 233"/>
                  <a:gd name="T19" fmla="*/ 1 h 37"/>
                  <a:gd name="T20" fmla="*/ 0 w 233"/>
                  <a:gd name="T21" fmla="*/ 1 h 37"/>
                  <a:gd name="T22" fmla="*/ 0 w 233"/>
                  <a:gd name="T23" fmla="*/ 1 h 37"/>
                  <a:gd name="T24" fmla="*/ 1 w 233"/>
                  <a:gd name="T25" fmla="*/ 1 h 37"/>
                  <a:gd name="T26" fmla="*/ 1 w 233"/>
                  <a:gd name="T27" fmla="*/ 1 h 37"/>
                  <a:gd name="T28" fmla="*/ 2 w 233"/>
                  <a:gd name="T29" fmla="*/ 1 h 37"/>
                  <a:gd name="T30" fmla="*/ 2 w 233"/>
                  <a:gd name="T31" fmla="*/ 1 h 37"/>
                  <a:gd name="T32" fmla="*/ 3 w 233"/>
                  <a:gd name="T33" fmla="*/ 1 h 37"/>
                  <a:gd name="T34" fmla="*/ 4 w 233"/>
                  <a:gd name="T35" fmla="*/ 0 h 37"/>
                  <a:gd name="T36" fmla="*/ 5 w 233"/>
                  <a:gd name="T37" fmla="*/ 0 h 37"/>
                  <a:gd name="T38" fmla="*/ 5 w 233"/>
                  <a:gd name="T39" fmla="*/ 0 h 37"/>
                  <a:gd name="T40" fmla="*/ 6 w 233"/>
                  <a:gd name="T41" fmla="*/ 0 h 37"/>
                  <a:gd name="T42" fmla="*/ 7 w 233"/>
                  <a:gd name="T43" fmla="*/ 0 h 37"/>
                  <a:gd name="T44" fmla="*/ 7 w 233"/>
                  <a:gd name="T45" fmla="*/ 0 h 37"/>
                  <a:gd name="T46" fmla="*/ 8 w 233"/>
                  <a:gd name="T47" fmla="*/ 0 h 37"/>
                  <a:gd name="T48" fmla="*/ 9 w 233"/>
                  <a:gd name="T49" fmla="*/ 0 h 37"/>
                  <a:gd name="T50" fmla="*/ 9 w 233"/>
                  <a:gd name="T51" fmla="*/ 0 h 37"/>
                  <a:gd name="T52" fmla="*/ 9 w 233"/>
                  <a:gd name="T53" fmla="*/ 0 h 37"/>
                  <a:gd name="T54" fmla="*/ 9 w 233"/>
                  <a:gd name="T55" fmla="*/ 0 h 37"/>
                  <a:gd name="T56" fmla="*/ 9 w 233"/>
                  <a:gd name="T57" fmla="*/ 0 h 37"/>
                  <a:gd name="T58" fmla="*/ 8 w 233"/>
                  <a:gd name="T59" fmla="*/ 0 h 37"/>
                  <a:gd name="T60" fmla="*/ 7 w 233"/>
                  <a:gd name="T61" fmla="*/ 1 h 37"/>
                  <a:gd name="T62" fmla="*/ 7 w 233"/>
                  <a:gd name="T63" fmla="*/ 1 h 37"/>
                  <a:gd name="T64" fmla="*/ 6 w 233"/>
                  <a:gd name="T65" fmla="*/ 1 h 37"/>
                  <a:gd name="T66" fmla="*/ 5 w 233"/>
                  <a:gd name="T67" fmla="*/ 1 h 37"/>
                  <a:gd name="T68" fmla="*/ 5 w 233"/>
                  <a:gd name="T69" fmla="*/ 1 h 37"/>
                  <a:gd name="T70" fmla="*/ 4 w 233"/>
                  <a:gd name="T71" fmla="*/ 1 h 37"/>
                  <a:gd name="T72" fmla="*/ 4 w 233"/>
                  <a:gd name="T73" fmla="*/ 1 h 37"/>
                  <a:gd name="T74" fmla="*/ 3 w 233"/>
                  <a:gd name="T75" fmla="*/ 1 h 37"/>
                  <a:gd name="T76" fmla="*/ 2 w 233"/>
                  <a:gd name="T77" fmla="*/ 1 h 37"/>
                  <a:gd name="T78" fmla="*/ 2 w 233"/>
                  <a:gd name="T79" fmla="*/ 1 h 37"/>
                  <a:gd name="T80" fmla="*/ 2 w 233"/>
                  <a:gd name="T81" fmla="*/ 1 h 37"/>
                  <a:gd name="T82" fmla="*/ 1 w 233"/>
                  <a:gd name="T83" fmla="*/ 1 h 37"/>
                  <a:gd name="T84" fmla="*/ 1 w 233"/>
                  <a:gd name="T85" fmla="*/ 1 h 37"/>
                  <a:gd name="T86" fmla="*/ 1 w 233"/>
                  <a:gd name="T87" fmla="*/ 1 h 37"/>
                  <a:gd name="T88" fmla="*/ 1 w 233"/>
                  <a:gd name="T89" fmla="*/ 1 h 37"/>
                  <a:gd name="T90" fmla="*/ 1 w 233"/>
                  <a:gd name="T91" fmla="*/ 1 h 37"/>
                  <a:gd name="T92" fmla="*/ 1 w 233"/>
                  <a:gd name="T93" fmla="*/ 1 h 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3"/>
                  <a:gd name="T142" fmla="*/ 0 h 37"/>
                  <a:gd name="T143" fmla="*/ 233 w 233"/>
                  <a:gd name="T144" fmla="*/ 37 h 3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3" h="37">
                    <a:moveTo>
                      <a:pt x="14" y="37"/>
                    </a:moveTo>
                    <a:lnTo>
                      <a:pt x="9" y="33"/>
                    </a:lnTo>
                    <a:lnTo>
                      <a:pt x="7" y="30"/>
                    </a:lnTo>
                    <a:lnTo>
                      <a:pt x="5" y="29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5" y="18"/>
                    </a:lnTo>
                    <a:lnTo>
                      <a:pt x="8" y="18"/>
                    </a:lnTo>
                    <a:lnTo>
                      <a:pt x="12" y="17"/>
                    </a:lnTo>
                    <a:lnTo>
                      <a:pt x="18" y="17"/>
                    </a:lnTo>
                    <a:lnTo>
                      <a:pt x="27" y="17"/>
                    </a:lnTo>
                    <a:lnTo>
                      <a:pt x="42" y="17"/>
                    </a:lnTo>
                    <a:lnTo>
                      <a:pt x="62" y="17"/>
                    </a:lnTo>
                    <a:lnTo>
                      <a:pt x="87" y="17"/>
                    </a:lnTo>
                    <a:lnTo>
                      <a:pt x="103" y="13"/>
                    </a:lnTo>
                    <a:lnTo>
                      <a:pt x="121" y="10"/>
                    </a:lnTo>
                    <a:lnTo>
                      <a:pt x="139" y="8"/>
                    </a:lnTo>
                    <a:lnTo>
                      <a:pt x="158" y="4"/>
                    </a:lnTo>
                    <a:lnTo>
                      <a:pt x="176" y="3"/>
                    </a:lnTo>
                    <a:lnTo>
                      <a:pt x="196" y="1"/>
                    </a:lnTo>
                    <a:lnTo>
                      <a:pt x="214" y="0"/>
                    </a:lnTo>
                    <a:lnTo>
                      <a:pt x="232" y="0"/>
                    </a:lnTo>
                    <a:lnTo>
                      <a:pt x="233" y="1"/>
                    </a:lnTo>
                    <a:lnTo>
                      <a:pt x="233" y="3"/>
                    </a:lnTo>
                    <a:lnTo>
                      <a:pt x="232" y="5"/>
                    </a:lnTo>
                    <a:lnTo>
                      <a:pt x="231" y="11"/>
                    </a:lnTo>
                    <a:lnTo>
                      <a:pt x="214" y="13"/>
                    </a:lnTo>
                    <a:lnTo>
                      <a:pt x="197" y="16"/>
                    </a:lnTo>
                    <a:lnTo>
                      <a:pt x="179" y="18"/>
                    </a:lnTo>
                    <a:lnTo>
                      <a:pt x="162" y="20"/>
                    </a:lnTo>
                    <a:lnTo>
                      <a:pt x="145" y="23"/>
                    </a:lnTo>
                    <a:lnTo>
                      <a:pt x="128" y="25"/>
                    </a:lnTo>
                    <a:lnTo>
                      <a:pt x="110" y="27"/>
                    </a:lnTo>
                    <a:lnTo>
                      <a:pt x="95" y="29"/>
                    </a:lnTo>
                    <a:lnTo>
                      <a:pt x="80" y="30"/>
                    </a:lnTo>
                    <a:lnTo>
                      <a:pt x="66" y="33"/>
                    </a:lnTo>
                    <a:lnTo>
                      <a:pt x="54" y="34"/>
                    </a:lnTo>
                    <a:lnTo>
                      <a:pt x="42" y="35"/>
                    </a:lnTo>
                    <a:lnTo>
                      <a:pt x="32" y="36"/>
                    </a:lnTo>
                    <a:lnTo>
                      <a:pt x="24" y="36"/>
                    </a:lnTo>
                    <a:lnTo>
                      <a:pt x="18" y="37"/>
                    </a:lnTo>
                    <a:lnTo>
                      <a:pt x="14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12"/>
              <p:cNvSpPr>
                <a:spLocks/>
              </p:cNvSpPr>
              <p:nvPr/>
            </p:nvSpPr>
            <p:spPr bwMode="auto">
              <a:xfrm>
                <a:off x="1378" y="4150"/>
                <a:ext cx="45" cy="6"/>
              </a:xfrm>
              <a:custGeom>
                <a:avLst/>
                <a:gdLst>
                  <a:gd name="T0" fmla="*/ 4 w 136"/>
                  <a:gd name="T1" fmla="*/ 1 h 18"/>
                  <a:gd name="T2" fmla="*/ 4 w 136"/>
                  <a:gd name="T3" fmla="*/ 1 h 18"/>
                  <a:gd name="T4" fmla="*/ 3 w 136"/>
                  <a:gd name="T5" fmla="*/ 1 h 18"/>
                  <a:gd name="T6" fmla="*/ 3 w 136"/>
                  <a:gd name="T7" fmla="*/ 1 h 18"/>
                  <a:gd name="T8" fmla="*/ 2 w 136"/>
                  <a:gd name="T9" fmla="*/ 1 h 18"/>
                  <a:gd name="T10" fmla="*/ 2 w 136"/>
                  <a:gd name="T11" fmla="*/ 1 h 18"/>
                  <a:gd name="T12" fmla="*/ 1 w 136"/>
                  <a:gd name="T13" fmla="*/ 0 h 18"/>
                  <a:gd name="T14" fmla="*/ 1 w 136"/>
                  <a:gd name="T15" fmla="*/ 0 h 18"/>
                  <a:gd name="T16" fmla="*/ 0 w 136"/>
                  <a:gd name="T17" fmla="*/ 0 h 18"/>
                  <a:gd name="T18" fmla="*/ 0 w 136"/>
                  <a:gd name="T19" fmla="*/ 0 h 18"/>
                  <a:gd name="T20" fmla="*/ 1 w 136"/>
                  <a:gd name="T21" fmla="*/ 0 h 18"/>
                  <a:gd name="T22" fmla="*/ 1 w 136"/>
                  <a:gd name="T23" fmla="*/ 0 h 18"/>
                  <a:gd name="T24" fmla="*/ 2 w 136"/>
                  <a:gd name="T25" fmla="*/ 0 h 18"/>
                  <a:gd name="T26" fmla="*/ 3 w 136"/>
                  <a:gd name="T27" fmla="*/ 0 h 18"/>
                  <a:gd name="T28" fmla="*/ 4 w 136"/>
                  <a:gd name="T29" fmla="*/ 0 h 18"/>
                  <a:gd name="T30" fmla="*/ 4 w 136"/>
                  <a:gd name="T31" fmla="*/ 0 h 18"/>
                  <a:gd name="T32" fmla="*/ 5 w 136"/>
                  <a:gd name="T33" fmla="*/ 0 h 18"/>
                  <a:gd name="T34" fmla="*/ 5 w 136"/>
                  <a:gd name="T35" fmla="*/ 0 h 18"/>
                  <a:gd name="T36" fmla="*/ 5 w 136"/>
                  <a:gd name="T37" fmla="*/ 0 h 18"/>
                  <a:gd name="T38" fmla="*/ 5 w 136"/>
                  <a:gd name="T39" fmla="*/ 0 h 18"/>
                  <a:gd name="T40" fmla="*/ 5 w 136"/>
                  <a:gd name="T41" fmla="*/ 1 h 18"/>
                  <a:gd name="T42" fmla="*/ 5 w 136"/>
                  <a:gd name="T43" fmla="*/ 1 h 18"/>
                  <a:gd name="T44" fmla="*/ 5 w 136"/>
                  <a:gd name="T45" fmla="*/ 1 h 18"/>
                  <a:gd name="T46" fmla="*/ 4 w 136"/>
                  <a:gd name="T47" fmla="*/ 1 h 18"/>
                  <a:gd name="T48" fmla="*/ 4 w 136"/>
                  <a:gd name="T49" fmla="*/ 1 h 18"/>
                  <a:gd name="T50" fmla="*/ 4 w 136"/>
                  <a:gd name="T51" fmla="*/ 1 h 18"/>
                  <a:gd name="T52" fmla="*/ 4 w 136"/>
                  <a:gd name="T53" fmla="*/ 1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6"/>
                  <a:gd name="T82" fmla="*/ 0 h 18"/>
                  <a:gd name="T83" fmla="*/ 136 w 136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6" h="18">
                    <a:moveTo>
                      <a:pt x="114" y="18"/>
                    </a:moveTo>
                    <a:lnTo>
                      <a:pt x="99" y="18"/>
                    </a:lnTo>
                    <a:lnTo>
                      <a:pt x="84" y="17"/>
                    </a:lnTo>
                    <a:lnTo>
                      <a:pt x="69" y="17"/>
                    </a:lnTo>
                    <a:lnTo>
                      <a:pt x="56" y="15"/>
                    </a:lnTo>
                    <a:lnTo>
                      <a:pt x="41" y="14"/>
                    </a:lnTo>
                    <a:lnTo>
                      <a:pt x="27" y="13"/>
                    </a:lnTo>
                    <a:lnTo>
                      <a:pt x="14" y="11"/>
                    </a:lnTo>
                    <a:lnTo>
                      <a:pt x="0" y="9"/>
                    </a:lnTo>
                    <a:lnTo>
                      <a:pt x="7" y="6"/>
                    </a:lnTo>
                    <a:lnTo>
                      <a:pt x="19" y="5"/>
                    </a:lnTo>
                    <a:lnTo>
                      <a:pt x="37" y="3"/>
                    </a:lnTo>
                    <a:lnTo>
                      <a:pt x="58" y="2"/>
                    </a:lnTo>
                    <a:lnTo>
                      <a:pt x="80" y="1"/>
                    </a:lnTo>
                    <a:lnTo>
                      <a:pt x="100" y="1"/>
                    </a:lnTo>
                    <a:lnTo>
                      <a:pt x="116" y="0"/>
                    </a:lnTo>
                    <a:lnTo>
                      <a:pt x="126" y="0"/>
                    </a:lnTo>
                    <a:lnTo>
                      <a:pt x="128" y="2"/>
                    </a:lnTo>
                    <a:lnTo>
                      <a:pt x="133" y="5"/>
                    </a:lnTo>
                    <a:lnTo>
                      <a:pt x="136" y="11"/>
                    </a:lnTo>
                    <a:lnTo>
                      <a:pt x="136" y="18"/>
                    </a:lnTo>
                    <a:lnTo>
                      <a:pt x="131" y="18"/>
                    </a:lnTo>
                    <a:lnTo>
                      <a:pt x="125" y="18"/>
                    </a:lnTo>
                    <a:lnTo>
                      <a:pt x="119" y="18"/>
                    </a:lnTo>
                    <a:lnTo>
                      <a:pt x="1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13"/>
              <p:cNvSpPr>
                <a:spLocks/>
              </p:cNvSpPr>
              <p:nvPr/>
            </p:nvSpPr>
            <p:spPr bwMode="auto">
              <a:xfrm>
                <a:off x="1263" y="4122"/>
                <a:ext cx="31" cy="7"/>
              </a:xfrm>
              <a:custGeom>
                <a:avLst/>
                <a:gdLst>
                  <a:gd name="T0" fmla="*/ 0 w 93"/>
                  <a:gd name="T1" fmla="*/ 1 h 23"/>
                  <a:gd name="T2" fmla="*/ 0 w 93"/>
                  <a:gd name="T3" fmla="*/ 1 h 23"/>
                  <a:gd name="T4" fmla="*/ 0 w 93"/>
                  <a:gd name="T5" fmla="*/ 0 h 23"/>
                  <a:gd name="T6" fmla="*/ 0 w 93"/>
                  <a:gd name="T7" fmla="*/ 0 h 23"/>
                  <a:gd name="T8" fmla="*/ 0 w 93"/>
                  <a:gd name="T9" fmla="*/ 0 h 23"/>
                  <a:gd name="T10" fmla="*/ 0 w 93"/>
                  <a:gd name="T11" fmla="*/ 0 h 23"/>
                  <a:gd name="T12" fmla="*/ 1 w 93"/>
                  <a:gd name="T13" fmla="*/ 0 h 23"/>
                  <a:gd name="T14" fmla="*/ 1 w 93"/>
                  <a:gd name="T15" fmla="*/ 0 h 23"/>
                  <a:gd name="T16" fmla="*/ 2 w 93"/>
                  <a:gd name="T17" fmla="*/ 0 h 23"/>
                  <a:gd name="T18" fmla="*/ 2 w 93"/>
                  <a:gd name="T19" fmla="*/ 0 h 23"/>
                  <a:gd name="T20" fmla="*/ 3 w 93"/>
                  <a:gd name="T21" fmla="*/ 0 h 23"/>
                  <a:gd name="T22" fmla="*/ 3 w 93"/>
                  <a:gd name="T23" fmla="*/ 0 h 23"/>
                  <a:gd name="T24" fmla="*/ 3 w 93"/>
                  <a:gd name="T25" fmla="*/ 0 h 23"/>
                  <a:gd name="T26" fmla="*/ 3 w 93"/>
                  <a:gd name="T27" fmla="*/ 0 h 23"/>
                  <a:gd name="T28" fmla="*/ 3 w 93"/>
                  <a:gd name="T29" fmla="*/ 0 h 23"/>
                  <a:gd name="T30" fmla="*/ 3 w 93"/>
                  <a:gd name="T31" fmla="*/ 0 h 23"/>
                  <a:gd name="T32" fmla="*/ 3 w 93"/>
                  <a:gd name="T33" fmla="*/ 0 h 23"/>
                  <a:gd name="T34" fmla="*/ 3 w 93"/>
                  <a:gd name="T35" fmla="*/ 0 h 23"/>
                  <a:gd name="T36" fmla="*/ 3 w 93"/>
                  <a:gd name="T37" fmla="*/ 0 h 23"/>
                  <a:gd name="T38" fmla="*/ 2 w 93"/>
                  <a:gd name="T39" fmla="*/ 1 h 23"/>
                  <a:gd name="T40" fmla="*/ 2 w 93"/>
                  <a:gd name="T41" fmla="*/ 1 h 23"/>
                  <a:gd name="T42" fmla="*/ 2 w 93"/>
                  <a:gd name="T43" fmla="*/ 1 h 23"/>
                  <a:gd name="T44" fmla="*/ 1 w 93"/>
                  <a:gd name="T45" fmla="*/ 1 h 23"/>
                  <a:gd name="T46" fmla="*/ 1 w 93"/>
                  <a:gd name="T47" fmla="*/ 1 h 23"/>
                  <a:gd name="T48" fmla="*/ 0 w 93"/>
                  <a:gd name="T49" fmla="*/ 1 h 23"/>
                  <a:gd name="T50" fmla="*/ 0 w 93"/>
                  <a:gd name="T51" fmla="*/ 1 h 23"/>
                  <a:gd name="T52" fmla="*/ 0 w 93"/>
                  <a:gd name="T53" fmla="*/ 1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3"/>
                  <a:gd name="T82" fmla="*/ 0 h 23"/>
                  <a:gd name="T83" fmla="*/ 93 w 9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3" h="23">
                    <a:moveTo>
                      <a:pt x="11" y="23"/>
                    </a:moveTo>
                    <a:lnTo>
                      <a:pt x="5" y="17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10" y="5"/>
                    </a:lnTo>
                    <a:lnTo>
                      <a:pt x="21" y="4"/>
                    </a:lnTo>
                    <a:lnTo>
                      <a:pt x="33" y="3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86" y="2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3" y="7"/>
                    </a:lnTo>
                    <a:lnTo>
                      <a:pt x="93" y="8"/>
                    </a:lnTo>
                    <a:lnTo>
                      <a:pt x="93" y="11"/>
                    </a:lnTo>
                    <a:lnTo>
                      <a:pt x="82" y="12"/>
                    </a:lnTo>
                    <a:lnTo>
                      <a:pt x="72" y="14"/>
                    </a:lnTo>
                    <a:lnTo>
                      <a:pt x="62" y="15"/>
                    </a:lnTo>
                    <a:lnTo>
                      <a:pt x="52" y="16"/>
                    </a:lnTo>
                    <a:lnTo>
                      <a:pt x="41" y="19"/>
                    </a:lnTo>
                    <a:lnTo>
                      <a:pt x="31" y="20"/>
                    </a:lnTo>
                    <a:lnTo>
                      <a:pt x="21" y="22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14"/>
              <p:cNvSpPr>
                <a:spLocks/>
              </p:cNvSpPr>
              <p:nvPr/>
            </p:nvSpPr>
            <p:spPr bwMode="auto">
              <a:xfrm>
                <a:off x="1304" y="4121"/>
                <a:ext cx="15" cy="5"/>
              </a:xfrm>
              <a:custGeom>
                <a:avLst/>
                <a:gdLst>
                  <a:gd name="T0" fmla="*/ 0 w 44"/>
                  <a:gd name="T1" fmla="*/ 0 h 17"/>
                  <a:gd name="T2" fmla="*/ 0 w 44"/>
                  <a:gd name="T3" fmla="*/ 0 h 17"/>
                  <a:gd name="T4" fmla="*/ 0 w 44"/>
                  <a:gd name="T5" fmla="*/ 0 h 17"/>
                  <a:gd name="T6" fmla="*/ 0 w 44"/>
                  <a:gd name="T7" fmla="*/ 0 h 17"/>
                  <a:gd name="T8" fmla="*/ 0 w 44"/>
                  <a:gd name="T9" fmla="*/ 0 h 17"/>
                  <a:gd name="T10" fmla="*/ 0 w 44"/>
                  <a:gd name="T11" fmla="*/ 0 h 17"/>
                  <a:gd name="T12" fmla="*/ 0 w 44"/>
                  <a:gd name="T13" fmla="*/ 0 h 17"/>
                  <a:gd name="T14" fmla="*/ 0 w 44"/>
                  <a:gd name="T15" fmla="*/ 0 h 17"/>
                  <a:gd name="T16" fmla="*/ 0 w 44"/>
                  <a:gd name="T17" fmla="*/ 0 h 17"/>
                  <a:gd name="T18" fmla="*/ 0 w 44"/>
                  <a:gd name="T19" fmla="*/ 0 h 17"/>
                  <a:gd name="T20" fmla="*/ 0 w 44"/>
                  <a:gd name="T21" fmla="*/ 0 h 17"/>
                  <a:gd name="T22" fmla="*/ 0 w 44"/>
                  <a:gd name="T23" fmla="*/ 0 h 17"/>
                  <a:gd name="T24" fmla="*/ 1 w 44"/>
                  <a:gd name="T25" fmla="*/ 0 h 17"/>
                  <a:gd name="T26" fmla="*/ 1 w 44"/>
                  <a:gd name="T27" fmla="*/ 0 h 17"/>
                  <a:gd name="T28" fmla="*/ 1 w 44"/>
                  <a:gd name="T29" fmla="*/ 0 h 17"/>
                  <a:gd name="T30" fmla="*/ 1 w 44"/>
                  <a:gd name="T31" fmla="*/ 0 h 17"/>
                  <a:gd name="T32" fmla="*/ 2 w 44"/>
                  <a:gd name="T33" fmla="*/ 0 h 17"/>
                  <a:gd name="T34" fmla="*/ 2 w 44"/>
                  <a:gd name="T35" fmla="*/ 0 h 17"/>
                  <a:gd name="T36" fmla="*/ 2 w 44"/>
                  <a:gd name="T37" fmla="*/ 0 h 17"/>
                  <a:gd name="T38" fmla="*/ 2 w 44"/>
                  <a:gd name="T39" fmla="*/ 0 h 17"/>
                  <a:gd name="T40" fmla="*/ 2 w 44"/>
                  <a:gd name="T41" fmla="*/ 0 h 17"/>
                  <a:gd name="T42" fmla="*/ 1 w 44"/>
                  <a:gd name="T43" fmla="*/ 0 h 17"/>
                  <a:gd name="T44" fmla="*/ 1 w 44"/>
                  <a:gd name="T45" fmla="*/ 0 h 17"/>
                  <a:gd name="T46" fmla="*/ 1 w 44"/>
                  <a:gd name="T47" fmla="*/ 0 h 17"/>
                  <a:gd name="T48" fmla="*/ 0 w 44"/>
                  <a:gd name="T49" fmla="*/ 0 h 17"/>
                  <a:gd name="T50" fmla="*/ 0 w 44"/>
                  <a:gd name="T51" fmla="*/ 0 h 17"/>
                  <a:gd name="T52" fmla="*/ 0 w 44"/>
                  <a:gd name="T53" fmla="*/ 0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"/>
                  <a:gd name="T82" fmla="*/ 0 h 17"/>
                  <a:gd name="T83" fmla="*/ 44 w 44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" h="17">
                    <a:moveTo>
                      <a:pt x="13" y="17"/>
                    </a:moveTo>
                    <a:lnTo>
                      <a:pt x="10" y="16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24" y="1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3" y="6"/>
                    </a:lnTo>
                    <a:lnTo>
                      <a:pt x="44" y="9"/>
                    </a:lnTo>
                    <a:lnTo>
                      <a:pt x="39" y="14"/>
                    </a:lnTo>
                    <a:lnTo>
                      <a:pt x="30" y="16"/>
                    </a:lnTo>
                    <a:lnTo>
                      <a:pt x="21" y="17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15"/>
              <p:cNvSpPr>
                <a:spLocks/>
              </p:cNvSpPr>
              <p:nvPr/>
            </p:nvSpPr>
            <p:spPr bwMode="auto">
              <a:xfrm>
                <a:off x="1404" y="4109"/>
                <a:ext cx="11" cy="5"/>
              </a:xfrm>
              <a:custGeom>
                <a:avLst/>
                <a:gdLst>
                  <a:gd name="T0" fmla="*/ 0 w 35"/>
                  <a:gd name="T1" fmla="*/ 1 h 16"/>
                  <a:gd name="T2" fmla="*/ 0 w 35"/>
                  <a:gd name="T3" fmla="*/ 0 h 16"/>
                  <a:gd name="T4" fmla="*/ 0 w 35"/>
                  <a:gd name="T5" fmla="*/ 0 h 16"/>
                  <a:gd name="T6" fmla="*/ 0 w 35"/>
                  <a:gd name="T7" fmla="*/ 0 h 16"/>
                  <a:gd name="T8" fmla="*/ 0 w 35"/>
                  <a:gd name="T9" fmla="*/ 0 h 16"/>
                  <a:gd name="T10" fmla="*/ 0 w 35"/>
                  <a:gd name="T11" fmla="*/ 0 h 16"/>
                  <a:gd name="T12" fmla="*/ 0 w 35"/>
                  <a:gd name="T13" fmla="*/ 0 h 16"/>
                  <a:gd name="T14" fmla="*/ 1 w 35"/>
                  <a:gd name="T15" fmla="*/ 0 h 16"/>
                  <a:gd name="T16" fmla="*/ 1 w 35"/>
                  <a:gd name="T17" fmla="*/ 0 h 16"/>
                  <a:gd name="T18" fmla="*/ 1 w 35"/>
                  <a:gd name="T19" fmla="*/ 0 h 16"/>
                  <a:gd name="T20" fmla="*/ 1 w 35"/>
                  <a:gd name="T21" fmla="*/ 0 h 16"/>
                  <a:gd name="T22" fmla="*/ 1 w 35"/>
                  <a:gd name="T23" fmla="*/ 0 h 16"/>
                  <a:gd name="T24" fmla="*/ 1 w 35"/>
                  <a:gd name="T25" fmla="*/ 0 h 16"/>
                  <a:gd name="T26" fmla="*/ 1 w 35"/>
                  <a:gd name="T27" fmla="*/ 0 h 16"/>
                  <a:gd name="T28" fmla="*/ 1 w 35"/>
                  <a:gd name="T29" fmla="*/ 0 h 16"/>
                  <a:gd name="T30" fmla="*/ 0 w 35"/>
                  <a:gd name="T31" fmla="*/ 0 h 16"/>
                  <a:gd name="T32" fmla="*/ 0 w 35"/>
                  <a:gd name="T33" fmla="*/ 1 h 16"/>
                  <a:gd name="T34" fmla="*/ 0 w 35"/>
                  <a:gd name="T35" fmla="*/ 1 h 16"/>
                  <a:gd name="T36" fmla="*/ 0 w 35"/>
                  <a:gd name="T37" fmla="*/ 1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16"/>
                  <a:gd name="T59" fmla="*/ 35 w 35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16">
                    <a:moveTo>
                      <a:pt x="6" y="16"/>
                    </a:moveTo>
                    <a:lnTo>
                      <a:pt x="5" y="14"/>
                    </a:lnTo>
                    <a:lnTo>
                      <a:pt x="4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35" y="7"/>
                    </a:lnTo>
                    <a:lnTo>
                      <a:pt x="34" y="12"/>
                    </a:lnTo>
                    <a:lnTo>
                      <a:pt x="28" y="13"/>
                    </a:lnTo>
                    <a:lnTo>
                      <a:pt x="21" y="13"/>
                    </a:lnTo>
                    <a:lnTo>
                      <a:pt x="13" y="14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16"/>
              <p:cNvSpPr>
                <a:spLocks/>
              </p:cNvSpPr>
              <p:nvPr/>
            </p:nvSpPr>
            <p:spPr bwMode="auto">
              <a:xfrm>
                <a:off x="1424" y="4108"/>
                <a:ext cx="30" cy="6"/>
              </a:xfrm>
              <a:custGeom>
                <a:avLst/>
                <a:gdLst>
                  <a:gd name="T0" fmla="*/ 0 w 88"/>
                  <a:gd name="T1" fmla="*/ 1 h 17"/>
                  <a:gd name="T2" fmla="*/ 0 w 88"/>
                  <a:gd name="T3" fmla="*/ 1 h 17"/>
                  <a:gd name="T4" fmla="*/ 0 w 88"/>
                  <a:gd name="T5" fmla="*/ 1 h 17"/>
                  <a:gd name="T6" fmla="*/ 0 w 88"/>
                  <a:gd name="T7" fmla="*/ 0 h 17"/>
                  <a:gd name="T8" fmla="*/ 0 w 88"/>
                  <a:gd name="T9" fmla="*/ 0 h 17"/>
                  <a:gd name="T10" fmla="*/ 0 w 88"/>
                  <a:gd name="T11" fmla="*/ 0 h 17"/>
                  <a:gd name="T12" fmla="*/ 1 w 88"/>
                  <a:gd name="T13" fmla="*/ 0 h 17"/>
                  <a:gd name="T14" fmla="*/ 1 w 88"/>
                  <a:gd name="T15" fmla="*/ 0 h 17"/>
                  <a:gd name="T16" fmla="*/ 1 w 88"/>
                  <a:gd name="T17" fmla="*/ 0 h 17"/>
                  <a:gd name="T18" fmla="*/ 2 w 88"/>
                  <a:gd name="T19" fmla="*/ 0 h 17"/>
                  <a:gd name="T20" fmla="*/ 2 w 88"/>
                  <a:gd name="T21" fmla="*/ 0 h 17"/>
                  <a:gd name="T22" fmla="*/ 3 w 88"/>
                  <a:gd name="T23" fmla="*/ 0 h 17"/>
                  <a:gd name="T24" fmla="*/ 3 w 88"/>
                  <a:gd name="T25" fmla="*/ 0 h 17"/>
                  <a:gd name="T26" fmla="*/ 3 w 88"/>
                  <a:gd name="T27" fmla="*/ 0 h 17"/>
                  <a:gd name="T28" fmla="*/ 3 w 88"/>
                  <a:gd name="T29" fmla="*/ 0 h 17"/>
                  <a:gd name="T30" fmla="*/ 3 w 88"/>
                  <a:gd name="T31" fmla="*/ 0 h 17"/>
                  <a:gd name="T32" fmla="*/ 3 w 88"/>
                  <a:gd name="T33" fmla="*/ 0 h 17"/>
                  <a:gd name="T34" fmla="*/ 3 w 88"/>
                  <a:gd name="T35" fmla="*/ 1 h 17"/>
                  <a:gd name="T36" fmla="*/ 3 w 88"/>
                  <a:gd name="T37" fmla="*/ 1 h 17"/>
                  <a:gd name="T38" fmla="*/ 3 w 88"/>
                  <a:gd name="T39" fmla="*/ 1 h 17"/>
                  <a:gd name="T40" fmla="*/ 3 w 88"/>
                  <a:gd name="T41" fmla="*/ 1 h 17"/>
                  <a:gd name="T42" fmla="*/ 2 w 88"/>
                  <a:gd name="T43" fmla="*/ 1 h 17"/>
                  <a:gd name="T44" fmla="*/ 2 w 88"/>
                  <a:gd name="T45" fmla="*/ 1 h 17"/>
                  <a:gd name="T46" fmla="*/ 1 w 88"/>
                  <a:gd name="T47" fmla="*/ 1 h 17"/>
                  <a:gd name="T48" fmla="*/ 0 w 88"/>
                  <a:gd name="T49" fmla="*/ 1 h 17"/>
                  <a:gd name="T50" fmla="*/ 0 w 88"/>
                  <a:gd name="T51" fmla="*/ 1 h 17"/>
                  <a:gd name="T52" fmla="*/ 0 w 88"/>
                  <a:gd name="T53" fmla="*/ 1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7"/>
                  <a:gd name="T83" fmla="*/ 88 w 8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7">
                    <a:moveTo>
                      <a:pt x="2" y="17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16" y="3"/>
                    </a:lnTo>
                    <a:lnTo>
                      <a:pt x="27" y="2"/>
                    </a:lnTo>
                    <a:lnTo>
                      <a:pt x="38" y="2"/>
                    </a:lnTo>
                    <a:lnTo>
                      <a:pt x="51" y="0"/>
                    </a:lnTo>
                    <a:lnTo>
                      <a:pt x="63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86" y="3"/>
                    </a:lnTo>
                    <a:lnTo>
                      <a:pt x="87" y="4"/>
                    </a:lnTo>
                    <a:lnTo>
                      <a:pt x="87" y="7"/>
                    </a:lnTo>
                    <a:lnTo>
                      <a:pt x="88" y="12"/>
                    </a:lnTo>
                    <a:lnTo>
                      <a:pt x="84" y="13"/>
                    </a:lnTo>
                    <a:lnTo>
                      <a:pt x="80" y="13"/>
                    </a:lnTo>
                    <a:lnTo>
                      <a:pt x="75" y="14"/>
                    </a:lnTo>
                    <a:lnTo>
                      <a:pt x="68" y="14"/>
                    </a:lnTo>
                    <a:lnTo>
                      <a:pt x="59" y="15"/>
                    </a:lnTo>
                    <a:lnTo>
                      <a:pt x="45" y="15"/>
                    </a:lnTo>
                    <a:lnTo>
                      <a:pt x="26" y="16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17"/>
              <p:cNvSpPr>
                <a:spLocks/>
              </p:cNvSpPr>
              <p:nvPr/>
            </p:nvSpPr>
            <p:spPr bwMode="auto">
              <a:xfrm>
                <a:off x="1243" y="4076"/>
                <a:ext cx="53" cy="8"/>
              </a:xfrm>
              <a:custGeom>
                <a:avLst/>
                <a:gdLst>
                  <a:gd name="T0" fmla="*/ 0 w 159"/>
                  <a:gd name="T1" fmla="*/ 1 h 24"/>
                  <a:gd name="T2" fmla="*/ 0 w 159"/>
                  <a:gd name="T3" fmla="*/ 1 h 24"/>
                  <a:gd name="T4" fmla="*/ 0 w 159"/>
                  <a:gd name="T5" fmla="*/ 1 h 24"/>
                  <a:gd name="T6" fmla="*/ 0 w 159"/>
                  <a:gd name="T7" fmla="*/ 1 h 24"/>
                  <a:gd name="T8" fmla="*/ 0 w 159"/>
                  <a:gd name="T9" fmla="*/ 0 h 24"/>
                  <a:gd name="T10" fmla="*/ 1 w 159"/>
                  <a:gd name="T11" fmla="*/ 0 h 24"/>
                  <a:gd name="T12" fmla="*/ 1 w 159"/>
                  <a:gd name="T13" fmla="*/ 0 h 24"/>
                  <a:gd name="T14" fmla="*/ 2 w 159"/>
                  <a:gd name="T15" fmla="*/ 0 h 24"/>
                  <a:gd name="T16" fmla="*/ 3 w 159"/>
                  <a:gd name="T17" fmla="*/ 0 h 24"/>
                  <a:gd name="T18" fmla="*/ 4 w 159"/>
                  <a:gd name="T19" fmla="*/ 0 h 24"/>
                  <a:gd name="T20" fmla="*/ 4 w 159"/>
                  <a:gd name="T21" fmla="*/ 0 h 24"/>
                  <a:gd name="T22" fmla="*/ 5 w 159"/>
                  <a:gd name="T23" fmla="*/ 0 h 24"/>
                  <a:gd name="T24" fmla="*/ 6 w 159"/>
                  <a:gd name="T25" fmla="*/ 0 h 24"/>
                  <a:gd name="T26" fmla="*/ 6 w 159"/>
                  <a:gd name="T27" fmla="*/ 0 h 24"/>
                  <a:gd name="T28" fmla="*/ 6 w 159"/>
                  <a:gd name="T29" fmla="*/ 0 h 24"/>
                  <a:gd name="T30" fmla="*/ 6 w 159"/>
                  <a:gd name="T31" fmla="*/ 0 h 24"/>
                  <a:gd name="T32" fmla="*/ 5 w 159"/>
                  <a:gd name="T33" fmla="*/ 0 h 24"/>
                  <a:gd name="T34" fmla="*/ 5 w 159"/>
                  <a:gd name="T35" fmla="*/ 0 h 24"/>
                  <a:gd name="T36" fmla="*/ 4 w 159"/>
                  <a:gd name="T37" fmla="*/ 0 h 24"/>
                  <a:gd name="T38" fmla="*/ 3 w 159"/>
                  <a:gd name="T39" fmla="*/ 1 h 24"/>
                  <a:gd name="T40" fmla="*/ 2 w 159"/>
                  <a:gd name="T41" fmla="*/ 1 h 24"/>
                  <a:gd name="T42" fmla="*/ 2 w 159"/>
                  <a:gd name="T43" fmla="*/ 1 h 24"/>
                  <a:gd name="T44" fmla="*/ 2 w 159"/>
                  <a:gd name="T45" fmla="*/ 1 h 24"/>
                  <a:gd name="T46" fmla="*/ 1 w 159"/>
                  <a:gd name="T47" fmla="*/ 1 h 24"/>
                  <a:gd name="T48" fmla="*/ 1 w 159"/>
                  <a:gd name="T49" fmla="*/ 1 h 24"/>
                  <a:gd name="T50" fmla="*/ 1 w 159"/>
                  <a:gd name="T51" fmla="*/ 1 h 24"/>
                  <a:gd name="T52" fmla="*/ 1 w 159"/>
                  <a:gd name="T53" fmla="*/ 1 h 24"/>
                  <a:gd name="T54" fmla="*/ 1 w 159"/>
                  <a:gd name="T55" fmla="*/ 1 h 24"/>
                  <a:gd name="T56" fmla="*/ 0 w 159"/>
                  <a:gd name="T57" fmla="*/ 1 h 24"/>
                  <a:gd name="T58" fmla="*/ 0 w 159"/>
                  <a:gd name="T59" fmla="*/ 1 h 24"/>
                  <a:gd name="T60" fmla="*/ 0 w 159"/>
                  <a:gd name="T61" fmla="*/ 1 h 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9"/>
                  <a:gd name="T94" fmla="*/ 0 h 24"/>
                  <a:gd name="T95" fmla="*/ 159 w 159"/>
                  <a:gd name="T96" fmla="*/ 24 h 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9" h="24">
                    <a:moveTo>
                      <a:pt x="12" y="24"/>
                    </a:moveTo>
                    <a:lnTo>
                      <a:pt x="4" y="22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7" y="4"/>
                    </a:lnTo>
                    <a:lnTo>
                      <a:pt x="35" y="1"/>
                    </a:lnTo>
                    <a:lnTo>
                      <a:pt x="56" y="0"/>
                    </a:lnTo>
                    <a:lnTo>
                      <a:pt x="76" y="0"/>
                    </a:lnTo>
                    <a:lnTo>
                      <a:pt x="98" y="0"/>
                    </a:lnTo>
                    <a:lnTo>
                      <a:pt x="120" y="1"/>
                    </a:lnTo>
                    <a:lnTo>
                      <a:pt x="140" y="1"/>
                    </a:lnTo>
                    <a:lnTo>
                      <a:pt x="159" y="2"/>
                    </a:lnTo>
                    <a:lnTo>
                      <a:pt x="158" y="3"/>
                    </a:lnTo>
                    <a:lnTo>
                      <a:pt x="156" y="3"/>
                    </a:lnTo>
                    <a:lnTo>
                      <a:pt x="151" y="4"/>
                    </a:lnTo>
                    <a:lnTo>
                      <a:pt x="143" y="7"/>
                    </a:lnTo>
                    <a:lnTo>
                      <a:pt x="132" y="9"/>
                    </a:lnTo>
                    <a:lnTo>
                      <a:pt x="114" y="11"/>
                    </a:lnTo>
                    <a:lnTo>
                      <a:pt x="89" y="16"/>
                    </a:lnTo>
                    <a:lnTo>
                      <a:pt x="56" y="22"/>
                    </a:lnTo>
                    <a:lnTo>
                      <a:pt x="50" y="22"/>
                    </a:lnTo>
                    <a:lnTo>
                      <a:pt x="45" y="23"/>
                    </a:lnTo>
                    <a:lnTo>
                      <a:pt x="39" y="23"/>
                    </a:lnTo>
                    <a:lnTo>
                      <a:pt x="34" y="23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7" y="24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8"/>
              <p:cNvSpPr>
                <a:spLocks/>
              </p:cNvSpPr>
              <p:nvPr/>
            </p:nvSpPr>
            <p:spPr bwMode="auto">
              <a:xfrm>
                <a:off x="1305" y="4073"/>
                <a:ext cx="14" cy="6"/>
              </a:xfrm>
              <a:custGeom>
                <a:avLst/>
                <a:gdLst>
                  <a:gd name="T0" fmla="*/ 0 w 42"/>
                  <a:gd name="T1" fmla="*/ 1 h 17"/>
                  <a:gd name="T2" fmla="*/ 0 w 42"/>
                  <a:gd name="T3" fmla="*/ 1 h 17"/>
                  <a:gd name="T4" fmla="*/ 0 w 42"/>
                  <a:gd name="T5" fmla="*/ 0 h 17"/>
                  <a:gd name="T6" fmla="*/ 0 w 42"/>
                  <a:gd name="T7" fmla="*/ 0 h 17"/>
                  <a:gd name="T8" fmla="*/ 0 w 42"/>
                  <a:gd name="T9" fmla="*/ 0 h 17"/>
                  <a:gd name="T10" fmla="*/ 0 w 42"/>
                  <a:gd name="T11" fmla="*/ 0 h 17"/>
                  <a:gd name="T12" fmla="*/ 0 w 42"/>
                  <a:gd name="T13" fmla="*/ 0 h 17"/>
                  <a:gd name="T14" fmla="*/ 1 w 42"/>
                  <a:gd name="T15" fmla="*/ 0 h 17"/>
                  <a:gd name="T16" fmla="*/ 1 w 42"/>
                  <a:gd name="T17" fmla="*/ 0 h 17"/>
                  <a:gd name="T18" fmla="*/ 1 w 42"/>
                  <a:gd name="T19" fmla="*/ 0 h 17"/>
                  <a:gd name="T20" fmla="*/ 1 w 42"/>
                  <a:gd name="T21" fmla="*/ 0 h 17"/>
                  <a:gd name="T22" fmla="*/ 1 w 42"/>
                  <a:gd name="T23" fmla="*/ 0 h 17"/>
                  <a:gd name="T24" fmla="*/ 2 w 42"/>
                  <a:gd name="T25" fmla="*/ 0 h 17"/>
                  <a:gd name="T26" fmla="*/ 1 w 42"/>
                  <a:gd name="T27" fmla="*/ 0 h 17"/>
                  <a:gd name="T28" fmla="*/ 1 w 42"/>
                  <a:gd name="T29" fmla="*/ 0 h 17"/>
                  <a:gd name="T30" fmla="*/ 1 w 42"/>
                  <a:gd name="T31" fmla="*/ 1 h 17"/>
                  <a:gd name="T32" fmla="*/ 1 w 42"/>
                  <a:gd name="T33" fmla="*/ 1 h 17"/>
                  <a:gd name="T34" fmla="*/ 1 w 42"/>
                  <a:gd name="T35" fmla="*/ 1 h 17"/>
                  <a:gd name="T36" fmla="*/ 1 w 42"/>
                  <a:gd name="T37" fmla="*/ 1 h 17"/>
                  <a:gd name="T38" fmla="*/ 0 w 42"/>
                  <a:gd name="T39" fmla="*/ 1 h 17"/>
                  <a:gd name="T40" fmla="*/ 0 w 42"/>
                  <a:gd name="T41" fmla="*/ 1 h 17"/>
                  <a:gd name="T42" fmla="*/ 0 w 42"/>
                  <a:gd name="T43" fmla="*/ 1 h 17"/>
                  <a:gd name="T44" fmla="*/ 0 w 42"/>
                  <a:gd name="T45" fmla="*/ 1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2"/>
                  <a:gd name="T70" fmla="*/ 0 h 17"/>
                  <a:gd name="T71" fmla="*/ 42 w 42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2" h="17">
                    <a:moveTo>
                      <a:pt x="2" y="17"/>
                    </a:moveTo>
                    <a:lnTo>
                      <a:pt x="1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5" y="4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0" y="1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42" y="1"/>
                    </a:lnTo>
                    <a:lnTo>
                      <a:pt x="40" y="8"/>
                    </a:lnTo>
                    <a:lnTo>
                      <a:pt x="37" y="12"/>
                    </a:lnTo>
                    <a:lnTo>
                      <a:pt x="33" y="15"/>
                    </a:lnTo>
                    <a:lnTo>
                      <a:pt x="27" y="16"/>
                    </a:lnTo>
                    <a:lnTo>
                      <a:pt x="21" y="17"/>
                    </a:lnTo>
                    <a:lnTo>
                      <a:pt x="15" y="17"/>
                    </a:lnTo>
                    <a:lnTo>
                      <a:pt x="9" y="17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9"/>
              <p:cNvSpPr>
                <a:spLocks/>
              </p:cNvSpPr>
              <p:nvPr/>
            </p:nvSpPr>
            <p:spPr bwMode="auto">
              <a:xfrm>
                <a:off x="1412" y="4056"/>
                <a:ext cx="65" cy="8"/>
              </a:xfrm>
              <a:custGeom>
                <a:avLst/>
                <a:gdLst>
                  <a:gd name="T0" fmla="*/ 0 w 197"/>
                  <a:gd name="T1" fmla="*/ 1 h 25"/>
                  <a:gd name="T2" fmla="*/ 0 w 197"/>
                  <a:gd name="T3" fmla="*/ 1 h 25"/>
                  <a:gd name="T4" fmla="*/ 0 w 197"/>
                  <a:gd name="T5" fmla="*/ 1 h 25"/>
                  <a:gd name="T6" fmla="*/ 0 w 197"/>
                  <a:gd name="T7" fmla="*/ 1 h 25"/>
                  <a:gd name="T8" fmla="*/ 0 w 197"/>
                  <a:gd name="T9" fmla="*/ 0 h 25"/>
                  <a:gd name="T10" fmla="*/ 0 w 197"/>
                  <a:gd name="T11" fmla="*/ 0 h 25"/>
                  <a:gd name="T12" fmla="*/ 1 w 197"/>
                  <a:gd name="T13" fmla="*/ 0 h 25"/>
                  <a:gd name="T14" fmla="*/ 1 w 197"/>
                  <a:gd name="T15" fmla="*/ 0 h 25"/>
                  <a:gd name="T16" fmla="*/ 2 w 197"/>
                  <a:gd name="T17" fmla="*/ 0 h 25"/>
                  <a:gd name="T18" fmla="*/ 2 w 197"/>
                  <a:gd name="T19" fmla="*/ 0 h 25"/>
                  <a:gd name="T20" fmla="*/ 3 w 197"/>
                  <a:gd name="T21" fmla="*/ 0 h 25"/>
                  <a:gd name="T22" fmla="*/ 3 w 197"/>
                  <a:gd name="T23" fmla="*/ 0 h 25"/>
                  <a:gd name="T24" fmla="*/ 4 w 197"/>
                  <a:gd name="T25" fmla="*/ 0 h 25"/>
                  <a:gd name="T26" fmla="*/ 4 w 197"/>
                  <a:gd name="T27" fmla="*/ 0 h 25"/>
                  <a:gd name="T28" fmla="*/ 5 w 197"/>
                  <a:gd name="T29" fmla="*/ 0 h 25"/>
                  <a:gd name="T30" fmla="*/ 5 w 197"/>
                  <a:gd name="T31" fmla="*/ 0 h 25"/>
                  <a:gd name="T32" fmla="*/ 6 w 197"/>
                  <a:gd name="T33" fmla="*/ 0 h 25"/>
                  <a:gd name="T34" fmla="*/ 6 w 197"/>
                  <a:gd name="T35" fmla="*/ 0 h 25"/>
                  <a:gd name="T36" fmla="*/ 7 w 197"/>
                  <a:gd name="T37" fmla="*/ 0 h 25"/>
                  <a:gd name="T38" fmla="*/ 7 w 197"/>
                  <a:gd name="T39" fmla="*/ 0 h 25"/>
                  <a:gd name="T40" fmla="*/ 7 w 197"/>
                  <a:gd name="T41" fmla="*/ 0 h 25"/>
                  <a:gd name="T42" fmla="*/ 7 w 197"/>
                  <a:gd name="T43" fmla="*/ 0 h 25"/>
                  <a:gd name="T44" fmla="*/ 7 w 197"/>
                  <a:gd name="T45" fmla="*/ 1 h 25"/>
                  <a:gd name="T46" fmla="*/ 7 w 197"/>
                  <a:gd name="T47" fmla="*/ 1 h 25"/>
                  <a:gd name="T48" fmla="*/ 6 w 197"/>
                  <a:gd name="T49" fmla="*/ 1 h 25"/>
                  <a:gd name="T50" fmla="*/ 5 w 197"/>
                  <a:gd name="T51" fmla="*/ 1 h 25"/>
                  <a:gd name="T52" fmla="*/ 5 w 197"/>
                  <a:gd name="T53" fmla="*/ 1 h 25"/>
                  <a:gd name="T54" fmla="*/ 3 w 197"/>
                  <a:gd name="T55" fmla="*/ 1 h 25"/>
                  <a:gd name="T56" fmla="*/ 2 w 197"/>
                  <a:gd name="T57" fmla="*/ 1 h 25"/>
                  <a:gd name="T58" fmla="*/ 2 w 197"/>
                  <a:gd name="T59" fmla="*/ 1 h 25"/>
                  <a:gd name="T60" fmla="*/ 1 w 197"/>
                  <a:gd name="T61" fmla="*/ 1 h 25"/>
                  <a:gd name="T62" fmla="*/ 1 w 197"/>
                  <a:gd name="T63" fmla="*/ 1 h 25"/>
                  <a:gd name="T64" fmla="*/ 1 w 197"/>
                  <a:gd name="T65" fmla="*/ 1 h 25"/>
                  <a:gd name="T66" fmla="*/ 1 w 197"/>
                  <a:gd name="T67" fmla="*/ 1 h 25"/>
                  <a:gd name="T68" fmla="*/ 0 w 197"/>
                  <a:gd name="T69" fmla="*/ 1 h 25"/>
                  <a:gd name="T70" fmla="*/ 0 w 197"/>
                  <a:gd name="T71" fmla="*/ 1 h 25"/>
                  <a:gd name="T72" fmla="*/ 0 w 197"/>
                  <a:gd name="T73" fmla="*/ 1 h 25"/>
                  <a:gd name="T74" fmla="*/ 0 w 197"/>
                  <a:gd name="T75" fmla="*/ 1 h 25"/>
                  <a:gd name="T76" fmla="*/ 0 w 197"/>
                  <a:gd name="T77" fmla="*/ 1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7"/>
                  <a:gd name="T118" fmla="*/ 0 h 25"/>
                  <a:gd name="T119" fmla="*/ 197 w 197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7" h="25">
                    <a:moveTo>
                      <a:pt x="0" y="23"/>
                    </a:move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4" y="12"/>
                    </a:lnTo>
                    <a:lnTo>
                      <a:pt x="10" y="11"/>
                    </a:lnTo>
                    <a:lnTo>
                      <a:pt x="21" y="10"/>
                    </a:lnTo>
                    <a:lnTo>
                      <a:pt x="32" y="9"/>
                    </a:lnTo>
                    <a:lnTo>
                      <a:pt x="44" y="7"/>
                    </a:lnTo>
                    <a:lnTo>
                      <a:pt x="59" y="6"/>
                    </a:lnTo>
                    <a:lnTo>
                      <a:pt x="74" y="5"/>
                    </a:lnTo>
                    <a:lnTo>
                      <a:pt x="90" y="4"/>
                    </a:lnTo>
                    <a:lnTo>
                      <a:pt x="106" y="2"/>
                    </a:lnTo>
                    <a:lnTo>
                      <a:pt x="121" y="2"/>
                    </a:lnTo>
                    <a:lnTo>
                      <a:pt x="137" y="1"/>
                    </a:lnTo>
                    <a:lnTo>
                      <a:pt x="150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4" y="1"/>
                    </a:lnTo>
                    <a:lnTo>
                      <a:pt x="192" y="2"/>
                    </a:lnTo>
                    <a:lnTo>
                      <a:pt x="197" y="3"/>
                    </a:lnTo>
                    <a:lnTo>
                      <a:pt x="196" y="11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68" y="21"/>
                    </a:lnTo>
                    <a:lnTo>
                      <a:pt x="149" y="22"/>
                    </a:lnTo>
                    <a:lnTo>
                      <a:pt x="123" y="22"/>
                    </a:lnTo>
                    <a:lnTo>
                      <a:pt x="91" y="23"/>
                    </a:lnTo>
                    <a:lnTo>
                      <a:pt x="50" y="25"/>
                    </a:lnTo>
                    <a:lnTo>
                      <a:pt x="43" y="25"/>
                    </a:lnTo>
                    <a:lnTo>
                      <a:pt x="38" y="25"/>
                    </a:lnTo>
                    <a:lnTo>
                      <a:pt x="31" y="25"/>
                    </a:lnTo>
                    <a:lnTo>
                      <a:pt x="25" y="23"/>
                    </a:lnTo>
                    <a:lnTo>
                      <a:pt x="19" y="23"/>
                    </a:lnTo>
                    <a:lnTo>
                      <a:pt x="13" y="23"/>
                    </a:lnTo>
                    <a:lnTo>
                      <a:pt x="7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20"/>
              <p:cNvSpPr>
                <a:spLocks/>
              </p:cNvSpPr>
              <p:nvPr/>
            </p:nvSpPr>
            <p:spPr bwMode="auto">
              <a:xfrm>
                <a:off x="1248" y="4022"/>
                <a:ext cx="57" cy="9"/>
              </a:xfrm>
              <a:custGeom>
                <a:avLst/>
                <a:gdLst>
                  <a:gd name="T0" fmla="*/ 1 w 170"/>
                  <a:gd name="T1" fmla="*/ 1 h 29"/>
                  <a:gd name="T2" fmla="*/ 0 w 170"/>
                  <a:gd name="T3" fmla="*/ 1 h 29"/>
                  <a:gd name="T4" fmla="*/ 0 w 170"/>
                  <a:gd name="T5" fmla="*/ 1 h 29"/>
                  <a:gd name="T6" fmla="*/ 0 w 170"/>
                  <a:gd name="T7" fmla="*/ 1 h 29"/>
                  <a:gd name="T8" fmla="*/ 0 w 170"/>
                  <a:gd name="T9" fmla="*/ 0 h 29"/>
                  <a:gd name="T10" fmla="*/ 0 w 170"/>
                  <a:gd name="T11" fmla="*/ 0 h 29"/>
                  <a:gd name="T12" fmla="*/ 1 w 170"/>
                  <a:gd name="T13" fmla="*/ 0 h 29"/>
                  <a:gd name="T14" fmla="*/ 2 w 170"/>
                  <a:gd name="T15" fmla="*/ 0 h 29"/>
                  <a:gd name="T16" fmla="*/ 3 w 170"/>
                  <a:gd name="T17" fmla="*/ 0 h 29"/>
                  <a:gd name="T18" fmla="*/ 4 w 170"/>
                  <a:gd name="T19" fmla="*/ 0 h 29"/>
                  <a:gd name="T20" fmla="*/ 5 w 170"/>
                  <a:gd name="T21" fmla="*/ 0 h 29"/>
                  <a:gd name="T22" fmla="*/ 6 w 170"/>
                  <a:gd name="T23" fmla="*/ 0 h 29"/>
                  <a:gd name="T24" fmla="*/ 6 w 170"/>
                  <a:gd name="T25" fmla="*/ 0 h 29"/>
                  <a:gd name="T26" fmla="*/ 6 w 170"/>
                  <a:gd name="T27" fmla="*/ 0 h 29"/>
                  <a:gd name="T28" fmla="*/ 6 w 170"/>
                  <a:gd name="T29" fmla="*/ 0 h 29"/>
                  <a:gd name="T30" fmla="*/ 6 w 170"/>
                  <a:gd name="T31" fmla="*/ 0 h 29"/>
                  <a:gd name="T32" fmla="*/ 6 w 170"/>
                  <a:gd name="T33" fmla="*/ 0 h 29"/>
                  <a:gd name="T34" fmla="*/ 6 w 170"/>
                  <a:gd name="T35" fmla="*/ 0 h 29"/>
                  <a:gd name="T36" fmla="*/ 5 w 170"/>
                  <a:gd name="T37" fmla="*/ 1 h 29"/>
                  <a:gd name="T38" fmla="*/ 5 w 170"/>
                  <a:gd name="T39" fmla="*/ 1 h 29"/>
                  <a:gd name="T40" fmla="*/ 4 w 170"/>
                  <a:gd name="T41" fmla="*/ 1 h 29"/>
                  <a:gd name="T42" fmla="*/ 3 w 170"/>
                  <a:gd name="T43" fmla="*/ 1 h 29"/>
                  <a:gd name="T44" fmla="*/ 2 w 170"/>
                  <a:gd name="T45" fmla="*/ 1 h 29"/>
                  <a:gd name="T46" fmla="*/ 1 w 170"/>
                  <a:gd name="T47" fmla="*/ 1 h 29"/>
                  <a:gd name="T48" fmla="*/ 1 w 170"/>
                  <a:gd name="T49" fmla="*/ 1 h 29"/>
                  <a:gd name="T50" fmla="*/ 1 w 170"/>
                  <a:gd name="T51" fmla="*/ 1 h 29"/>
                  <a:gd name="T52" fmla="*/ 1 w 170"/>
                  <a:gd name="T53" fmla="*/ 1 h 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0"/>
                  <a:gd name="T82" fmla="*/ 0 h 29"/>
                  <a:gd name="T83" fmla="*/ 170 w 170"/>
                  <a:gd name="T84" fmla="*/ 29 h 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0" h="29">
                    <a:moveTo>
                      <a:pt x="21" y="29"/>
                    </a:moveTo>
                    <a:lnTo>
                      <a:pt x="9" y="25"/>
                    </a:lnTo>
                    <a:lnTo>
                      <a:pt x="3" y="22"/>
                    </a:lnTo>
                    <a:lnTo>
                      <a:pt x="1" y="16"/>
                    </a:lnTo>
                    <a:lnTo>
                      <a:pt x="0" y="8"/>
                    </a:lnTo>
                    <a:lnTo>
                      <a:pt x="9" y="5"/>
                    </a:lnTo>
                    <a:lnTo>
                      <a:pt x="26" y="2"/>
                    </a:lnTo>
                    <a:lnTo>
                      <a:pt x="48" y="1"/>
                    </a:lnTo>
                    <a:lnTo>
                      <a:pt x="73" y="0"/>
                    </a:lnTo>
                    <a:lnTo>
                      <a:pt x="99" y="0"/>
                    </a:lnTo>
                    <a:lnTo>
                      <a:pt x="125" y="1"/>
                    </a:lnTo>
                    <a:lnTo>
                      <a:pt x="148" y="2"/>
                    </a:lnTo>
                    <a:lnTo>
                      <a:pt x="166" y="4"/>
                    </a:lnTo>
                    <a:lnTo>
                      <a:pt x="167" y="5"/>
                    </a:lnTo>
                    <a:lnTo>
                      <a:pt x="168" y="6"/>
                    </a:lnTo>
                    <a:lnTo>
                      <a:pt x="169" y="7"/>
                    </a:lnTo>
                    <a:lnTo>
                      <a:pt x="170" y="8"/>
                    </a:lnTo>
                    <a:lnTo>
                      <a:pt x="161" y="12"/>
                    </a:lnTo>
                    <a:lnTo>
                      <a:pt x="145" y="15"/>
                    </a:lnTo>
                    <a:lnTo>
                      <a:pt x="124" y="18"/>
                    </a:lnTo>
                    <a:lnTo>
                      <a:pt x="99" y="22"/>
                    </a:lnTo>
                    <a:lnTo>
                      <a:pt x="74" y="24"/>
                    </a:lnTo>
                    <a:lnTo>
                      <a:pt x="51" y="26"/>
                    </a:lnTo>
                    <a:lnTo>
                      <a:pt x="33" y="28"/>
                    </a:lnTo>
                    <a:lnTo>
                      <a:pt x="2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21"/>
              <p:cNvSpPr>
                <a:spLocks/>
              </p:cNvSpPr>
              <p:nvPr/>
            </p:nvSpPr>
            <p:spPr bwMode="auto">
              <a:xfrm>
                <a:off x="1416" y="4001"/>
                <a:ext cx="10" cy="3"/>
              </a:xfrm>
              <a:custGeom>
                <a:avLst/>
                <a:gdLst>
                  <a:gd name="T0" fmla="*/ 0 w 29"/>
                  <a:gd name="T1" fmla="*/ 0 h 10"/>
                  <a:gd name="T2" fmla="*/ 0 w 29"/>
                  <a:gd name="T3" fmla="*/ 0 h 10"/>
                  <a:gd name="T4" fmla="*/ 0 w 29"/>
                  <a:gd name="T5" fmla="*/ 0 h 10"/>
                  <a:gd name="T6" fmla="*/ 1 w 29"/>
                  <a:gd name="T7" fmla="*/ 0 h 10"/>
                  <a:gd name="T8" fmla="*/ 1 w 29"/>
                  <a:gd name="T9" fmla="*/ 0 h 10"/>
                  <a:gd name="T10" fmla="*/ 1 w 29"/>
                  <a:gd name="T11" fmla="*/ 0 h 10"/>
                  <a:gd name="T12" fmla="*/ 1 w 29"/>
                  <a:gd name="T13" fmla="*/ 0 h 10"/>
                  <a:gd name="T14" fmla="*/ 1 w 29"/>
                  <a:gd name="T15" fmla="*/ 0 h 10"/>
                  <a:gd name="T16" fmla="*/ 1 w 29"/>
                  <a:gd name="T17" fmla="*/ 0 h 10"/>
                  <a:gd name="T18" fmla="*/ 1 w 29"/>
                  <a:gd name="T19" fmla="*/ 0 h 10"/>
                  <a:gd name="T20" fmla="*/ 1 w 29"/>
                  <a:gd name="T21" fmla="*/ 0 h 10"/>
                  <a:gd name="T22" fmla="*/ 0 w 29"/>
                  <a:gd name="T23" fmla="*/ 0 h 10"/>
                  <a:gd name="T24" fmla="*/ 0 w 29"/>
                  <a:gd name="T25" fmla="*/ 0 h 10"/>
                  <a:gd name="T26" fmla="*/ 0 w 29"/>
                  <a:gd name="T27" fmla="*/ 0 h 10"/>
                  <a:gd name="T28" fmla="*/ 0 w 29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"/>
                  <a:gd name="T46" fmla="*/ 0 h 10"/>
                  <a:gd name="T47" fmla="*/ 29 w 29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" h="10">
                    <a:moveTo>
                      <a:pt x="0" y="10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8"/>
                    </a:lnTo>
                    <a:lnTo>
                      <a:pt x="21" y="9"/>
                    </a:lnTo>
                    <a:lnTo>
                      <a:pt x="14" y="9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22"/>
              <p:cNvSpPr>
                <a:spLocks/>
              </p:cNvSpPr>
              <p:nvPr/>
            </p:nvSpPr>
            <p:spPr bwMode="auto">
              <a:xfrm>
                <a:off x="1436" y="3996"/>
                <a:ext cx="37" cy="8"/>
              </a:xfrm>
              <a:custGeom>
                <a:avLst/>
                <a:gdLst>
                  <a:gd name="T0" fmla="*/ 0 w 111"/>
                  <a:gd name="T1" fmla="*/ 1 h 24"/>
                  <a:gd name="T2" fmla="*/ 0 w 111"/>
                  <a:gd name="T3" fmla="*/ 1 h 24"/>
                  <a:gd name="T4" fmla="*/ 0 w 111"/>
                  <a:gd name="T5" fmla="*/ 1 h 24"/>
                  <a:gd name="T6" fmla="*/ 0 w 111"/>
                  <a:gd name="T7" fmla="*/ 0 h 24"/>
                  <a:gd name="T8" fmla="*/ 0 w 111"/>
                  <a:gd name="T9" fmla="*/ 0 h 24"/>
                  <a:gd name="T10" fmla="*/ 0 w 111"/>
                  <a:gd name="T11" fmla="*/ 0 h 24"/>
                  <a:gd name="T12" fmla="*/ 1 w 111"/>
                  <a:gd name="T13" fmla="*/ 0 h 24"/>
                  <a:gd name="T14" fmla="*/ 1 w 111"/>
                  <a:gd name="T15" fmla="*/ 0 h 24"/>
                  <a:gd name="T16" fmla="*/ 2 w 111"/>
                  <a:gd name="T17" fmla="*/ 0 h 24"/>
                  <a:gd name="T18" fmla="*/ 3 w 111"/>
                  <a:gd name="T19" fmla="*/ 0 h 24"/>
                  <a:gd name="T20" fmla="*/ 3 w 111"/>
                  <a:gd name="T21" fmla="*/ 0 h 24"/>
                  <a:gd name="T22" fmla="*/ 4 w 111"/>
                  <a:gd name="T23" fmla="*/ 0 h 24"/>
                  <a:gd name="T24" fmla="*/ 4 w 111"/>
                  <a:gd name="T25" fmla="*/ 0 h 24"/>
                  <a:gd name="T26" fmla="*/ 4 w 111"/>
                  <a:gd name="T27" fmla="*/ 0 h 24"/>
                  <a:gd name="T28" fmla="*/ 4 w 111"/>
                  <a:gd name="T29" fmla="*/ 0 h 24"/>
                  <a:gd name="T30" fmla="*/ 4 w 111"/>
                  <a:gd name="T31" fmla="*/ 1 h 24"/>
                  <a:gd name="T32" fmla="*/ 4 w 111"/>
                  <a:gd name="T33" fmla="*/ 1 h 24"/>
                  <a:gd name="T34" fmla="*/ 4 w 111"/>
                  <a:gd name="T35" fmla="*/ 1 h 24"/>
                  <a:gd name="T36" fmla="*/ 3 w 111"/>
                  <a:gd name="T37" fmla="*/ 1 h 24"/>
                  <a:gd name="T38" fmla="*/ 3 w 111"/>
                  <a:gd name="T39" fmla="*/ 1 h 24"/>
                  <a:gd name="T40" fmla="*/ 2 w 111"/>
                  <a:gd name="T41" fmla="*/ 1 h 24"/>
                  <a:gd name="T42" fmla="*/ 2 w 111"/>
                  <a:gd name="T43" fmla="*/ 1 h 24"/>
                  <a:gd name="T44" fmla="*/ 1 w 111"/>
                  <a:gd name="T45" fmla="*/ 1 h 24"/>
                  <a:gd name="T46" fmla="*/ 0 w 111"/>
                  <a:gd name="T47" fmla="*/ 1 h 24"/>
                  <a:gd name="T48" fmla="*/ 0 w 111"/>
                  <a:gd name="T49" fmla="*/ 1 h 24"/>
                  <a:gd name="T50" fmla="*/ 0 w 111"/>
                  <a:gd name="T51" fmla="*/ 1 h 24"/>
                  <a:gd name="T52" fmla="*/ 0 w 111"/>
                  <a:gd name="T53" fmla="*/ 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1"/>
                  <a:gd name="T82" fmla="*/ 0 h 24"/>
                  <a:gd name="T83" fmla="*/ 111 w 111"/>
                  <a:gd name="T84" fmla="*/ 24 h 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1" h="24">
                    <a:moveTo>
                      <a:pt x="4" y="23"/>
                    </a:moveTo>
                    <a:lnTo>
                      <a:pt x="1" y="19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8" y="6"/>
                    </a:lnTo>
                    <a:lnTo>
                      <a:pt x="20" y="5"/>
                    </a:lnTo>
                    <a:lnTo>
                      <a:pt x="36" y="3"/>
                    </a:lnTo>
                    <a:lnTo>
                      <a:pt x="54" y="1"/>
                    </a:lnTo>
                    <a:lnTo>
                      <a:pt x="73" y="0"/>
                    </a:lnTo>
                    <a:lnTo>
                      <a:pt x="88" y="0"/>
                    </a:lnTo>
                    <a:lnTo>
                      <a:pt x="102" y="1"/>
                    </a:lnTo>
                    <a:lnTo>
                      <a:pt x="111" y="5"/>
                    </a:lnTo>
                    <a:lnTo>
                      <a:pt x="111" y="8"/>
                    </a:lnTo>
                    <a:lnTo>
                      <a:pt x="111" y="10"/>
                    </a:lnTo>
                    <a:lnTo>
                      <a:pt x="111" y="14"/>
                    </a:lnTo>
                    <a:lnTo>
                      <a:pt x="111" y="17"/>
                    </a:lnTo>
                    <a:lnTo>
                      <a:pt x="103" y="21"/>
                    </a:lnTo>
                    <a:lnTo>
                      <a:pt x="91" y="23"/>
                    </a:lnTo>
                    <a:lnTo>
                      <a:pt x="76" y="24"/>
                    </a:lnTo>
                    <a:lnTo>
                      <a:pt x="59" y="24"/>
                    </a:lnTo>
                    <a:lnTo>
                      <a:pt x="42" y="24"/>
                    </a:lnTo>
                    <a:lnTo>
                      <a:pt x="26" y="24"/>
                    </a:lnTo>
                    <a:lnTo>
                      <a:pt x="13" y="23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23"/>
              <p:cNvSpPr>
                <a:spLocks/>
              </p:cNvSpPr>
              <p:nvPr/>
            </p:nvSpPr>
            <p:spPr bwMode="auto">
              <a:xfrm>
                <a:off x="1239" y="3970"/>
                <a:ext cx="50" cy="5"/>
              </a:xfrm>
              <a:custGeom>
                <a:avLst/>
                <a:gdLst>
                  <a:gd name="T0" fmla="*/ 0 w 148"/>
                  <a:gd name="T1" fmla="*/ 1 h 16"/>
                  <a:gd name="T2" fmla="*/ 0 w 148"/>
                  <a:gd name="T3" fmla="*/ 0 h 16"/>
                  <a:gd name="T4" fmla="*/ 0 w 148"/>
                  <a:gd name="T5" fmla="*/ 0 h 16"/>
                  <a:gd name="T6" fmla="*/ 0 w 148"/>
                  <a:gd name="T7" fmla="*/ 0 h 16"/>
                  <a:gd name="T8" fmla="*/ 0 w 148"/>
                  <a:gd name="T9" fmla="*/ 0 h 16"/>
                  <a:gd name="T10" fmla="*/ 1 w 148"/>
                  <a:gd name="T11" fmla="*/ 0 h 16"/>
                  <a:gd name="T12" fmla="*/ 2 w 148"/>
                  <a:gd name="T13" fmla="*/ 0 h 16"/>
                  <a:gd name="T14" fmla="*/ 2 w 148"/>
                  <a:gd name="T15" fmla="*/ 0 h 16"/>
                  <a:gd name="T16" fmla="*/ 3 w 148"/>
                  <a:gd name="T17" fmla="*/ 0 h 16"/>
                  <a:gd name="T18" fmla="*/ 4 w 148"/>
                  <a:gd name="T19" fmla="*/ 0 h 16"/>
                  <a:gd name="T20" fmla="*/ 4 w 148"/>
                  <a:gd name="T21" fmla="*/ 0 h 16"/>
                  <a:gd name="T22" fmla="*/ 5 w 148"/>
                  <a:gd name="T23" fmla="*/ 0 h 16"/>
                  <a:gd name="T24" fmla="*/ 6 w 148"/>
                  <a:gd name="T25" fmla="*/ 0 h 16"/>
                  <a:gd name="T26" fmla="*/ 5 w 148"/>
                  <a:gd name="T27" fmla="*/ 0 h 16"/>
                  <a:gd name="T28" fmla="*/ 4 w 148"/>
                  <a:gd name="T29" fmla="*/ 0 h 16"/>
                  <a:gd name="T30" fmla="*/ 3 w 148"/>
                  <a:gd name="T31" fmla="*/ 0 h 16"/>
                  <a:gd name="T32" fmla="*/ 3 w 148"/>
                  <a:gd name="T33" fmla="*/ 0 h 16"/>
                  <a:gd name="T34" fmla="*/ 2 w 148"/>
                  <a:gd name="T35" fmla="*/ 0 h 16"/>
                  <a:gd name="T36" fmla="*/ 1 w 148"/>
                  <a:gd name="T37" fmla="*/ 1 h 16"/>
                  <a:gd name="T38" fmla="*/ 1 w 148"/>
                  <a:gd name="T39" fmla="*/ 1 h 16"/>
                  <a:gd name="T40" fmla="*/ 0 w 148"/>
                  <a:gd name="T41" fmla="*/ 1 h 16"/>
                  <a:gd name="T42" fmla="*/ 0 w 148"/>
                  <a:gd name="T43" fmla="*/ 1 h 16"/>
                  <a:gd name="T44" fmla="*/ 0 w 148"/>
                  <a:gd name="T45" fmla="*/ 1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8"/>
                  <a:gd name="T70" fmla="*/ 0 h 16"/>
                  <a:gd name="T71" fmla="*/ 148 w 148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8" h="16">
                    <a:moveTo>
                      <a:pt x="1" y="16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8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5" y="0"/>
                    </a:lnTo>
                    <a:lnTo>
                      <a:pt x="112" y="0"/>
                    </a:lnTo>
                    <a:lnTo>
                      <a:pt x="130" y="0"/>
                    </a:lnTo>
                    <a:lnTo>
                      <a:pt x="148" y="0"/>
                    </a:lnTo>
                    <a:lnTo>
                      <a:pt x="129" y="4"/>
                    </a:lnTo>
                    <a:lnTo>
                      <a:pt x="111" y="7"/>
                    </a:lnTo>
                    <a:lnTo>
                      <a:pt x="93" y="11"/>
                    </a:lnTo>
                    <a:lnTo>
                      <a:pt x="75" y="13"/>
                    </a:lnTo>
                    <a:lnTo>
                      <a:pt x="55" y="14"/>
                    </a:lnTo>
                    <a:lnTo>
                      <a:pt x="37" y="15"/>
                    </a:lnTo>
                    <a:lnTo>
                      <a:pt x="19" y="16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24"/>
              <p:cNvSpPr>
                <a:spLocks/>
              </p:cNvSpPr>
              <p:nvPr/>
            </p:nvSpPr>
            <p:spPr bwMode="auto">
              <a:xfrm>
                <a:off x="1376" y="3952"/>
                <a:ext cx="31" cy="9"/>
              </a:xfrm>
              <a:custGeom>
                <a:avLst/>
                <a:gdLst>
                  <a:gd name="T0" fmla="*/ 0 w 93"/>
                  <a:gd name="T1" fmla="*/ 1 h 26"/>
                  <a:gd name="T2" fmla="*/ 0 w 93"/>
                  <a:gd name="T3" fmla="*/ 1 h 26"/>
                  <a:gd name="T4" fmla="*/ 0 w 93"/>
                  <a:gd name="T5" fmla="*/ 1 h 26"/>
                  <a:gd name="T6" fmla="*/ 0 w 93"/>
                  <a:gd name="T7" fmla="*/ 1 h 26"/>
                  <a:gd name="T8" fmla="*/ 0 w 93"/>
                  <a:gd name="T9" fmla="*/ 1 h 26"/>
                  <a:gd name="T10" fmla="*/ 0 w 93"/>
                  <a:gd name="T11" fmla="*/ 1 h 26"/>
                  <a:gd name="T12" fmla="*/ 1 w 93"/>
                  <a:gd name="T13" fmla="*/ 0 h 26"/>
                  <a:gd name="T14" fmla="*/ 1 w 93"/>
                  <a:gd name="T15" fmla="*/ 0 h 26"/>
                  <a:gd name="T16" fmla="*/ 2 w 93"/>
                  <a:gd name="T17" fmla="*/ 0 h 26"/>
                  <a:gd name="T18" fmla="*/ 3 w 93"/>
                  <a:gd name="T19" fmla="*/ 0 h 26"/>
                  <a:gd name="T20" fmla="*/ 3 w 93"/>
                  <a:gd name="T21" fmla="*/ 0 h 26"/>
                  <a:gd name="T22" fmla="*/ 3 w 93"/>
                  <a:gd name="T23" fmla="*/ 0 h 26"/>
                  <a:gd name="T24" fmla="*/ 3 w 93"/>
                  <a:gd name="T25" fmla="*/ 1 h 26"/>
                  <a:gd name="T26" fmla="*/ 3 w 93"/>
                  <a:gd name="T27" fmla="*/ 1 h 26"/>
                  <a:gd name="T28" fmla="*/ 3 w 93"/>
                  <a:gd name="T29" fmla="*/ 1 h 26"/>
                  <a:gd name="T30" fmla="*/ 2 w 93"/>
                  <a:gd name="T31" fmla="*/ 1 h 26"/>
                  <a:gd name="T32" fmla="*/ 2 w 93"/>
                  <a:gd name="T33" fmla="*/ 1 h 26"/>
                  <a:gd name="T34" fmla="*/ 1 w 93"/>
                  <a:gd name="T35" fmla="*/ 1 h 26"/>
                  <a:gd name="T36" fmla="*/ 1 w 93"/>
                  <a:gd name="T37" fmla="*/ 1 h 26"/>
                  <a:gd name="T38" fmla="*/ 1 w 93"/>
                  <a:gd name="T39" fmla="*/ 1 h 26"/>
                  <a:gd name="T40" fmla="*/ 0 w 93"/>
                  <a:gd name="T41" fmla="*/ 1 h 26"/>
                  <a:gd name="T42" fmla="*/ 0 w 93"/>
                  <a:gd name="T43" fmla="*/ 1 h 26"/>
                  <a:gd name="T44" fmla="*/ 0 w 93"/>
                  <a:gd name="T45" fmla="*/ 1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3"/>
                  <a:gd name="T70" fmla="*/ 0 h 26"/>
                  <a:gd name="T71" fmla="*/ 93 w 93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3" h="26">
                    <a:moveTo>
                      <a:pt x="2" y="26"/>
                    </a:moveTo>
                    <a:lnTo>
                      <a:pt x="1" y="25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6" y="13"/>
                    </a:lnTo>
                    <a:lnTo>
                      <a:pt x="19" y="9"/>
                    </a:lnTo>
                    <a:lnTo>
                      <a:pt x="36" y="5"/>
                    </a:lnTo>
                    <a:lnTo>
                      <a:pt x="55" y="1"/>
                    </a:lnTo>
                    <a:lnTo>
                      <a:pt x="72" y="0"/>
                    </a:lnTo>
                    <a:lnTo>
                      <a:pt x="87" y="1"/>
                    </a:lnTo>
                    <a:lnTo>
                      <a:pt x="93" y="7"/>
                    </a:lnTo>
                    <a:lnTo>
                      <a:pt x="92" y="18"/>
                    </a:lnTo>
                    <a:lnTo>
                      <a:pt x="81" y="19"/>
                    </a:lnTo>
                    <a:lnTo>
                      <a:pt x="69" y="21"/>
                    </a:lnTo>
                    <a:lnTo>
                      <a:pt x="58" y="21"/>
                    </a:lnTo>
                    <a:lnTo>
                      <a:pt x="47" y="22"/>
                    </a:lnTo>
                    <a:lnTo>
                      <a:pt x="35" y="23"/>
                    </a:lnTo>
                    <a:lnTo>
                      <a:pt x="25" y="24"/>
                    </a:lnTo>
                    <a:lnTo>
                      <a:pt x="14" y="25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25"/>
              <p:cNvSpPr>
                <a:spLocks/>
              </p:cNvSpPr>
              <p:nvPr/>
            </p:nvSpPr>
            <p:spPr bwMode="auto">
              <a:xfrm>
                <a:off x="1424" y="3947"/>
                <a:ext cx="73" cy="9"/>
              </a:xfrm>
              <a:custGeom>
                <a:avLst/>
                <a:gdLst>
                  <a:gd name="T0" fmla="*/ 1 w 218"/>
                  <a:gd name="T1" fmla="*/ 1 h 27"/>
                  <a:gd name="T2" fmla="*/ 1 w 218"/>
                  <a:gd name="T3" fmla="*/ 1 h 27"/>
                  <a:gd name="T4" fmla="*/ 0 w 218"/>
                  <a:gd name="T5" fmla="*/ 1 h 27"/>
                  <a:gd name="T6" fmla="*/ 0 w 218"/>
                  <a:gd name="T7" fmla="*/ 1 h 27"/>
                  <a:gd name="T8" fmla="*/ 0 w 218"/>
                  <a:gd name="T9" fmla="*/ 1 h 27"/>
                  <a:gd name="T10" fmla="*/ 0 w 218"/>
                  <a:gd name="T11" fmla="*/ 1 h 27"/>
                  <a:gd name="T12" fmla="*/ 1 w 218"/>
                  <a:gd name="T13" fmla="*/ 1 h 27"/>
                  <a:gd name="T14" fmla="*/ 1 w 218"/>
                  <a:gd name="T15" fmla="*/ 1 h 27"/>
                  <a:gd name="T16" fmla="*/ 2 w 218"/>
                  <a:gd name="T17" fmla="*/ 1 h 27"/>
                  <a:gd name="T18" fmla="*/ 2 w 218"/>
                  <a:gd name="T19" fmla="*/ 0 h 27"/>
                  <a:gd name="T20" fmla="*/ 3 w 218"/>
                  <a:gd name="T21" fmla="*/ 0 h 27"/>
                  <a:gd name="T22" fmla="*/ 4 w 218"/>
                  <a:gd name="T23" fmla="*/ 0 h 27"/>
                  <a:gd name="T24" fmla="*/ 4 w 218"/>
                  <a:gd name="T25" fmla="*/ 0 h 27"/>
                  <a:gd name="T26" fmla="*/ 5 w 218"/>
                  <a:gd name="T27" fmla="*/ 0 h 27"/>
                  <a:gd name="T28" fmla="*/ 6 w 218"/>
                  <a:gd name="T29" fmla="*/ 0 h 27"/>
                  <a:gd name="T30" fmla="*/ 6 w 218"/>
                  <a:gd name="T31" fmla="*/ 0 h 27"/>
                  <a:gd name="T32" fmla="*/ 7 w 218"/>
                  <a:gd name="T33" fmla="*/ 0 h 27"/>
                  <a:gd name="T34" fmla="*/ 7 w 218"/>
                  <a:gd name="T35" fmla="*/ 0 h 27"/>
                  <a:gd name="T36" fmla="*/ 8 w 218"/>
                  <a:gd name="T37" fmla="*/ 0 h 27"/>
                  <a:gd name="T38" fmla="*/ 8 w 218"/>
                  <a:gd name="T39" fmla="*/ 0 h 27"/>
                  <a:gd name="T40" fmla="*/ 8 w 218"/>
                  <a:gd name="T41" fmla="*/ 0 h 27"/>
                  <a:gd name="T42" fmla="*/ 8 w 218"/>
                  <a:gd name="T43" fmla="*/ 0 h 27"/>
                  <a:gd name="T44" fmla="*/ 8 w 218"/>
                  <a:gd name="T45" fmla="*/ 1 h 27"/>
                  <a:gd name="T46" fmla="*/ 8 w 218"/>
                  <a:gd name="T47" fmla="*/ 1 h 27"/>
                  <a:gd name="T48" fmla="*/ 8 w 218"/>
                  <a:gd name="T49" fmla="*/ 1 h 27"/>
                  <a:gd name="T50" fmla="*/ 6 w 218"/>
                  <a:gd name="T51" fmla="*/ 1 h 27"/>
                  <a:gd name="T52" fmla="*/ 5 w 218"/>
                  <a:gd name="T53" fmla="*/ 1 h 27"/>
                  <a:gd name="T54" fmla="*/ 4 w 218"/>
                  <a:gd name="T55" fmla="*/ 1 h 27"/>
                  <a:gd name="T56" fmla="*/ 4 w 218"/>
                  <a:gd name="T57" fmla="*/ 1 h 27"/>
                  <a:gd name="T58" fmla="*/ 3 w 218"/>
                  <a:gd name="T59" fmla="*/ 1 h 27"/>
                  <a:gd name="T60" fmla="*/ 3 w 218"/>
                  <a:gd name="T61" fmla="*/ 1 h 27"/>
                  <a:gd name="T62" fmla="*/ 2 w 218"/>
                  <a:gd name="T63" fmla="*/ 1 h 27"/>
                  <a:gd name="T64" fmla="*/ 1 w 218"/>
                  <a:gd name="T65" fmla="*/ 1 h 27"/>
                  <a:gd name="T66" fmla="*/ 1 w 218"/>
                  <a:gd name="T67" fmla="*/ 1 h 27"/>
                  <a:gd name="T68" fmla="*/ 1 w 218"/>
                  <a:gd name="T69" fmla="*/ 1 h 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8"/>
                  <a:gd name="T106" fmla="*/ 0 h 27"/>
                  <a:gd name="T107" fmla="*/ 218 w 218"/>
                  <a:gd name="T108" fmla="*/ 27 h 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8" h="27">
                    <a:moveTo>
                      <a:pt x="31" y="27"/>
                    </a:moveTo>
                    <a:lnTo>
                      <a:pt x="17" y="25"/>
                    </a:lnTo>
                    <a:lnTo>
                      <a:pt x="8" y="25"/>
                    </a:lnTo>
                    <a:lnTo>
                      <a:pt x="3" y="24"/>
                    </a:lnTo>
                    <a:lnTo>
                      <a:pt x="0" y="23"/>
                    </a:lnTo>
                    <a:lnTo>
                      <a:pt x="6" y="21"/>
                    </a:lnTo>
                    <a:lnTo>
                      <a:pt x="18" y="19"/>
                    </a:lnTo>
                    <a:lnTo>
                      <a:pt x="30" y="16"/>
                    </a:lnTo>
                    <a:lnTo>
                      <a:pt x="45" y="14"/>
                    </a:lnTo>
                    <a:lnTo>
                      <a:pt x="61" y="12"/>
                    </a:lnTo>
                    <a:lnTo>
                      <a:pt x="79" y="9"/>
                    </a:lnTo>
                    <a:lnTo>
                      <a:pt x="97" y="7"/>
                    </a:lnTo>
                    <a:lnTo>
                      <a:pt x="116" y="5"/>
                    </a:lnTo>
                    <a:lnTo>
                      <a:pt x="134" y="4"/>
                    </a:lnTo>
                    <a:lnTo>
                      <a:pt x="152" y="2"/>
                    </a:lnTo>
                    <a:lnTo>
                      <a:pt x="168" y="2"/>
                    </a:lnTo>
                    <a:lnTo>
                      <a:pt x="184" y="0"/>
                    </a:lnTo>
                    <a:lnTo>
                      <a:pt x="196" y="0"/>
                    </a:lnTo>
                    <a:lnTo>
                      <a:pt x="207" y="2"/>
                    </a:lnTo>
                    <a:lnTo>
                      <a:pt x="213" y="3"/>
                    </a:lnTo>
                    <a:lnTo>
                      <a:pt x="218" y="5"/>
                    </a:lnTo>
                    <a:lnTo>
                      <a:pt x="216" y="11"/>
                    </a:lnTo>
                    <a:lnTo>
                      <a:pt x="213" y="15"/>
                    </a:lnTo>
                    <a:lnTo>
                      <a:pt x="210" y="19"/>
                    </a:lnTo>
                    <a:lnTo>
                      <a:pt x="205" y="22"/>
                    </a:lnTo>
                    <a:lnTo>
                      <a:pt x="168" y="23"/>
                    </a:lnTo>
                    <a:lnTo>
                      <a:pt x="138" y="24"/>
                    </a:lnTo>
                    <a:lnTo>
                      <a:pt x="116" y="25"/>
                    </a:lnTo>
                    <a:lnTo>
                      <a:pt x="97" y="25"/>
                    </a:lnTo>
                    <a:lnTo>
                      <a:pt x="83" y="27"/>
                    </a:lnTo>
                    <a:lnTo>
                      <a:pt x="68" y="27"/>
                    </a:lnTo>
                    <a:lnTo>
                      <a:pt x="51" y="27"/>
                    </a:lnTo>
                    <a:lnTo>
                      <a:pt x="3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26"/>
              <p:cNvSpPr>
                <a:spLocks/>
              </p:cNvSpPr>
              <p:nvPr/>
            </p:nvSpPr>
            <p:spPr bwMode="auto">
              <a:xfrm>
                <a:off x="1241" y="3921"/>
                <a:ext cx="58" cy="6"/>
              </a:xfrm>
              <a:custGeom>
                <a:avLst/>
                <a:gdLst>
                  <a:gd name="T0" fmla="*/ 0 w 172"/>
                  <a:gd name="T1" fmla="*/ 1 h 18"/>
                  <a:gd name="T2" fmla="*/ 0 w 172"/>
                  <a:gd name="T3" fmla="*/ 1 h 18"/>
                  <a:gd name="T4" fmla="*/ 0 w 172"/>
                  <a:gd name="T5" fmla="*/ 0 h 18"/>
                  <a:gd name="T6" fmla="*/ 0 w 172"/>
                  <a:gd name="T7" fmla="*/ 0 h 18"/>
                  <a:gd name="T8" fmla="*/ 0 w 172"/>
                  <a:gd name="T9" fmla="*/ 0 h 18"/>
                  <a:gd name="T10" fmla="*/ 0 w 172"/>
                  <a:gd name="T11" fmla="*/ 0 h 18"/>
                  <a:gd name="T12" fmla="*/ 1 w 172"/>
                  <a:gd name="T13" fmla="*/ 0 h 18"/>
                  <a:gd name="T14" fmla="*/ 2 w 172"/>
                  <a:gd name="T15" fmla="*/ 0 h 18"/>
                  <a:gd name="T16" fmla="*/ 3 w 172"/>
                  <a:gd name="T17" fmla="*/ 0 h 18"/>
                  <a:gd name="T18" fmla="*/ 4 w 172"/>
                  <a:gd name="T19" fmla="*/ 0 h 18"/>
                  <a:gd name="T20" fmla="*/ 5 w 172"/>
                  <a:gd name="T21" fmla="*/ 0 h 18"/>
                  <a:gd name="T22" fmla="*/ 6 w 172"/>
                  <a:gd name="T23" fmla="*/ 0 h 18"/>
                  <a:gd name="T24" fmla="*/ 7 w 172"/>
                  <a:gd name="T25" fmla="*/ 1 h 18"/>
                  <a:gd name="T26" fmla="*/ 6 w 172"/>
                  <a:gd name="T27" fmla="*/ 1 h 18"/>
                  <a:gd name="T28" fmla="*/ 5 w 172"/>
                  <a:gd name="T29" fmla="*/ 1 h 18"/>
                  <a:gd name="T30" fmla="*/ 4 w 172"/>
                  <a:gd name="T31" fmla="*/ 1 h 18"/>
                  <a:gd name="T32" fmla="*/ 3 w 172"/>
                  <a:gd name="T33" fmla="*/ 1 h 18"/>
                  <a:gd name="T34" fmla="*/ 2 w 172"/>
                  <a:gd name="T35" fmla="*/ 1 h 18"/>
                  <a:gd name="T36" fmla="*/ 2 w 172"/>
                  <a:gd name="T37" fmla="*/ 1 h 18"/>
                  <a:gd name="T38" fmla="*/ 1 w 172"/>
                  <a:gd name="T39" fmla="*/ 1 h 18"/>
                  <a:gd name="T40" fmla="*/ 0 w 172"/>
                  <a:gd name="T41" fmla="*/ 1 h 18"/>
                  <a:gd name="T42" fmla="*/ 0 w 172"/>
                  <a:gd name="T43" fmla="*/ 1 h 18"/>
                  <a:gd name="T44" fmla="*/ 0 w 172"/>
                  <a:gd name="T45" fmla="*/ 1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2"/>
                  <a:gd name="T70" fmla="*/ 0 h 18"/>
                  <a:gd name="T71" fmla="*/ 172 w 172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2" h="18">
                    <a:moveTo>
                      <a:pt x="5" y="18"/>
                    </a:moveTo>
                    <a:lnTo>
                      <a:pt x="3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8" y="1"/>
                    </a:lnTo>
                    <a:lnTo>
                      <a:pt x="27" y="0"/>
                    </a:lnTo>
                    <a:lnTo>
                      <a:pt x="52" y="0"/>
                    </a:lnTo>
                    <a:lnTo>
                      <a:pt x="81" y="0"/>
                    </a:lnTo>
                    <a:lnTo>
                      <a:pt x="111" y="2"/>
                    </a:lnTo>
                    <a:lnTo>
                      <a:pt x="138" y="4"/>
                    </a:lnTo>
                    <a:lnTo>
                      <a:pt x="160" y="9"/>
                    </a:lnTo>
                    <a:lnTo>
                      <a:pt x="172" y="14"/>
                    </a:lnTo>
                    <a:lnTo>
                      <a:pt x="151" y="14"/>
                    </a:lnTo>
                    <a:lnTo>
                      <a:pt x="130" y="14"/>
                    </a:lnTo>
                    <a:lnTo>
                      <a:pt x="109" y="15"/>
                    </a:lnTo>
                    <a:lnTo>
                      <a:pt x="87" y="16"/>
                    </a:lnTo>
                    <a:lnTo>
                      <a:pt x="65" y="16"/>
                    </a:lnTo>
                    <a:lnTo>
                      <a:pt x="45" y="17"/>
                    </a:lnTo>
                    <a:lnTo>
                      <a:pt x="24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27"/>
              <p:cNvSpPr>
                <a:spLocks/>
              </p:cNvSpPr>
              <p:nvPr/>
            </p:nvSpPr>
            <p:spPr bwMode="auto">
              <a:xfrm>
                <a:off x="1414" y="3902"/>
                <a:ext cx="44" cy="8"/>
              </a:xfrm>
              <a:custGeom>
                <a:avLst/>
                <a:gdLst>
                  <a:gd name="T0" fmla="*/ 0 w 132"/>
                  <a:gd name="T1" fmla="*/ 1 h 24"/>
                  <a:gd name="T2" fmla="*/ 0 w 132"/>
                  <a:gd name="T3" fmla="*/ 1 h 24"/>
                  <a:gd name="T4" fmla="*/ 0 w 132"/>
                  <a:gd name="T5" fmla="*/ 1 h 24"/>
                  <a:gd name="T6" fmla="*/ 0 w 132"/>
                  <a:gd name="T7" fmla="*/ 1 h 24"/>
                  <a:gd name="T8" fmla="*/ 0 w 132"/>
                  <a:gd name="T9" fmla="*/ 1 h 24"/>
                  <a:gd name="T10" fmla="*/ 0 w 132"/>
                  <a:gd name="T11" fmla="*/ 0 h 24"/>
                  <a:gd name="T12" fmla="*/ 1 w 132"/>
                  <a:gd name="T13" fmla="*/ 0 h 24"/>
                  <a:gd name="T14" fmla="*/ 2 w 132"/>
                  <a:gd name="T15" fmla="*/ 0 h 24"/>
                  <a:gd name="T16" fmla="*/ 2 w 132"/>
                  <a:gd name="T17" fmla="*/ 0 h 24"/>
                  <a:gd name="T18" fmla="*/ 3 w 132"/>
                  <a:gd name="T19" fmla="*/ 0 h 24"/>
                  <a:gd name="T20" fmla="*/ 4 w 132"/>
                  <a:gd name="T21" fmla="*/ 0 h 24"/>
                  <a:gd name="T22" fmla="*/ 4 w 132"/>
                  <a:gd name="T23" fmla="*/ 0 h 24"/>
                  <a:gd name="T24" fmla="*/ 5 w 132"/>
                  <a:gd name="T25" fmla="*/ 0 h 24"/>
                  <a:gd name="T26" fmla="*/ 5 w 132"/>
                  <a:gd name="T27" fmla="*/ 0 h 24"/>
                  <a:gd name="T28" fmla="*/ 5 w 132"/>
                  <a:gd name="T29" fmla="*/ 0 h 24"/>
                  <a:gd name="T30" fmla="*/ 5 w 132"/>
                  <a:gd name="T31" fmla="*/ 0 h 24"/>
                  <a:gd name="T32" fmla="*/ 5 w 132"/>
                  <a:gd name="T33" fmla="*/ 1 h 24"/>
                  <a:gd name="T34" fmla="*/ 4 w 132"/>
                  <a:gd name="T35" fmla="*/ 1 h 24"/>
                  <a:gd name="T36" fmla="*/ 4 w 132"/>
                  <a:gd name="T37" fmla="*/ 1 h 24"/>
                  <a:gd name="T38" fmla="*/ 3 w 132"/>
                  <a:gd name="T39" fmla="*/ 1 h 24"/>
                  <a:gd name="T40" fmla="*/ 3 w 132"/>
                  <a:gd name="T41" fmla="*/ 1 h 24"/>
                  <a:gd name="T42" fmla="*/ 2 w 132"/>
                  <a:gd name="T43" fmla="*/ 1 h 24"/>
                  <a:gd name="T44" fmla="*/ 1 w 132"/>
                  <a:gd name="T45" fmla="*/ 1 h 24"/>
                  <a:gd name="T46" fmla="*/ 1 w 132"/>
                  <a:gd name="T47" fmla="*/ 1 h 24"/>
                  <a:gd name="T48" fmla="*/ 0 w 132"/>
                  <a:gd name="T49" fmla="*/ 1 h 24"/>
                  <a:gd name="T50" fmla="*/ 0 w 132"/>
                  <a:gd name="T51" fmla="*/ 1 h 24"/>
                  <a:gd name="T52" fmla="*/ 0 w 132"/>
                  <a:gd name="T53" fmla="*/ 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2"/>
                  <a:gd name="T82" fmla="*/ 0 h 24"/>
                  <a:gd name="T83" fmla="*/ 132 w 132"/>
                  <a:gd name="T84" fmla="*/ 24 h 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2" h="24">
                    <a:moveTo>
                      <a:pt x="4" y="24"/>
                    </a:moveTo>
                    <a:lnTo>
                      <a:pt x="3" y="23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2" y="12"/>
                    </a:lnTo>
                    <a:lnTo>
                      <a:pt x="26" y="8"/>
                    </a:lnTo>
                    <a:lnTo>
                      <a:pt x="42" y="3"/>
                    </a:lnTo>
                    <a:lnTo>
                      <a:pt x="60" y="1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15" y="0"/>
                    </a:lnTo>
                    <a:lnTo>
                      <a:pt x="132" y="1"/>
                    </a:lnTo>
                    <a:lnTo>
                      <a:pt x="132" y="4"/>
                    </a:lnTo>
                    <a:lnTo>
                      <a:pt x="132" y="7"/>
                    </a:lnTo>
                    <a:lnTo>
                      <a:pt x="132" y="11"/>
                    </a:lnTo>
                    <a:lnTo>
                      <a:pt x="131" y="17"/>
                    </a:lnTo>
                    <a:lnTo>
                      <a:pt x="120" y="20"/>
                    </a:lnTo>
                    <a:lnTo>
                      <a:pt x="107" y="22"/>
                    </a:lnTo>
                    <a:lnTo>
                      <a:pt x="89" y="23"/>
                    </a:lnTo>
                    <a:lnTo>
                      <a:pt x="69" y="24"/>
                    </a:lnTo>
                    <a:lnTo>
                      <a:pt x="49" y="24"/>
                    </a:lnTo>
                    <a:lnTo>
                      <a:pt x="31" y="24"/>
                    </a:lnTo>
                    <a:lnTo>
                      <a:pt x="16" y="24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28"/>
              <p:cNvSpPr>
                <a:spLocks/>
              </p:cNvSpPr>
              <p:nvPr/>
            </p:nvSpPr>
            <p:spPr bwMode="auto">
              <a:xfrm>
                <a:off x="1400" y="3905"/>
                <a:ext cx="11" cy="5"/>
              </a:xfrm>
              <a:custGeom>
                <a:avLst/>
                <a:gdLst>
                  <a:gd name="T0" fmla="*/ 0 w 33"/>
                  <a:gd name="T1" fmla="*/ 1 h 13"/>
                  <a:gd name="T2" fmla="*/ 0 w 33"/>
                  <a:gd name="T3" fmla="*/ 1 h 13"/>
                  <a:gd name="T4" fmla="*/ 0 w 33"/>
                  <a:gd name="T5" fmla="*/ 1 h 13"/>
                  <a:gd name="T6" fmla="*/ 0 w 33"/>
                  <a:gd name="T7" fmla="*/ 0 h 13"/>
                  <a:gd name="T8" fmla="*/ 0 w 33"/>
                  <a:gd name="T9" fmla="*/ 0 h 13"/>
                  <a:gd name="T10" fmla="*/ 0 w 33"/>
                  <a:gd name="T11" fmla="*/ 0 h 13"/>
                  <a:gd name="T12" fmla="*/ 1 w 33"/>
                  <a:gd name="T13" fmla="*/ 0 h 13"/>
                  <a:gd name="T14" fmla="*/ 1 w 33"/>
                  <a:gd name="T15" fmla="*/ 0 h 13"/>
                  <a:gd name="T16" fmla="*/ 1 w 33"/>
                  <a:gd name="T17" fmla="*/ 0 h 13"/>
                  <a:gd name="T18" fmla="*/ 1 w 33"/>
                  <a:gd name="T19" fmla="*/ 0 h 13"/>
                  <a:gd name="T20" fmla="*/ 1 w 33"/>
                  <a:gd name="T21" fmla="*/ 0 h 13"/>
                  <a:gd name="T22" fmla="*/ 1 w 33"/>
                  <a:gd name="T23" fmla="*/ 0 h 13"/>
                  <a:gd name="T24" fmla="*/ 1 w 33"/>
                  <a:gd name="T25" fmla="*/ 1 h 13"/>
                  <a:gd name="T26" fmla="*/ 1 w 33"/>
                  <a:gd name="T27" fmla="*/ 1 h 13"/>
                  <a:gd name="T28" fmla="*/ 1 w 33"/>
                  <a:gd name="T29" fmla="*/ 1 h 13"/>
                  <a:gd name="T30" fmla="*/ 0 w 33"/>
                  <a:gd name="T31" fmla="*/ 1 h 13"/>
                  <a:gd name="T32" fmla="*/ 0 w 33"/>
                  <a:gd name="T33" fmla="*/ 1 h 13"/>
                  <a:gd name="T34" fmla="*/ 0 w 33"/>
                  <a:gd name="T35" fmla="*/ 1 h 13"/>
                  <a:gd name="T36" fmla="*/ 0 w 33"/>
                  <a:gd name="T37" fmla="*/ 1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13"/>
                  <a:gd name="T59" fmla="*/ 33 w 33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13">
                    <a:moveTo>
                      <a:pt x="3" y="13"/>
                    </a:moveTo>
                    <a:lnTo>
                      <a:pt x="2" y="12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3" y="1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9"/>
                    </a:lnTo>
                    <a:lnTo>
                      <a:pt x="31" y="12"/>
                    </a:lnTo>
                    <a:lnTo>
                      <a:pt x="24" y="12"/>
                    </a:lnTo>
                    <a:lnTo>
                      <a:pt x="17" y="12"/>
                    </a:lnTo>
                    <a:lnTo>
                      <a:pt x="10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29"/>
              <p:cNvSpPr>
                <a:spLocks/>
              </p:cNvSpPr>
              <p:nvPr/>
            </p:nvSpPr>
            <p:spPr bwMode="auto">
              <a:xfrm>
                <a:off x="1240" y="3870"/>
                <a:ext cx="47" cy="7"/>
              </a:xfrm>
              <a:custGeom>
                <a:avLst/>
                <a:gdLst>
                  <a:gd name="T0" fmla="*/ 0 w 139"/>
                  <a:gd name="T1" fmla="*/ 1 h 22"/>
                  <a:gd name="T2" fmla="*/ 0 w 139"/>
                  <a:gd name="T3" fmla="*/ 1 h 22"/>
                  <a:gd name="T4" fmla="*/ 0 w 139"/>
                  <a:gd name="T5" fmla="*/ 1 h 22"/>
                  <a:gd name="T6" fmla="*/ 0 w 139"/>
                  <a:gd name="T7" fmla="*/ 0 h 22"/>
                  <a:gd name="T8" fmla="*/ 0 w 139"/>
                  <a:gd name="T9" fmla="*/ 0 h 22"/>
                  <a:gd name="T10" fmla="*/ 0 w 139"/>
                  <a:gd name="T11" fmla="*/ 0 h 22"/>
                  <a:gd name="T12" fmla="*/ 1 w 139"/>
                  <a:gd name="T13" fmla="*/ 0 h 22"/>
                  <a:gd name="T14" fmla="*/ 2 w 139"/>
                  <a:gd name="T15" fmla="*/ 0 h 22"/>
                  <a:gd name="T16" fmla="*/ 2 w 139"/>
                  <a:gd name="T17" fmla="*/ 0 h 22"/>
                  <a:gd name="T18" fmla="*/ 3 w 139"/>
                  <a:gd name="T19" fmla="*/ 0 h 22"/>
                  <a:gd name="T20" fmla="*/ 4 w 139"/>
                  <a:gd name="T21" fmla="*/ 0 h 22"/>
                  <a:gd name="T22" fmla="*/ 5 w 139"/>
                  <a:gd name="T23" fmla="*/ 0 h 22"/>
                  <a:gd name="T24" fmla="*/ 5 w 139"/>
                  <a:gd name="T25" fmla="*/ 0 h 22"/>
                  <a:gd name="T26" fmla="*/ 5 w 139"/>
                  <a:gd name="T27" fmla="*/ 0 h 22"/>
                  <a:gd name="T28" fmla="*/ 5 w 139"/>
                  <a:gd name="T29" fmla="*/ 0 h 22"/>
                  <a:gd name="T30" fmla="*/ 5 w 139"/>
                  <a:gd name="T31" fmla="*/ 0 h 22"/>
                  <a:gd name="T32" fmla="*/ 5 w 139"/>
                  <a:gd name="T33" fmla="*/ 0 h 22"/>
                  <a:gd name="T34" fmla="*/ 4 w 139"/>
                  <a:gd name="T35" fmla="*/ 0 h 22"/>
                  <a:gd name="T36" fmla="*/ 3 w 139"/>
                  <a:gd name="T37" fmla="*/ 1 h 22"/>
                  <a:gd name="T38" fmla="*/ 2 w 139"/>
                  <a:gd name="T39" fmla="*/ 1 h 22"/>
                  <a:gd name="T40" fmla="*/ 1 w 139"/>
                  <a:gd name="T41" fmla="*/ 1 h 22"/>
                  <a:gd name="T42" fmla="*/ 1 w 139"/>
                  <a:gd name="T43" fmla="*/ 1 h 22"/>
                  <a:gd name="T44" fmla="*/ 1 w 139"/>
                  <a:gd name="T45" fmla="*/ 1 h 22"/>
                  <a:gd name="T46" fmla="*/ 0 w 139"/>
                  <a:gd name="T47" fmla="*/ 1 h 22"/>
                  <a:gd name="T48" fmla="*/ 0 w 139"/>
                  <a:gd name="T49" fmla="*/ 1 h 22"/>
                  <a:gd name="T50" fmla="*/ 0 w 139"/>
                  <a:gd name="T51" fmla="*/ 1 h 22"/>
                  <a:gd name="T52" fmla="*/ 0 w 139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"/>
                  <a:gd name="T82" fmla="*/ 0 h 22"/>
                  <a:gd name="T83" fmla="*/ 139 w 139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" h="22">
                    <a:moveTo>
                      <a:pt x="6" y="22"/>
                    </a:moveTo>
                    <a:lnTo>
                      <a:pt x="1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8" y="5"/>
                    </a:lnTo>
                    <a:lnTo>
                      <a:pt x="23" y="3"/>
                    </a:lnTo>
                    <a:lnTo>
                      <a:pt x="43" y="1"/>
                    </a:lnTo>
                    <a:lnTo>
                      <a:pt x="66" y="0"/>
                    </a:lnTo>
                    <a:lnTo>
                      <a:pt x="89" y="1"/>
                    </a:lnTo>
                    <a:lnTo>
                      <a:pt x="110" y="1"/>
                    </a:lnTo>
                    <a:lnTo>
                      <a:pt x="127" y="3"/>
                    </a:lnTo>
                    <a:lnTo>
                      <a:pt x="139" y="3"/>
                    </a:lnTo>
                    <a:lnTo>
                      <a:pt x="139" y="4"/>
                    </a:lnTo>
                    <a:lnTo>
                      <a:pt x="139" y="5"/>
                    </a:lnTo>
                    <a:lnTo>
                      <a:pt x="139" y="7"/>
                    </a:lnTo>
                    <a:lnTo>
                      <a:pt x="139" y="8"/>
                    </a:lnTo>
                    <a:lnTo>
                      <a:pt x="101" y="13"/>
                    </a:lnTo>
                    <a:lnTo>
                      <a:pt x="72" y="16"/>
                    </a:lnTo>
                    <a:lnTo>
                      <a:pt x="51" y="18"/>
                    </a:lnTo>
                    <a:lnTo>
                      <a:pt x="36" y="20"/>
                    </a:lnTo>
                    <a:lnTo>
                      <a:pt x="25" y="21"/>
                    </a:lnTo>
                    <a:lnTo>
                      <a:pt x="18" y="22"/>
                    </a:lnTo>
                    <a:lnTo>
                      <a:pt x="11" y="22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30"/>
              <p:cNvSpPr>
                <a:spLocks/>
              </p:cNvSpPr>
              <p:nvPr/>
            </p:nvSpPr>
            <p:spPr bwMode="auto">
              <a:xfrm>
                <a:off x="1298" y="3868"/>
                <a:ext cx="20" cy="5"/>
              </a:xfrm>
              <a:custGeom>
                <a:avLst/>
                <a:gdLst>
                  <a:gd name="T0" fmla="*/ 0 w 60"/>
                  <a:gd name="T1" fmla="*/ 1 h 14"/>
                  <a:gd name="T2" fmla="*/ 0 w 60"/>
                  <a:gd name="T3" fmla="*/ 1 h 14"/>
                  <a:gd name="T4" fmla="*/ 0 w 60"/>
                  <a:gd name="T5" fmla="*/ 1 h 14"/>
                  <a:gd name="T6" fmla="*/ 0 w 60"/>
                  <a:gd name="T7" fmla="*/ 1 h 14"/>
                  <a:gd name="T8" fmla="*/ 0 w 60"/>
                  <a:gd name="T9" fmla="*/ 1 h 14"/>
                  <a:gd name="T10" fmla="*/ 0 w 60"/>
                  <a:gd name="T11" fmla="*/ 0 h 14"/>
                  <a:gd name="T12" fmla="*/ 0 w 60"/>
                  <a:gd name="T13" fmla="*/ 0 h 14"/>
                  <a:gd name="T14" fmla="*/ 0 w 60"/>
                  <a:gd name="T15" fmla="*/ 0 h 14"/>
                  <a:gd name="T16" fmla="*/ 0 w 60"/>
                  <a:gd name="T17" fmla="*/ 0 h 14"/>
                  <a:gd name="T18" fmla="*/ 1 w 60"/>
                  <a:gd name="T19" fmla="*/ 0 h 14"/>
                  <a:gd name="T20" fmla="*/ 1 w 60"/>
                  <a:gd name="T21" fmla="*/ 0 h 14"/>
                  <a:gd name="T22" fmla="*/ 1 w 60"/>
                  <a:gd name="T23" fmla="*/ 0 h 14"/>
                  <a:gd name="T24" fmla="*/ 2 w 60"/>
                  <a:gd name="T25" fmla="*/ 0 h 14"/>
                  <a:gd name="T26" fmla="*/ 2 w 60"/>
                  <a:gd name="T27" fmla="*/ 0 h 14"/>
                  <a:gd name="T28" fmla="*/ 2 w 60"/>
                  <a:gd name="T29" fmla="*/ 0 h 14"/>
                  <a:gd name="T30" fmla="*/ 2 w 60"/>
                  <a:gd name="T31" fmla="*/ 0 h 14"/>
                  <a:gd name="T32" fmla="*/ 2 w 60"/>
                  <a:gd name="T33" fmla="*/ 0 h 14"/>
                  <a:gd name="T34" fmla="*/ 2 w 60"/>
                  <a:gd name="T35" fmla="*/ 0 h 14"/>
                  <a:gd name="T36" fmla="*/ 2 w 60"/>
                  <a:gd name="T37" fmla="*/ 0 h 14"/>
                  <a:gd name="T38" fmla="*/ 2 w 60"/>
                  <a:gd name="T39" fmla="*/ 1 h 14"/>
                  <a:gd name="T40" fmla="*/ 1 w 60"/>
                  <a:gd name="T41" fmla="*/ 1 h 14"/>
                  <a:gd name="T42" fmla="*/ 1 w 60"/>
                  <a:gd name="T43" fmla="*/ 1 h 14"/>
                  <a:gd name="T44" fmla="*/ 1 w 60"/>
                  <a:gd name="T45" fmla="*/ 1 h 14"/>
                  <a:gd name="T46" fmla="*/ 0 w 60"/>
                  <a:gd name="T47" fmla="*/ 1 h 14"/>
                  <a:gd name="T48" fmla="*/ 0 w 60"/>
                  <a:gd name="T49" fmla="*/ 1 h 14"/>
                  <a:gd name="T50" fmla="*/ 0 w 60"/>
                  <a:gd name="T51" fmla="*/ 1 h 14"/>
                  <a:gd name="T52" fmla="*/ 0 w 60"/>
                  <a:gd name="T53" fmla="*/ 1 h 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0"/>
                  <a:gd name="T82" fmla="*/ 0 h 14"/>
                  <a:gd name="T83" fmla="*/ 60 w 60"/>
                  <a:gd name="T84" fmla="*/ 14 h 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0" h="14">
                    <a:moveTo>
                      <a:pt x="4" y="14"/>
                    </a:moveTo>
                    <a:lnTo>
                      <a:pt x="3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20" y="1"/>
                    </a:lnTo>
                    <a:lnTo>
                      <a:pt x="32" y="1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57" y="6"/>
                    </a:lnTo>
                    <a:lnTo>
                      <a:pt x="51" y="11"/>
                    </a:lnTo>
                    <a:lnTo>
                      <a:pt x="43" y="13"/>
                    </a:lnTo>
                    <a:lnTo>
                      <a:pt x="34" y="14"/>
                    </a:lnTo>
                    <a:lnTo>
                      <a:pt x="25" y="14"/>
                    </a:lnTo>
                    <a:lnTo>
                      <a:pt x="17" y="14"/>
                    </a:lnTo>
                    <a:lnTo>
                      <a:pt x="9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31"/>
              <p:cNvSpPr>
                <a:spLocks/>
              </p:cNvSpPr>
              <p:nvPr/>
            </p:nvSpPr>
            <p:spPr bwMode="auto">
              <a:xfrm>
                <a:off x="1389" y="3852"/>
                <a:ext cx="14" cy="6"/>
              </a:xfrm>
              <a:custGeom>
                <a:avLst/>
                <a:gdLst>
                  <a:gd name="T0" fmla="*/ 0 w 42"/>
                  <a:gd name="T1" fmla="*/ 1 h 16"/>
                  <a:gd name="T2" fmla="*/ 0 w 42"/>
                  <a:gd name="T3" fmla="*/ 1 h 16"/>
                  <a:gd name="T4" fmla="*/ 0 w 42"/>
                  <a:gd name="T5" fmla="*/ 0 h 16"/>
                  <a:gd name="T6" fmla="*/ 0 w 42"/>
                  <a:gd name="T7" fmla="*/ 0 h 16"/>
                  <a:gd name="T8" fmla="*/ 0 w 42"/>
                  <a:gd name="T9" fmla="*/ 0 h 16"/>
                  <a:gd name="T10" fmla="*/ 0 w 42"/>
                  <a:gd name="T11" fmla="*/ 0 h 16"/>
                  <a:gd name="T12" fmla="*/ 0 w 42"/>
                  <a:gd name="T13" fmla="*/ 0 h 16"/>
                  <a:gd name="T14" fmla="*/ 1 w 42"/>
                  <a:gd name="T15" fmla="*/ 0 h 16"/>
                  <a:gd name="T16" fmla="*/ 1 w 42"/>
                  <a:gd name="T17" fmla="*/ 0 h 16"/>
                  <a:gd name="T18" fmla="*/ 1 w 42"/>
                  <a:gd name="T19" fmla="*/ 0 h 16"/>
                  <a:gd name="T20" fmla="*/ 1 w 42"/>
                  <a:gd name="T21" fmla="*/ 0 h 16"/>
                  <a:gd name="T22" fmla="*/ 1 w 42"/>
                  <a:gd name="T23" fmla="*/ 0 h 16"/>
                  <a:gd name="T24" fmla="*/ 2 w 42"/>
                  <a:gd name="T25" fmla="*/ 0 h 16"/>
                  <a:gd name="T26" fmla="*/ 2 w 42"/>
                  <a:gd name="T27" fmla="*/ 0 h 16"/>
                  <a:gd name="T28" fmla="*/ 2 w 42"/>
                  <a:gd name="T29" fmla="*/ 0 h 16"/>
                  <a:gd name="T30" fmla="*/ 2 w 42"/>
                  <a:gd name="T31" fmla="*/ 0 h 16"/>
                  <a:gd name="T32" fmla="*/ 2 w 42"/>
                  <a:gd name="T33" fmla="*/ 0 h 16"/>
                  <a:gd name="T34" fmla="*/ 2 w 42"/>
                  <a:gd name="T35" fmla="*/ 0 h 16"/>
                  <a:gd name="T36" fmla="*/ 1 w 42"/>
                  <a:gd name="T37" fmla="*/ 0 h 16"/>
                  <a:gd name="T38" fmla="*/ 1 w 42"/>
                  <a:gd name="T39" fmla="*/ 1 h 16"/>
                  <a:gd name="T40" fmla="*/ 1 w 42"/>
                  <a:gd name="T41" fmla="*/ 1 h 16"/>
                  <a:gd name="T42" fmla="*/ 1 w 42"/>
                  <a:gd name="T43" fmla="*/ 1 h 16"/>
                  <a:gd name="T44" fmla="*/ 1 w 42"/>
                  <a:gd name="T45" fmla="*/ 1 h 16"/>
                  <a:gd name="T46" fmla="*/ 1 w 42"/>
                  <a:gd name="T47" fmla="*/ 1 h 16"/>
                  <a:gd name="T48" fmla="*/ 0 w 42"/>
                  <a:gd name="T49" fmla="*/ 1 h 16"/>
                  <a:gd name="T50" fmla="*/ 0 w 42"/>
                  <a:gd name="T51" fmla="*/ 1 h 16"/>
                  <a:gd name="T52" fmla="*/ 0 w 42"/>
                  <a:gd name="T53" fmla="*/ 1 h 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16"/>
                  <a:gd name="T83" fmla="*/ 42 w 42"/>
                  <a:gd name="T84" fmla="*/ 16 h 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16">
                    <a:moveTo>
                      <a:pt x="2" y="16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1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39" y="10"/>
                    </a:lnTo>
                    <a:lnTo>
                      <a:pt x="35" y="10"/>
                    </a:lnTo>
                    <a:lnTo>
                      <a:pt x="31" y="11"/>
                    </a:lnTo>
                    <a:lnTo>
                      <a:pt x="24" y="13"/>
                    </a:lnTo>
                    <a:lnTo>
                      <a:pt x="15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32"/>
              <p:cNvSpPr>
                <a:spLocks/>
              </p:cNvSpPr>
              <p:nvPr/>
            </p:nvSpPr>
            <p:spPr bwMode="auto">
              <a:xfrm>
                <a:off x="1417" y="3847"/>
                <a:ext cx="48" cy="9"/>
              </a:xfrm>
              <a:custGeom>
                <a:avLst/>
                <a:gdLst>
                  <a:gd name="T0" fmla="*/ 0 w 144"/>
                  <a:gd name="T1" fmla="*/ 1 h 27"/>
                  <a:gd name="T2" fmla="*/ 0 w 144"/>
                  <a:gd name="T3" fmla="*/ 1 h 27"/>
                  <a:gd name="T4" fmla="*/ 0 w 144"/>
                  <a:gd name="T5" fmla="*/ 1 h 27"/>
                  <a:gd name="T6" fmla="*/ 0 w 144"/>
                  <a:gd name="T7" fmla="*/ 1 h 27"/>
                  <a:gd name="T8" fmla="*/ 0 w 144"/>
                  <a:gd name="T9" fmla="*/ 1 h 27"/>
                  <a:gd name="T10" fmla="*/ 0 w 144"/>
                  <a:gd name="T11" fmla="*/ 1 h 27"/>
                  <a:gd name="T12" fmla="*/ 1 w 144"/>
                  <a:gd name="T13" fmla="*/ 0 h 27"/>
                  <a:gd name="T14" fmla="*/ 2 w 144"/>
                  <a:gd name="T15" fmla="*/ 0 h 27"/>
                  <a:gd name="T16" fmla="*/ 3 w 144"/>
                  <a:gd name="T17" fmla="*/ 0 h 27"/>
                  <a:gd name="T18" fmla="*/ 3 w 144"/>
                  <a:gd name="T19" fmla="*/ 0 h 27"/>
                  <a:gd name="T20" fmla="*/ 4 w 144"/>
                  <a:gd name="T21" fmla="*/ 0 h 27"/>
                  <a:gd name="T22" fmla="*/ 5 w 144"/>
                  <a:gd name="T23" fmla="*/ 0 h 27"/>
                  <a:gd name="T24" fmla="*/ 5 w 144"/>
                  <a:gd name="T25" fmla="*/ 0 h 27"/>
                  <a:gd name="T26" fmla="*/ 5 w 144"/>
                  <a:gd name="T27" fmla="*/ 0 h 27"/>
                  <a:gd name="T28" fmla="*/ 5 w 144"/>
                  <a:gd name="T29" fmla="*/ 0 h 27"/>
                  <a:gd name="T30" fmla="*/ 5 w 144"/>
                  <a:gd name="T31" fmla="*/ 1 h 27"/>
                  <a:gd name="T32" fmla="*/ 5 w 144"/>
                  <a:gd name="T33" fmla="*/ 1 h 27"/>
                  <a:gd name="T34" fmla="*/ 5 w 144"/>
                  <a:gd name="T35" fmla="*/ 1 h 27"/>
                  <a:gd name="T36" fmla="*/ 4 w 144"/>
                  <a:gd name="T37" fmla="*/ 1 h 27"/>
                  <a:gd name="T38" fmla="*/ 3 w 144"/>
                  <a:gd name="T39" fmla="*/ 1 h 27"/>
                  <a:gd name="T40" fmla="*/ 3 w 144"/>
                  <a:gd name="T41" fmla="*/ 1 h 27"/>
                  <a:gd name="T42" fmla="*/ 2 w 144"/>
                  <a:gd name="T43" fmla="*/ 1 h 27"/>
                  <a:gd name="T44" fmla="*/ 1 w 144"/>
                  <a:gd name="T45" fmla="*/ 1 h 27"/>
                  <a:gd name="T46" fmla="*/ 1 w 144"/>
                  <a:gd name="T47" fmla="*/ 1 h 27"/>
                  <a:gd name="T48" fmla="*/ 0 w 144"/>
                  <a:gd name="T49" fmla="*/ 1 h 27"/>
                  <a:gd name="T50" fmla="*/ 0 w 144"/>
                  <a:gd name="T51" fmla="*/ 1 h 27"/>
                  <a:gd name="T52" fmla="*/ 0 w 144"/>
                  <a:gd name="T53" fmla="*/ 1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27"/>
                  <a:gd name="T83" fmla="*/ 144 w 144"/>
                  <a:gd name="T84" fmla="*/ 27 h 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27">
                    <a:moveTo>
                      <a:pt x="7" y="27"/>
                    </a:moveTo>
                    <a:lnTo>
                      <a:pt x="4" y="26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11" y="16"/>
                    </a:lnTo>
                    <a:lnTo>
                      <a:pt x="27" y="11"/>
                    </a:lnTo>
                    <a:lnTo>
                      <a:pt x="48" y="8"/>
                    </a:lnTo>
                    <a:lnTo>
                      <a:pt x="69" y="4"/>
                    </a:lnTo>
                    <a:lnTo>
                      <a:pt x="92" y="2"/>
                    </a:lnTo>
                    <a:lnTo>
                      <a:pt x="112" y="1"/>
                    </a:lnTo>
                    <a:lnTo>
                      <a:pt x="131" y="0"/>
                    </a:lnTo>
                    <a:lnTo>
                      <a:pt x="143" y="1"/>
                    </a:lnTo>
                    <a:lnTo>
                      <a:pt x="144" y="7"/>
                    </a:lnTo>
                    <a:lnTo>
                      <a:pt x="144" y="10"/>
                    </a:lnTo>
                    <a:lnTo>
                      <a:pt x="143" y="14"/>
                    </a:lnTo>
                    <a:lnTo>
                      <a:pt x="141" y="16"/>
                    </a:lnTo>
                    <a:lnTo>
                      <a:pt x="124" y="18"/>
                    </a:lnTo>
                    <a:lnTo>
                      <a:pt x="107" y="20"/>
                    </a:lnTo>
                    <a:lnTo>
                      <a:pt x="91" y="22"/>
                    </a:lnTo>
                    <a:lnTo>
                      <a:pt x="74" y="23"/>
                    </a:lnTo>
                    <a:lnTo>
                      <a:pt x="57" y="24"/>
                    </a:lnTo>
                    <a:lnTo>
                      <a:pt x="40" y="25"/>
                    </a:lnTo>
                    <a:lnTo>
                      <a:pt x="23" y="26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33"/>
              <p:cNvSpPr>
                <a:spLocks/>
              </p:cNvSpPr>
              <p:nvPr/>
            </p:nvSpPr>
            <p:spPr bwMode="auto">
              <a:xfrm>
                <a:off x="1255" y="3820"/>
                <a:ext cx="59" cy="10"/>
              </a:xfrm>
              <a:custGeom>
                <a:avLst/>
                <a:gdLst>
                  <a:gd name="T0" fmla="*/ 0 w 179"/>
                  <a:gd name="T1" fmla="*/ 1 h 29"/>
                  <a:gd name="T2" fmla="*/ 0 w 179"/>
                  <a:gd name="T3" fmla="*/ 1 h 29"/>
                  <a:gd name="T4" fmla="*/ 0 w 179"/>
                  <a:gd name="T5" fmla="*/ 1 h 29"/>
                  <a:gd name="T6" fmla="*/ 0 w 179"/>
                  <a:gd name="T7" fmla="*/ 1 h 29"/>
                  <a:gd name="T8" fmla="*/ 0 w 179"/>
                  <a:gd name="T9" fmla="*/ 0 h 29"/>
                  <a:gd name="T10" fmla="*/ 1 w 179"/>
                  <a:gd name="T11" fmla="*/ 0 h 29"/>
                  <a:gd name="T12" fmla="*/ 1 w 179"/>
                  <a:gd name="T13" fmla="*/ 0 h 29"/>
                  <a:gd name="T14" fmla="*/ 2 w 179"/>
                  <a:gd name="T15" fmla="*/ 0 h 29"/>
                  <a:gd name="T16" fmla="*/ 3 w 179"/>
                  <a:gd name="T17" fmla="*/ 0 h 29"/>
                  <a:gd name="T18" fmla="*/ 4 w 179"/>
                  <a:gd name="T19" fmla="*/ 0 h 29"/>
                  <a:gd name="T20" fmla="*/ 5 w 179"/>
                  <a:gd name="T21" fmla="*/ 0 h 29"/>
                  <a:gd name="T22" fmla="*/ 6 w 179"/>
                  <a:gd name="T23" fmla="*/ 0 h 29"/>
                  <a:gd name="T24" fmla="*/ 6 w 179"/>
                  <a:gd name="T25" fmla="*/ 0 h 29"/>
                  <a:gd name="T26" fmla="*/ 6 w 179"/>
                  <a:gd name="T27" fmla="*/ 0 h 29"/>
                  <a:gd name="T28" fmla="*/ 6 w 179"/>
                  <a:gd name="T29" fmla="*/ 0 h 29"/>
                  <a:gd name="T30" fmla="*/ 6 w 179"/>
                  <a:gd name="T31" fmla="*/ 1 h 29"/>
                  <a:gd name="T32" fmla="*/ 6 w 179"/>
                  <a:gd name="T33" fmla="*/ 1 h 29"/>
                  <a:gd name="T34" fmla="*/ 5 w 179"/>
                  <a:gd name="T35" fmla="*/ 1 h 29"/>
                  <a:gd name="T36" fmla="*/ 5 w 179"/>
                  <a:gd name="T37" fmla="*/ 1 h 29"/>
                  <a:gd name="T38" fmla="*/ 4 w 179"/>
                  <a:gd name="T39" fmla="*/ 1 h 29"/>
                  <a:gd name="T40" fmla="*/ 4 w 179"/>
                  <a:gd name="T41" fmla="*/ 1 h 29"/>
                  <a:gd name="T42" fmla="*/ 3 w 179"/>
                  <a:gd name="T43" fmla="*/ 1 h 29"/>
                  <a:gd name="T44" fmla="*/ 2 w 179"/>
                  <a:gd name="T45" fmla="*/ 1 h 29"/>
                  <a:gd name="T46" fmla="*/ 2 w 179"/>
                  <a:gd name="T47" fmla="*/ 1 h 29"/>
                  <a:gd name="T48" fmla="*/ 1 w 179"/>
                  <a:gd name="T49" fmla="*/ 1 h 29"/>
                  <a:gd name="T50" fmla="*/ 1 w 179"/>
                  <a:gd name="T51" fmla="*/ 1 h 29"/>
                  <a:gd name="T52" fmla="*/ 0 w 179"/>
                  <a:gd name="T53" fmla="*/ 1 h 29"/>
                  <a:gd name="T54" fmla="*/ 0 w 179"/>
                  <a:gd name="T55" fmla="*/ 1 h 29"/>
                  <a:gd name="T56" fmla="*/ 0 w 179"/>
                  <a:gd name="T57" fmla="*/ 1 h 29"/>
                  <a:gd name="T58" fmla="*/ 0 w 179"/>
                  <a:gd name="T59" fmla="*/ 1 h 29"/>
                  <a:gd name="T60" fmla="*/ 0 w 179"/>
                  <a:gd name="T61" fmla="*/ 1 h 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9"/>
                  <a:gd name="T94" fmla="*/ 0 h 29"/>
                  <a:gd name="T95" fmla="*/ 179 w 179"/>
                  <a:gd name="T96" fmla="*/ 29 h 2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9" h="29">
                    <a:moveTo>
                      <a:pt x="1" y="29"/>
                    </a:move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14" y="6"/>
                    </a:lnTo>
                    <a:lnTo>
                      <a:pt x="32" y="2"/>
                    </a:lnTo>
                    <a:lnTo>
                      <a:pt x="56" y="0"/>
                    </a:lnTo>
                    <a:lnTo>
                      <a:pt x="83" y="2"/>
                    </a:lnTo>
                    <a:lnTo>
                      <a:pt x="109" y="3"/>
                    </a:lnTo>
                    <a:lnTo>
                      <a:pt x="137" y="6"/>
                    </a:lnTo>
                    <a:lnTo>
                      <a:pt x="160" y="7"/>
                    </a:lnTo>
                    <a:lnTo>
                      <a:pt x="179" y="8"/>
                    </a:lnTo>
                    <a:lnTo>
                      <a:pt x="178" y="11"/>
                    </a:lnTo>
                    <a:lnTo>
                      <a:pt x="173" y="13"/>
                    </a:lnTo>
                    <a:lnTo>
                      <a:pt x="166" y="15"/>
                    </a:lnTo>
                    <a:lnTo>
                      <a:pt x="156" y="18"/>
                    </a:lnTo>
                    <a:lnTo>
                      <a:pt x="142" y="19"/>
                    </a:lnTo>
                    <a:lnTo>
                      <a:pt x="129" y="21"/>
                    </a:lnTo>
                    <a:lnTo>
                      <a:pt x="113" y="22"/>
                    </a:lnTo>
                    <a:lnTo>
                      <a:pt x="97" y="23"/>
                    </a:lnTo>
                    <a:lnTo>
                      <a:pt x="81" y="26"/>
                    </a:lnTo>
                    <a:lnTo>
                      <a:pt x="64" y="26"/>
                    </a:lnTo>
                    <a:lnTo>
                      <a:pt x="49" y="27"/>
                    </a:lnTo>
                    <a:lnTo>
                      <a:pt x="34" y="28"/>
                    </a:lnTo>
                    <a:lnTo>
                      <a:pt x="23" y="28"/>
                    </a:lnTo>
                    <a:lnTo>
                      <a:pt x="13" y="29"/>
                    </a:lnTo>
                    <a:lnTo>
                      <a:pt x="5" y="29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34"/>
              <p:cNvSpPr>
                <a:spLocks/>
              </p:cNvSpPr>
              <p:nvPr/>
            </p:nvSpPr>
            <p:spPr bwMode="auto">
              <a:xfrm>
                <a:off x="1367" y="3809"/>
                <a:ext cx="30" cy="7"/>
              </a:xfrm>
              <a:custGeom>
                <a:avLst/>
                <a:gdLst>
                  <a:gd name="T0" fmla="*/ 0 w 89"/>
                  <a:gd name="T1" fmla="*/ 1 h 22"/>
                  <a:gd name="T2" fmla="*/ 0 w 89"/>
                  <a:gd name="T3" fmla="*/ 1 h 22"/>
                  <a:gd name="T4" fmla="*/ 0 w 89"/>
                  <a:gd name="T5" fmla="*/ 1 h 22"/>
                  <a:gd name="T6" fmla="*/ 0 w 89"/>
                  <a:gd name="T7" fmla="*/ 0 h 22"/>
                  <a:gd name="T8" fmla="*/ 0 w 89"/>
                  <a:gd name="T9" fmla="*/ 0 h 22"/>
                  <a:gd name="T10" fmla="*/ 0 w 89"/>
                  <a:gd name="T11" fmla="*/ 0 h 22"/>
                  <a:gd name="T12" fmla="*/ 1 w 89"/>
                  <a:gd name="T13" fmla="*/ 0 h 22"/>
                  <a:gd name="T14" fmla="*/ 1 w 89"/>
                  <a:gd name="T15" fmla="*/ 0 h 22"/>
                  <a:gd name="T16" fmla="*/ 2 w 89"/>
                  <a:gd name="T17" fmla="*/ 0 h 22"/>
                  <a:gd name="T18" fmla="*/ 2 w 89"/>
                  <a:gd name="T19" fmla="*/ 0 h 22"/>
                  <a:gd name="T20" fmla="*/ 2 w 89"/>
                  <a:gd name="T21" fmla="*/ 0 h 22"/>
                  <a:gd name="T22" fmla="*/ 3 w 89"/>
                  <a:gd name="T23" fmla="*/ 0 h 22"/>
                  <a:gd name="T24" fmla="*/ 3 w 89"/>
                  <a:gd name="T25" fmla="*/ 0 h 22"/>
                  <a:gd name="T26" fmla="*/ 3 w 89"/>
                  <a:gd name="T27" fmla="*/ 0 h 22"/>
                  <a:gd name="T28" fmla="*/ 3 w 89"/>
                  <a:gd name="T29" fmla="*/ 0 h 22"/>
                  <a:gd name="T30" fmla="*/ 3 w 89"/>
                  <a:gd name="T31" fmla="*/ 0 h 22"/>
                  <a:gd name="T32" fmla="*/ 3 w 89"/>
                  <a:gd name="T33" fmla="*/ 0 h 22"/>
                  <a:gd name="T34" fmla="*/ 3 w 89"/>
                  <a:gd name="T35" fmla="*/ 0 h 22"/>
                  <a:gd name="T36" fmla="*/ 3 w 89"/>
                  <a:gd name="T37" fmla="*/ 0 h 22"/>
                  <a:gd name="T38" fmla="*/ 2 w 89"/>
                  <a:gd name="T39" fmla="*/ 0 h 22"/>
                  <a:gd name="T40" fmla="*/ 2 w 89"/>
                  <a:gd name="T41" fmla="*/ 1 h 22"/>
                  <a:gd name="T42" fmla="*/ 2 w 89"/>
                  <a:gd name="T43" fmla="*/ 1 h 22"/>
                  <a:gd name="T44" fmla="*/ 1 w 89"/>
                  <a:gd name="T45" fmla="*/ 1 h 22"/>
                  <a:gd name="T46" fmla="*/ 1 w 89"/>
                  <a:gd name="T47" fmla="*/ 1 h 22"/>
                  <a:gd name="T48" fmla="*/ 0 w 89"/>
                  <a:gd name="T49" fmla="*/ 1 h 22"/>
                  <a:gd name="T50" fmla="*/ 0 w 89"/>
                  <a:gd name="T51" fmla="*/ 1 h 22"/>
                  <a:gd name="T52" fmla="*/ 0 w 89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9"/>
                  <a:gd name="T82" fmla="*/ 0 h 22"/>
                  <a:gd name="T83" fmla="*/ 89 w 89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9" h="22">
                    <a:moveTo>
                      <a:pt x="3" y="22"/>
                    </a:move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9" y="7"/>
                    </a:lnTo>
                    <a:lnTo>
                      <a:pt x="18" y="4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55" y="0"/>
                    </a:lnTo>
                    <a:lnTo>
                      <a:pt x="66" y="0"/>
                    </a:lnTo>
                    <a:lnTo>
                      <a:pt x="77" y="2"/>
                    </a:lnTo>
                    <a:lnTo>
                      <a:pt x="89" y="3"/>
                    </a:lnTo>
                    <a:lnTo>
                      <a:pt x="89" y="4"/>
                    </a:lnTo>
                    <a:lnTo>
                      <a:pt x="89" y="6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77" y="12"/>
                    </a:lnTo>
                    <a:lnTo>
                      <a:pt x="69" y="13"/>
                    </a:lnTo>
                    <a:lnTo>
                      <a:pt x="63" y="14"/>
                    </a:lnTo>
                    <a:lnTo>
                      <a:pt x="55" y="15"/>
                    </a:lnTo>
                    <a:lnTo>
                      <a:pt x="47" y="16"/>
                    </a:lnTo>
                    <a:lnTo>
                      <a:pt x="35" y="17"/>
                    </a:lnTo>
                    <a:lnTo>
                      <a:pt x="22" y="20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35"/>
              <p:cNvSpPr>
                <a:spLocks/>
              </p:cNvSpPr>
              <p:nvPr/>
            </p:nvSpPr>
            <p:spPr bwMode="auto">
              <a:xfrm>
                <a:off x="1432" y="3804"/>
                <a:ext cx="17" cy="7"/>
              </a:xfrm>
              <a:custGeom>
                <a:avLst/>
                <a:gdLst>
                  <a:gd name="T0" fmla="*/ 0 w 52"/>
                  <a:gd name="T1" fmla="*/ 1 h 20"/>
                  <a:gd name="T2" fmla="*/ 0 w 52"/>
                  <a:gd name="T3" fmla="*/ 1 h 20"/>
                  <a:gd name="T4" fmla="*/ 0 w 52"/>
                  <a:gd name="T5" fmla="*/ 0 h 20"/>
                  <a:gd name="T6" fmla="*/ 0 w 52"/>
                  <a:gd name="T7" fmla="*/ 0 h 20"/>
                  <a:gd name="T8" fmla="*/ 1 w 52"/>
                  <a:gd name="T9" fmla="*/ 0 h 20"/>
                  <a:gd name="T10" fmla="*/ 1 w 52"/>
                  <a:gd name="T11" fmla="*/ 0 h 20"/>
                  <a:gd name="T12" fmla="*/ 1 w 52"/>
                  <a:gd name="T13" fmla="*/ 0 h 20"/>
                  <a:gd name="T14" fmla="*/ 2 w 52"/>
                  <a:gd name="T15" fmla="*/ 0 h 20"/>
                  <a:gd name="T16" fmla="*/ 2 w 52"/>
                  <a:gd name="T17" fmla="*/ 1 h 20"/>
                  <a:gd name="T18" fmla="*/ 2 w 52"/>
                  <a:gd name="T19" fmla="*/ 1 h 20"/>
                  <a:gd name="T20" fmla="*/ 1 w 52"/>
                  <a:gd name="T21" fmla="*/ 1 h 20"/>
                  <a:gd name="T22" fmla="*/ 1 w 52"/>
                  <a:gd name="T23" fmla="*/ 1 h 20"/>
                  <a:gd name="T24" fmla="*/ 1 w 52"/>
                  <a:gd name="T25" fmla="*/ 1 h 20"/>
                  <a:gd name="T26" fmla="*/ 1 w 52"/>
                  <a:gd name="T27" fmla="*/ 1 h 20"/>
                  <a:gd name="T28" fmla="*/ 1 w 52"/>
                  <a:gd name="T29" fmla="*/ 1 h 20"/>
                  <a:gd name="T30" fmla="*/ 0 w 52"/>
                  <a:gd name="T31" fmla="*/ 1 h 20"/>
                  <a:gd name="T32" fmla="*/ 0 w 52"/>
                  <a:gd name="T33" fmla="*/ 1 h 20"/>
                  <a:gd name="T34" fmla="*/ 0 w 52"/>
                  <a:gd name="T35" fmla="*/ 1 h 20"/>
                  <a:gd name="T36" fmla="*/ 0 w 52"/>
                  <a:gd name="T37" fmla="*/ 1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"/>
                  <a:gd name="T58" fmla="*/ 0 h 20"/>
                  <a:gd name="T59" fmla="*/ 52 w 52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" h="20">
                    <a:moveTo>
                      <a:pt x="6" y="20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7" y="3"/>
                    </a:lnTo>
                    <a:lnTo>
                      <a:pt x="16" y="1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7" y="6"/>
                    </a:lnTo>
                    <a:lnTo>
                      <a:pt x="52" y="16"/>
                    </a:lnTo>
                    <a:lnTo>
                      <a:pt x="46" y="17"/>
                    </a:lnTo>
                    <a:lnTo>
                      <a:pt x="40" y="17"/>
                    </a:lnTo>
                    <a:lnTo>
                      <a:pt x="35" y="18"/>
                    </a:lnTo>
                    <a:lnTo>
                      <a:pt x="29" y="18"/>
                    </a:lnTo>
                    <a:lnTo>
                      <a:pt x="23" y="19"/>
                    </a:lnTo>
                    <a:lnTo>
                      <a:pt x="17" y="19"/>
                    </a:lnTo>
                    <a:lnTo>
                      <a:pt x="12" y="2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36"/>
              <p:cNvSpPr>
                <a:spLocks/>
              </p:cNvSpPr>
              <p:nvPr/>
            </p:nvSpPr>
            <p:spPr bwMode="auto">
              <a:xfrm>
                <a:off x="1459" y="3801"/>
                <a:ext cx="23" cy="9"/>
              </a:xfrm>
              <a:custGeom>
                <a:avLst/>
                <a:gdLst>
                  <a:gd name="T0" fmla="*/ 0 w 70"/>
                  <a:gd name="T1" fmla="*/ 1 h 25"/>
                  <a:gd name="T2" fmla="*/ 0 w 70"/>
                  <a:gd name="T3" fmla="*/ 1 h 25"/>
                  <a:gd name="T4" fmla="*/ 0 w 70"/>
                  <a:gd name="T5" fmla="*/ 1 h 25"/>
                  <a:gd name="T6" fmla="*/ 0 w 70"/>
                  <a:gd name="T7" fmla="*/ 0 h 25"/>
                  <a:gd name="T8" fmla="*/ 0 w 70"/>
                  <a:gd name="T9" fmla="*/ 0 h 25"/>
                  <a:gd name="T10" fmla="*/ 0 w 70"/>
                  <a:gd name="T11" fmla="*/ 0 h 25"/>
                  <a:gd name="T12" fmla="*/ 1 w 70"/>
                  <a:gd name="T13" fmla="*/ 0 h 25"/>
                  <a:gd name="T14" fmla="*/ 1 w 70"/>
                  <a:gd name="T15" fmla="*/ 0 h 25"/>
                  <a:gd name="T16" fmla="*/ 1 w 70"/>
                  <a:gd name="T17" fmla="*/ 0 h 25"/>
                  <a:gd name="T18" fmla="*/ 1 w 70"/>
                  <a:gd name="T19" fmla="*/ 0 h 25"/>
                  <a:gd name="T20" fmla="*/ 2 w 70"/>
                  <a:gd name="T21" fmla="*/ 0 h 25"/>
                  <a:gd name="T22" fmla="*/ 2 w 70"/>
                  <a:gd name="T23" fmla="*/ 0 h 25"/>
                  <a:gd name="T24" fmla="*/ 2 w 70"/>
                  <a:gd name="T25" fmla="*/ 0 h 25"/>
                  <a:gd name="T26" fmla="*/ 3 w 70"/>
                  <a:gd name="T27" fmla="*/ 0 h 25"/>
                  <a:gd name="T28" fmla="*/ 3 w 70"/>
                  <a:gd name="T29" fmla="*/ 0 h 25"/>
                  <a:gd name="T30" fmla="*/ 3 w 70"/>
                  <a:gd name="T31" fmla="*/ 0 h 25"/>
                  <a:gd name="T32" fmla="*/ 3 w 70"/>
                  <a:gd name="T33" fmla="*/ 1 h 25"/>
                  <a:gd name="T34" fmla="*/ 2 w 70"/>
                  <a:gd name="T35" fmla="*/ 1 h 25"/>
                  <a:gd name="T36" fmla="*/ 2 w 70"/>
                  <a:gd name="T37" fmla="*/ 1 h 25"/>
                  <a:gd name="T38" fmla="*/ 2 w 70"/>
                  <a:gd name="T39" fmla="*/ 1 h 25"/>
                  <a:gd name="T40" fmla="*/ 1 w 70"/>
                  <a:gd name="T41" fmla="*/ 1 h 25"/>
                  <a:gd name="T42" fmla="*/ 1 w 70"/>
                  <a:gd name="T43" fmla="*/ 1 h 25"/>
                  <a:gd name="T44" fmla="*/ 1 w 70"/>
                  <a:gd name="T45" fmla="*/ 1 h 25"/>
                  <a:gd name="T46" fmla="*/ 0 w 70"/>
                  <a:gd name="T47" fmla="*/ 1 h 25"/>
                  <a:gd name="T48" fmla="*/ 0 w 70"/>
                  <a:gd name="T49" fmla="*/ 1 h 25"/>
                  <a:gd name="T50" fmla="*/ 0 w 70"/>
                  <a:gd name="T51" fmla="*/ 1 h 25"/>
                  <a:gd name="T52" fmla="*/ 0 w 70"/>
                  <a:gd name="T53" fmla="*/ 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25"/>
                  <a:gd name="T83" fmla="*/ 70 w 70"/>
                  <a:gd name="T84" fmla="*/ 25 h 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25">
                    <a:moveTo>
                      <a:pt x="4" y="25"/>
                    </a:moveTo>
                    <a:lnTo>
                      <a:pt x="3" y="20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8" y="4"/>
                    </a:lnTo>
                    <a:lnTo>
                      <a:pt x="16" y="3"/>
                    </a:lnTo>
                    <a:lnTo>
                      <a:pt x="24" y="2"/>
                    </a:lnTo>
                    <a:lnTo>
                      <a:pt x="32" y="1"/>
                    </a:lnTo>
                    <a:lnTo>
                      <a:pt x="40" y="1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7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70" y="11"/>
                    </a:lnTo>
                    <a:lnTo>
                      <a:pt x="70" y="20"/>
                    </a:lnTo>
                    <a:lnTo>
                      <a:pt x="62" y="20"/>
                    </a:lnTo>
                    <a:lnTo>
                      <a:pt x="53" y="21"/>
                    </a:lnTo>
                    <a:lnTo>
                      <a:pt x="45" y="21"/>
                    </a:lnTo>
                    <a:lnTo>
                      <a:pt x="37" y="22"/>
                    </a:lnTo>
                    <a:lnTo>
                      <a:pt x="28" y="22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37"/>
              <p:cNvSpPr>
                <a:spLocks/>
              </p:cNvSpPr>
              <p:nvPr/>
            </p:nvSpPr>
            <p:spPr bwMode="auto">
              <a:xfrm>
                <a:off x="1254" y="3778"/>
                <a:ext cx="52" cy="8"/>
              </a:xfrm>
              <a:custGeom>
                <a:avLst/>
                <a:gdLst>
                  <a:gd name="T0" fmla="*/ 0 w 156"/>
                  <a:gd name="T1" fmla="*/ 1 h 24"/>
                  <a:gd name="T2" fmla="*/ 0 w 156"/>
                  <a:gd name="T3" fmla="*/ 1 h 24"/>
                  <a:gd name="T4" fmla="*/ 0 w 156"/>
                  <a:gd name="T5" fmla="*/ 0 h 24"/>
                  <a:gd name="T6" fmla="*/ 0 w 156"/>
                  <a:gd name="T7" fmla="*/ 0 h 24"/>
                  <a:gd name="T8" fmla="*/ 0 w 156"/>
                  <a:gd name="T9" fmla="*/ 0 h 24"/>
                  <a:gd name="T10" fmla="*/ 1 w 156"/>
                  <a:gd name="T11" fmla="*/ 0 h 24"/>
                  <a:gd name="T12" fmla="*/ 1 w 156"/>
                  <a:gd name="T13" fmla="*/ 0 h 24"/>
                  <a:gd name="T14" fmla="*/ 2 w 156"/>
                  <a:gd name="T15" fmla="*/ 0 h 24"/>
                  <a:gd name="T16" fmla="*/ 3 w 156"/>
                  <a:gd name="T17" fmla="*/ 0 h 24"/>
                  <a:gd name="T18" fmla="*/ 4 w 156"/>
                  <a:gd name="T19" fmla="*/ 0 h 24"/>
                  <a:gd name="T20" fmla="*/ 4 w 156"/>
                  <a:gd name="T21" fmla="*/ 0 h 24"/>
                  <a:gd name="T22" fmla="*/ 5 w 156"/>
                  <a:gd name="T23" fmla="*/ 0 h 24"/>
                  <a:gd name="T24" fmla="*/ 6 w 156"/>
                  <a:gd name="T25" fmla="*/ 0 h 24"/>
                  <a:gd name="T26" fmla="*/ 6 w 156"/>
                  <a:gd name="T27" fmla="*/ 0 h 24"/>
                  <a:gd name="T28" fmla="*/ 5 w 156"/>
                  <a:gd name="T29" fmla="*/ 1 h 24"/>
                  <a:gd name="T30" fmla="*/ 5 w 156"/>
                  <a:gd name="T31" fmla="*/ 1 h 24"/>
                  <a:gd name="T32" fmla="*/ 4 w 156"/>
                  <a:gd name="T33" fmla="*/ 1 h 24"/>
                  <a:gd name="T34" fmla="*/ 4 w 156"/>
                  <a:gd name="T35" fmla="*/ 1 h 24"/>
                  <a:gd name="T36" fmla="*/ 3 w 156"/>
                  <a:gd name="T37" fmla="*/ 1 h 24"/>
                  <a:gd name="T38" fmla="*/ 3 w 156"/>
                  <a:gd name="T39" fmla="*/ 1 h 24"/>
                  <a:gd name="T40" fmla="*/ 2 w 156"/>
                  <a:gd name="T41" fmla="*/ 1 h 24"/>
                  <a:gd name="T42" fmla="*/ 2 w 156"/>
                  <a:gd name="T43" fmla="*/ 1 h 24"/>
                  <a:gd name="T44" fmla="*/ 1 w 156"/>
                  <a:gd name="T45" fmla="*/ 1 h 24"/>
                  <a:gd name="T46" fmla="*/ 1 w 156"/>
                  <a:gd name="T47" fmla="*/ 1 h 24"/>
                  <a:gd name="T48" fmla="*/ 1 w 156"/>
                  <a:gd name="T49" fmla="*/ 1 h 24"/>
                  <a:gd name="T50" fmla="*/ 1 w 156"/>
                  <a:gd name="T51" fmla="*/ 1 h 24"/>
                  <a:gd name="T52" fmla="*/ 1 w 156"/>
                  <a:gd name="T53" fmla="*/ 1 h 24"/>
                  <a:gd name="T54" fmla="*/ 0 w 156"/>
                  <a:gd name="T55" fmla="*/ 1 h 24"/>
                  <a:gd name="T56" fmla="*/ 0 w 156"/>
                  <a:gd name="T57" fmla="*/ 1 h 24"/>
                  <a:gd name="T58" fmla="*/ 0 w 156"/>
                  <a:gd name="T59" fmla="*/ 1 h 24"/>
                  <a:gd name="T60" fmla="*/ 0 w 156"/>
                  <a:gd name="T61" fmla="*/ 1 h 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6"/>
                  <a:gd name="T94" fmla="*/ 0 h 24"/>
                  <a:gd name="T95" fmla="*/ 156 w 156"/>
                  <a:gd name="T96" fmla="*/ 24 h 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6" h="24">
                    <a:moveTo>
                      <a:pt x="2" y="23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16" y="3"/>
                    </a:lnTo>
                    <a:lnTo>
                      <a:pt x="34" y="1"/>
                    </a:lnTo>
                    <a:lnTo>
                      <a:pt x="54" y="0"/>
                    </a:lnTo>
                    <a:lnTo>
                      <a:pt x="75" y="0"/>
                    </a:lnTo>
                    <a:lnTo>
                      <a:pt x="97" y="0"/>
                    </a:lnTo>
                    <a:lnTo>
                      <a:pt x="118" y="1"/>
                    </a:lnTo>
                    <a:lnTo>
                      <a:pt x="139" y="4"/>
                    </a:lnTo>
                    <a:lnTo>
                      <a:pt x="156" y="6"/>
                    </a:lnTo>
                    <a:lnTo>
                      <a:pt x="151" y="11"/>
                    </a:lnTo>
                    <a:lnTo>
                      <a:pt x="142" y="14"/>
                    </a:lnTo>
                    <a:lnTo>
                      <a:pt x="130" y="16"/>
                    </a:lnTo>
                    <a:lnTo>
                      <a:pt x="114" y="17"/>
                    </a:lnTo>
                    <a:lnTo>
                      <a:pt x="98" y="18"/>
                    </a:lnTo>
                    <a:lnTo>
                      <a:pt x="82" y="20"/>
                    </a:lnTo>
                    <a:lnTo>
                      <a:pt x="68" y="20"/>
                    </a:lnTo>
                    <a:lnTo>
                      <a:pt x="59" y="22"/>
                    </a:lnTo>
                    <a:lnTo>
                      <a:pt x="48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7" y="24"/>
                    </a:lnTo>
                    <a:lnTo>
                      <a:pt x="21" y="24"/>
                    </a:lnTo>
                    <a:lnTo>
                      <a:pt x="17" y="24"/>
                    </a:lnTo>
                    <a:lnTo>
                      <a:pt x="10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38"/>
              <p:cNvSpPr>
                <a:spLocks/>
              </p:cNvSpPr>
              <p:nvPr/>
            </p:nvSpPr>
            <p:spPr bwMode="auto">
              <a:xfrm>
                <a:off x="1358" y="3772"/>
                <a:ext cx="9" cy="3"/>
              </a:xfrm>
              <a:custGeom>
                <a:avLst/>
                <a:gdLst>
                  <a:gd name="T0" fmla="*/ 0 w 27"/>
                  <a:gd name="T1" fmla="*/ 0 h 8"/>
                  <a:gd name="T2" fmla="*/ 0 w 27"/>
                  <a:gd name="T3" fmla="*/ 0 h 8"/>
                  <a:gd name="T4" fmla="*/ 0 w 27"/>
                  <a:gd name="T5" fmla="*/ 0 h 8"/>
                  <a:gd name="T6" fmla="*/ 1 w 27"/>
                  <a:gd name="T7" fmla="*/ 0 h 8"/>
                  <a:gd name="T8" fmla="*/ 1 w 27"/>
                  <a:gd name="T9" fmla="*/ 0 h 8"/>
                  <a:gd name="T10" fmla="*/ 1 w 27"/>
                  <a:gd name="T11" fmla="*/ 0 h 8"/>
                  <a:gd name="T12" fmla="*/ 1 w 27"/>
                  <a:gd name="T13" fmla="*/ 0 h 8"/>
                  <a:gd name="T14" fmla="*/ 1 w 27"/>
                  <a:gd name="T15" fmla="*/ 0 h 8"/>
                  <a:gd name="T16" fmla="*/ 1 w 27"/>
                  <a:gd name="T17" fmla="*/ 0 h 8"/>
                  <a:gd name="T18" fmla="*/ 1 w 27"/>
                  <a:gd name="T19" fmla="*/ 0 h 8"/>
                  <a:gd name="T20" fmla="*/ 0 w 27"/>
                  <a:gd name="T21" fmla="*/ 0 h 8"/>
                  <a:gd name="T22" fmla="*/ 0 w 27"/>
                  <a:gd name="T23" fmla="*/ 0 h 8"/>
                  <a:gd name="T24" fmla="*/ 0 w 27"/>
                  <a:gd name="T25" fmla="*/ 0 h 8"/>
                  <a:gd name="T26" fmla="*/ 0 w 27"/>
                  <a:gd name="T27" fmla="*/ 0 h 8"/>
                  <a:gd name="T28" fmla="*/ 0 w 27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8"/>
                  <a:gd name="T47" fmla="*/ 27 w 27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8">
                    <a:moveTo>
                      <a:pt x="0" y="8"/>
                    </a:moveTo>
                    <a:lnTo>
                      <a:pt x="1" y="3"/>
                    </a:lnTo>
                    <a:lnTo>
                      <a:pt x="8" y="1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5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39"/>
              <p:cNvSpPr>
                <a:spLocks/>
              </p:cNvSpPr>
              <p:nvPr/>
            </p:nvSpPr>
            <p:spPr bwMode="auto">
              <a:xfrm>
                <a:off x="1381" y="3763"/>
                <a:ext cx="59" cy="11"/>
              </a:xfrm>
              <a:custGeom>
                <a:avLst/>
                <a:gdLst>
                  <a:gd name="T0" fmla="*/ 0 w 177"/>
                  <a:gd name="T1" fmla="*/ 1 h 31"/>
                  <a:gd name="T2" fmla="*/ 0 w 177"/>
                  <a:gd name="T3" fmla="*/ 1 h 31"/>
                  <a:gd name="T4" fmla="*/ 0 w 177"/>
                  <a:gd name="T5" fmla="*/ 1 h 31"/>
                  <a:gd name="T6" fmla="*/ 0 w 177"/>
                  <a:gd name="T7" fmla="*/ 1 h 31"/>
                  <a:gd name="T8" fmla="*/ 0 w 177"/>
                  <a:gd name="T9" fmla="*/ 1 h 31"/>
                  <a:gd name="T10" fmla="*/ 1 w 177"/>
                  <a:gd name="T11" fmla="*/ 1 h 31"/>
                  <a:gd name="T12" fmla="*/ 2 w 177"/>
                  <a:gd name="T13" fmla="*/ 1 h 31"/>
                  <a:gd name="T14" fmla="*/ 2 w 177"/>
                  <a:gd name="T15" fmla="*/ 0 h 31"/>
                  <a:gd name="T16" fmla="*/ 3 w 177"/>
                  <a:gd name="T17" fmla="*/ 0 h 31"/>
                  <a:gd name="T18" fmla="*/ 4 w 177"/>
                  <a:gd name="T19" fmla="*/ 0 h 31"/>
                  <a:gd name="T20" fmla="*/ 5 w 177"/>
                  <a:gd name="T21" fmla="*/ 0 h 31"/>
                  <a:gd name="T22" fmla="*/ 6 w 177"/>
                  <a:gd name="T23" fmla="*/ 0 h 31"/>
                  <a:gd name="T24" fmla="*/ 6 w 177"/>
                  <a:gd name="T25" fmla="*/ 0 h 31"/>
                  <a:gd name="T26" fmla="*/ 6 w 177"/>
                  <a:gd name="T27" fmla="*/ 0 h 31"/>
                  <a:gd name="T28" fmla="*/ 7 w 177"/>
                  <a:gd name="T29" fmla="*/ 0 h 31"/>
                  <a:gd name="T30" fmla="*/ 7 w 177"/>
                  <a:gd name="T31" fmla="*/ 0 h 31"/>
                  <a:gd name="T32" fmla="*/ 7 w 177"/>
                  <a:gd name="T33" fmla="*/ 0 h 31"/>
                  <a:gd name="T34" fmla="*/ 7 w 177"/>
                  <a:gd name="T35" fmla="*/ 0 h 31"/>
                  <a:gd name="T36" fmla="*/ 6 w 177"/>
                  <a:gd name="T37" fmla="*/ 0 h 31"/>
                  <a:gd name="T38" fmla="*/ 6 w 177"/>
                  <a:gd name="T39" fmla="*/ 1 h 31"/>
                  <a:gd name="T40" fmla="*/ 6 w 177"/>
                  <a:gd name="T41" fmla="*/ 1 h 31"/>
                  <a:gd name="T42" fmla="*/ 6 w 177"/>
                  <a:gd name="T43" fmla="*/ 1 h 31"/>
                  <a:gd name="T44" fmla="*/ 6 w 177"/>
                  <a:gd name="T45" fmla="*/ 1 h 31"/>
                  <a:gd name="T46" fmla="*/ 5 w 177"/>
                  <a:gd name="T47" fmla="*/ 1 h 31"/>
                  <a:gd name="T48" fmla="*/ 4 w 177"/>
                  <a:gd name="T49" fmla="*/ 1 h 31"/>
                  <a:gd name="T50" fmla="*/ 3 w 177"/>
                  <a:gd name="T51" fmla="*/ 1 h 31"/>
                  <a:gd name="T52" fmla="*/ 2 w 177"/>
                  <a:gd name="T53" fmla="*/ 1 h 31"/>
                  <a:gd name="T54" fmla="*/ 1 w 177"/>
                  <a:gd name="T55" fmla="*/ 1 h 31"/>
                  <a:gd name="T56" fmla="*/ 0 w 177"/>
                  <a:gd name="T57" fmla="*/ 1 h 31"/>
                  <a:gd name="T58" fmla="*/ 0 w 177"/>
                  <a:gd name="T59" fmla="*/ 1 h 31"/>
                  <a:gd name="T60" fmla="*/ 0 w 177"/>
                  <a:gd name="T61" fmla="*/ 1 h 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7"/>
                  <a:gd name="T94" fmla="*/ 0 h 31"/>
                  <a:gd name="T95" fmla="*/ 177 w 177"/>
                  <a:gd name="T96" fmla="*/ 31 h 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7" h="31">
                    <a:moveTo>
                      <a:pt x="0" y="31"/>
                    </a:move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20" y="20"/>
                    </a:lnTo>
                    <a:lnTo>
                      <a:pt x="42" y="16"/>
                    </a:lnTo>
                    <a:lnTo>
                      <a:pt x="64" y="12"/>
                    </a:lnTo>
                    <a:lnTo>
                      <a:pt x="85" y="10"/>
                    </a:lnTo>
                    <a:lnTo>
                      <a:pt x="107" y="7"/>
                    </a:lnTo>
                    <a:lnTo>
                      <a:pt x="128" y="4"/>
                    </a:lnTo>
                    <a:lnTo>
                      <a:pt x="151" y="2"/>
                    </a:lnTo>
                    <a:lnTo>
                      <a:pt x="174" y="0"/>
                    </a:lnTo>
                    <a:lnTo>
                      <a:pt x="175" y="1"/>
                    </a:lnTo>
                    <a:lnTo>
                      <a:pt x="176" y="2"/>
                    </a:lnTo>
                    <a:lnTo>
                      <a:pt x="176" y="3"/>
                    </a:lnTo>
                    <a:lnTo>
                      <a:pt x="177" y="4"/>
                    </a:lnTo>
                    <a:lnTo>
                      <a:pt x="176" y="7"/>
                    </a:lnTo>
                    <a:lnTo>
                      <a:pt x="175" y="10"/>
                    </a:lnTo>
                    <a:lnTo>
                      <a:pt x="174" y="13"/>
                    </a:lnTo>
                    <a:lnTo>
                      <a:pt x="173" y="16"/>
                    </a:lnTo>
                    <a:lnTo>
                      <a:pt x="165" y="17"/>
                    </a:lnTo>
                    <a:lnTo>
                      <a:pt x="150" y="18"/>
                    </a:lnTo>
                    <a:lnTo>
                      <a:pt x="130" y="19"/>
                    </a:lnTo>
                    <a:lnTo>
                      <a:pt x="106" y="21"/>
                    </a:lnTo>
                    <a:lnTo>
                      <a:pt x="78" y="24"/>
                    </a:lnTo>
                    <a:lnTo>
                      <a:pt x="51" y="26"/>
                    </a:lnTo>
                    <a:lnTo>
                      <a:pt x="24" y="2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40"/>
              <p:cNvSpPr>
                <a:spLocks/>
              </p:cNvSpPr>
              <p:nvPr/>
            </p:nvSpPr>
            <p:spPr bwMode="auto">
              <a:xfrm>
                <a:off x="1265" y="3741"/>
                <a:ext cx="18" cy="9"/>
              </a:xfrm>
              <a:custGeom>
                <a:avLst/>
                <a:gdLst>
                  <a:gd name="T0" fmla="*/ 0 w 52"/>
                  <a:gd name="T1" fmla="*/ 1 h 25"/>
                  <a:gd name="T2" fmla="*/ 0 w 52"/>
                  <a:gd name="T3" fmla="*/ 1 h 25"/>
                  <a:gd name="T4" fmla="*/ 0 w 52"/>
                  <a:gd name="T5" fmla="*/ 1 h 25"/>
                  <a:gd name="T6" fmla="*/ 0 w 52"/>
                  <a:gd name="T7" fmla="*/ 1 h 25"/>
                  <a:gd name="T8" fmla="*/ 0 w 52"/>
                  <a:gd name="T9" fmla="*/ 1 h 25"/>
                  <a:gd name="T10" fmla="*/ 0 w 52"/>
                  <a:gd name="T11" fmla="*/ 1 h 25"/>
                  <a:gd name="T12" fmla="*/ 0 w 52"/>
                  <a:gd name="T13" fmla="*/ 0 h 25"/>
                  <a:gd name="T14" fmla="*/ 0 w 52"/>
                  <a:gd name="T15" fmla="*/ 0 h 25"/>
                  <a:gd name="T16" fmla="*/ 0 w 52"/>
                  <a:gd name="T17" fmla="*/ 0 h 25"/>
                  <a:gd name="T18" fmla="*/ 1 w 52"/>
                  <a:gd name="T19" fmla="*/ 0 h 25"/>
                  <a:gd name="T20" fmla="*/ 1 w 52"/>
                  <a:gd name="T21" fmla="*/ 0 h 25"/>
                  <a:gd name="T22" fmla="*/ 2 w 52"/>
                  <a:gd name="T23" fmla="*/ 0 h 25"/>
                  <a:gd name="T24" fmla="*/ 2 w 52"/>
                  <a:gd name="T25" fmla="*/ 0 h 25"/>
                  <a:gd name="T26" fmla="*/ 2 w 52"/>
                  <a:gd name="T27" fmla="*/ 0 h 25"/>
                  <a:gd name="T28" fmla="*/ 2 w 52"/>
                  <a:gd name="T29" fmla="*/ 0 h 25"/>
                  <a:gd name="T30" fmla="*/ 2 w 52"/>
                  <a:gd name="T31" fmla="*/ 0 h 25"/>
                  <a:gd name="T32" fmla="*/ 2 w 52"/>
                  <a:gd name="T33" fmla="*/ 0 h 25"/>
                  <a:gd name="T34" fmla="*/ 2 w 52"/>
                  <a:gd name="T35" fmla="*/ 0 h 25"/>
                  <a:gd name="T36" fmla="*/ 2 w 52"/>
                  <a:gd name="T37" fmla="*/ 0 h 25"/>
                  <a:gd name="T38" fmla="*/ 2 w 52"/>
                  <a:gd name="T39" fmla="*/ 0 h 25"/>
                  <a:gd name="T40" fmla="*/ 2 w 52"/>
                  <a:gd name="T41" fmla="*/ 1 h 25"/>
                  <a:gd name="T42" fmla="*/ 2 w 52"/>
                  <a:gd name="T43" fmla="*/ 1 h 25"/>
                  <a:gd name="T44" fmla="*/ 2 w 52"/>
                  <a:gd name="T45" fmla="*/ 1 h 25"/>
                  <a:gd name="T46" fmla="*/ 2 w 52"/>
                  <a:gd name="T47" fmla="*/ 1 h 25"/>
                  <a:gd name="T48" fmla="*/ 1 w 52"/>
                  <a:gd name="T49" fmla="*/ 1 h 25"/>
                  <a:gd name="T50" fmla="*/ 1 w 52"/>
                  <a:gd name="T51" fmla="*/ 1 h 25"/>
                  <a:gd name="T52" fmla="*/ 1 w 52"/>
                  <a:gd name="T53" fmla="*/ 1 h 25"/>
                  <a:gd name="T54" fmla="*/ 1 w 52"/>
                  <a:gd name="T55" fmla="*/ 1 h 25"/>
                  <a:gd name="T56" fmla="*/ 0 w 52"/>
                  <a:gd name="T57" fmla="*/ 1 h 25"/>
                  <a:gd name="T58" fmla="*/ 0 w 52"/>
                  <a:gd name="T59" fmla="*/ 1 h 25"/>
                  <a:gd name="T60" fmla="*/ 0 w 52"/>
                  <a:gd name="T61" fmla="*/ 1 h 2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"/>
                  <a:gd name="T94" fmla="*/ 0 h 25"/>
                  <a:gd name="T95" fmla="*/ 52 w 52"/>
                  <a:gd name="T96" fmla="*/ 25 h 2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" h="25">
                    <a:moveTo>
                      <a:pt x="10" y="25"/>
                    </a:moveTo>
                    <a:lnTo>
                      <a:pt x="8" y="24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17" y="3"/>
                    </a:lnTo>
                    <a:lnTo>
                      <a:pt x="29" y="2"/>
                    </a:lnTo>
                    <a:lnTo>
                      <a:pt x="37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4"/>
                    </a:lnTo>
                    <a:lnTo>
                      <a:pt x="52" y="8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48" y="19"/>
                    </a:lnTo>
                    <a:lnTo>
                      <a:pt x="43" y="20"/>
                    </a:lnTo>
                    <a:lnTo>
                      <a:pt x="38" y="23"/>
                    </a:lnTo>
                    <a:lnTo>
                      <a:pt x="32" y="24"/>
                    </a:lnTo>
                    <a:lnTo>
                      <a:pt x="25" y="24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41"/>
              <p:cNvSpPr>
                <a:spLocks/>
              </p:cNvSpPr>
              <p:nvPr/>
            </p:nvSpPr>
            <p:spPr bwMode="auto">
              <a:xfrm>
                <a:off x="1292" y="3741"/>
                <a:ext cx="6" cy="6"/>
              </a:xfrm>
              <a:custGeom>
                <a:avLst/>
                <a:gdLst>
                  <a:gd name="T0" fmla="*/ 0 w 18"/>
                  <a:gd name="T1" fmla="*/ 1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1 w 18"/>
                  <a:gd name="T11" fmla="*/ 0 h 18"/>
                  <a:gd name="T12" fmla="*/ 1 w 18"/>
                  <a:gd name="T13" fmla="*/ 0 h 18"/>
                  <a:gd name="T14" fmla="*/ 1 w 18"/>
                  <a:gd name="T15" fmla="*/ 1 h 18"/>
                  <a:gd name="T16" fmla="*/ 0 w 18"/>
                  <a:gd name="T17" fmla="*/ 1 h 18"/>
                  <a:gd name="T18" fmla="*/ 0 w 18"/>
                  <a:gd name="T19" fmla="*/ 1 h 18"/>
                  <a:gd name="T20" fmla="*/ 0 w 18"/>
                  <a:gd name="T21" fmla="*/ 1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4" y="2"/>
                    </a:lnTo>
                    <a:lnTo>
                      <a:pt x="18" y="7"/>
                    </a:lnTo>
                    <a:lnTo>
                      <a:pt x="15" y="1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42"/>
              <p:cNvSpPr>
                <a:spLocks/>
              </p:cNvSpPr>
              <p:nvPr/>
            </p:nvSpPr>
            <p:spPr bwMode="auto">
              <a:xfrm>
                <a:off x="1337" y="3736"/>
                <a:ext cx="5" cy="2"/>
              </a:xfrm>
              <a:custGeom>
                <a:avLst/>
                <a:gdLst>
                  <a:gd name="T0" fmla="*/ 0 w 14"/>
                  <a:gd name="T1" fmla="*/ 0 h 7"/>
                  <a:gd name="T2" fmla="*/ 0 w 14"/>
                  <a:gd name="T3" fmla="*/ 0 h 7"/>
                  <a:gd name="T4" fmla="*/ 0 w 14"/>
                  <a:gd name="T5" fmla="*/ 0 h 7"/>
                  <a:gd name="T6" fmla="*/ 0 w 14"/>
                  <a:gd name="T7" fmla="*/ 0 h 7"/>
                  <a:gd name="T8" fmla="*/ 0 w 14"/>
                  <a:gd name="T9" fmla="*/ 0 h 7"/>
                  <a:gd name="T10" fmla="*/ 0 w 14"/>
                  <a:gd name="T11" fmla="*/ 0 h 7"/>
                  <a:gd name="T12" fmla="*/ 0 w 14"/>
                  <a:gd name="T13" fmla="*/ 0 h 7"/>
                  <a:gd name="T14" fmla="*/ 0 w 14"/>
                  <a:gd name="T15" fmla="*/ 0 h 7"/>
                  <a:gd name="T16" fmla="*/ 0 w 14"/>
                  <a:gd name="T17" fmla="*/ 0 h 7"/>
                  <a:gd name="T18" fmla="*/ 0 w 14"/>
                  <a:gd name="T19" fmla="*/ 0 h 7"/>
                  <a:gd name="T20" fmla="*/ 1 w 14"/>
                  <a:gd name="T21" fmla="*/ 0 h 7"/>
                  <a:gd name="T22" fmla="*/ 1 w 14"/>
                  <a:gd name="T23" fmla="*/ 0 h 7"/>
                  <a:gd name="T24" fmla="*/ 1 w 14"/>
                  <a:gd name="T25" fmla="*/ 0 h 7"/>
                  <a:gd name="T26" fmla="*/ 1 w 14"/>
                  <a:gd name="T27" fmla="*/ 0 h 7"/>
                  <a:gd name="T28" fmla="*/ 1 w 14"/>
                  <a:gd name="T29" fmla="*/ 0 h 7"/>
                  <a:gd name="T30" fmla="*/ 1 w 14"/>
                  <a:gd name="T31" fmla="*/ 0 h 7"/>
                  <a:gd name="T32" fmla="*/ 1 w 14"/>
                  <a:gd name="T33" fmla="*/ 0 h 7"/>
                  <a:gd name="T34" fmla="*/ 0 w 14"/>
                  <a:gd name="T35" fmla="*/ 0 h 7"/>
                  <a:gd name="T36" fmla="*/ 0 w 14"/>
                  <a:gd name="T37" fmla="*/ 0 h 7"/>
                  <a:gd name="T38" fmla="*/ 0 w 14"/>
                  <a:gd name="T39" fmla="*/ 0 h 7"/>
                  <a:gd name="T40" fmla="*/ 0 w 14"/>
                  <a:gd name="T41" fmla="*/ 0 h 7"/>
                  <a:gd name="T42" fmla="*/ 0 w 14"/>
                  <a:gd name="T43" fmla="*/ 0 h 7"/>
                  <a:gd name="T44" fmla="*/ 0 w 14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7"/>
                  <a:gd name="T71" fmla="*/ 14 w 14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7">
                    <a:moveTo>
                      <a:pt x="2" y="7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43"/>
              <p:cNvSpPr>
                <a:spLocks/>
              </p:cNvSpPr>
              <p:nvPr/>
            </p:nvSpPr>
            <p:spPr bwMode="auto">
              <a:xfrm>
                <a:off x="1350" y="3726"/>
                <a:ext cx="71" cy="10"/>
              </a:xfrm>
              <a:custGeom>
                <a:avLst/>
                <a:gdLst>
                  <a:gd name="T0" fmla="*/ 0 w 215"/>
                  <a:gd name="T1" fmla="*/ 1 h 30"/>
                  <a:gd name="T2" fmla="*/ 0 w 215"/>
                  <a:gd name="T3" fmla="*/ 1 h 30"/>
                  <a:gd name="T4" fmla="*/ 0 w 215"/>
                  <a:gd name="T5" fmla="*/ 1 h 30"/>
                  <a:gd name="T6" fmla="*/ 0 w 215"/>
                  <a:gd name="T7" fmla="*/ 1 h 30"/>
                  <a:gd name="T8" fmla="*/ 0 w 215"/>
                  <a:gd name="T9" fmla="*/ 1 h 30"/>
                  <a:gd name="T10" fmla="*/ 0 w 215"/>
                  <a:gd name="T11" fmla="*/ 1 h 30"/>
                  <a:gd name="T12" fmla="*/ 1 w 215"/>
                  <a:gd name="T13" fmla="*/ 1 h 30"/>
                  <a:gd name="T14" fmla="*/ 1 w 215"/>
                  <a:gd name="T15" fmla="*/ 1 h 30"/>
                  <a:gd name="T16" fmla="*/ 2 w 215"/>
                  <a:gd name="T17" fmla="*/ 0 h 30"/>
                  <a:gd name="T18" fmla="*/ 2 w 215"/>
                  <a:gd name="T19" fmla="*/ 0 h 30"/>
                  <a:gd name="T20" fmla="*/ 3 w 215"/>
                  <a:gd name="T21" fmla="*/ 0 h 30"/>
                  <a:gd name="T22" fmla="*/ 3 w 215"/>
                  <a:gd name="T23" fmla="*/ 0 h 30"/>
                  <a:gd name="T24" fmla="*/ 4 w 215"/>
                  <a:gd name="T25" fmla="*/ 0 h 30"/>
                  <a:gd name="T26" fmla="*/ 4 w 215"/>
                  <a:gd name="T27" fmla="*/ 0 h 30"/>
                  <a:gd name="T28" fmla="*/ 5 w 215"/>
                  <a:gd name="T29" fmla="*/ 0 h 30"/>
                  <a:gd name="T30" fmla="*/ 5 w 215"/>
                  <a:gd name="T31" fmla="*/ 0 h 30"/>
                  <a:gd name="T32" fmla="*/ 6 w 215"/>
                  <a:gd name="T33" fmla="*/ 0 h 30"/>
                  <a:gd name="T34" fmla="*/ 6 w 215"/>
                  <a:gd name="T35" fmla="*/ 0 h 30"/>
                  <a:gd name="T36" fmla="*/ 7 w 215"/>
                  <a:gd name="T37" fmla="*/ 0 h 30"/>
                  <a:gd name="T38" fmla="*/ 7 w 215"/>
                  <a:gd name="T39" fmla="*/ 0 h 30"/>
                  <a:gd name="T40" fmla="*/ 8 w 215"/>
                  <a:gd name="T41" fmla="*/ 0 h 30"/>
                  <a:gd name="T42" fmla="*/ 8 w 215"/>
                  <a:gd name="T43" fmla="*/ 0 h 30"/>
                  <a:gd name="T44" fmla="*/ 8 w 215"/>
                  <a:gd name="T45" fmla="*/ 0 h 30"/>
                  <a:gd name="T46" fmla="*/ 8 w 215"/>
                  <a:gd name="T47" fmla="*/ 0 h 30"/>
                  <a:gd name="T48" fmla="*/ 8 w 215"/>
                  <a:gd name="T49" fmla="*/ 1 h 30"/>
                  <a:gd name="T50" fmla="*/ 8 w 215"/>
                  <a:gd name="T51" fmla="*/ 1 h 30"/>
                  <a:gd name="T52" fmla="*/ 8 w 215"/>
                  <a:gd name="T53" fmla="*/ 1 h 30"/>
                  <a:gd name="T54" fmla="*/ 8 w 215"/>
                  <a:gd name="T55" fmla="*/ 1 h 30"/>
                  <a:gd name="T56" fmla="*/ 7 w 215"/>
                  <a:gd name="T57" fmla="*/ 1 h 30"/>
                  <a:gd name="T58" fmla="*/ 7 w 215"/>
                  <a:gd name="T59" fmla="*/ 1 h 30"/>
                  <a:gd name="T60" fmla="*/ 7 w 215"/>
                  <a:gd name="T61" fmla="*/ 1 h 30"/>
                  <a:gd name="T62" fmla="*/ 7 w 215"/>
                  <a:gd name="T63" fmla="*/ 1 h 30"/>
                  <a:gd name="T64" fmla="*/ 6 w 215"/>
                  <a:gd name="T65" fmla="*/ 1 h 30"/>
                  <a:gd name="T66" fmla="*/ 5 w 215"/>
                  <a:gd name="T67" fmla="*/ 1 h 30"/>
                  <a:gd name="T68" fmla="*/ 4 w 215"/>
                  <a:gd name="T69" fmla="*/ 1 h 30"/>
                  <a:gd name="T70" fmla="*/ 3 w 215"/>
                  <a:gd name="T71" fmla="*/ 1 h 30"/>
                  <a:gd name="T72" fmla="*/ 2 w 215"/>
                  <a:gd name="T73" fmla="*/ 1 h 30"/>
                  <a:gd name="T74" fmla="*/ 2 w 215"/>
                  <a:gd name="T75" fmla="*/ 1 h 30"/>
                  <a:gd name="T76" fmla="*/ 1 w 215"/>
                  <a:gd name="T77" fmla="*/ 1 h 30"/>
                  <a:gd name="T78" fmla="*/ 1 w 215"/>
                  <a:gd name="T79" fmla="*/ 1 h 30"/>
                  <a:gd name="T80" fmla="*/ 0 w 215"/>
                  <a:gd name="T81" fmla="*/ 1 h 30"/>
                  <a:gd name="T82" fmla="*/ 0 w 215"/>
                  <a:gd name="T83" fmla="*/ 1 h 30"/>
                  <a:gd name="T84" fmla="*/ 0 w 215"/>
                  <a:gd name="T85" fmla="*/ 1 h 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5"/>
                  <a:gd name="T130" fmla="*/ 0 h 30"/>
                  <a:gd name="T131" fmla="*/ 215 w 215"/>
                  <a:gd name="T132" fmla="*/ 30 h 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5" h="30">
                    <a:moveTo>
                      <a:pt x="6" y="30"/>
                    </a:moveTo>
                    <a:lnTo>
                      <a:pt x="4" y="29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0" y="22"/>
                    </a:lnTo>
                    <a:lnTo>
                      <a:pt x="21" y="18"/>
                    </a:lnTo>
                    <a:lnTo>
                      <a:pt x="34" y="15"/>
                    </a:lnTo>
                    <a:lnTo>
                      <a:pt x="46" y="13"/>
                    </a:lnTo>
                    <a:lnTo>
                      <a:pt x="60" y="10"/>
                    </a:lnTo>
                    <a:lnTo>
                      <a:pt x="74" y="8"/>
                    </a:lnTo>
                    <a:lnTo>
                      <a:pt x="87" y="7"/>
                    </a:lnTo>
                    <a:lnTo>
                      <a:pt x="102" y="5"/>
                    </a:lnTo>
                    <a:lnTo>
                      <a:pt x="117" y="4"/>
                    </a:lnTo>
                    <a:lnTo>
                      <a:pt x="132" y="3"/>
                    </a:lnTo>
                    <a:lnTo>
                      <a:pt x="146" y="1"/>
                    </a:lnTo>
                    <a:lnTo>
                      <a:pt x="160" y="1"/>
                    </a:lnTo>
                    <a:lnTo>
                      <a:pt x="174" y="0"/>
                    </a:lnTo>
                    <a:lnTo>
                      <a:pt x="187" y="0"/>
                    </a:lnTo>
                    <a:lnTo>
                      <a:pt x="200" y="0"/>
                    </a:lnTo>
                    <a:lnTo>
                      <a:pt x="212" y="0"/>
                    </a:lnTo>
                    <a:lnTo>
                      <a:pt x="213" y="3"/>
                    </a:lnTo>
                    <a:lnTo>
                      <a:pt x="215" y="5"/>
                    </a:lnTo>
                    <a:lnTo>
                      <a:pt x="215" y="8"/>
                    </a:lnTo>
                    <a:lnTo>
                      <a:pt x="215" y="14"/>
                    </a:lnTo>
                    <a:lnTo>
                      <a:pt x="213" y="15"/>
                    </a:lnTo>
                    <a:lnTo>
                      <a:pt x="211" y="15"/>
                    </a:lnTo>
                    <a:lnTo>
                      <a:pt x="209" y="16"/>
                    </a:lnTo>
                    <a:lnTo>
                      <a:pt x="205" y="16"/>
                    </a:lnTo>
                    <a:lnTo>
                      <a:pt x="201" y="17"/>
                    </a:lnTo>
                    <a:lnTo>
                      <a:pt x="194" y="18"/>
                    </a:lnTo>
                    <a:lnTo>
                      <a:pt x="185" y="21"/>
                    </a:lnTo>
                    <a:lnTo>
                      <a:pt x="172" y="23"/>
                    </a:lnTo>
                    <a:lnTo>
                      <a:pt x="130" y="25"/>
                    </a:lnTo>
                    <a:lnTo>
                      <a:pt x="99" y="26"/>
                    </a:lnTo>
                    <a:lnTo>
                      <a:pt x="75" y="29"/>
                    </a:lnTo>
                    <a:lnTo>
                      <a:pt x="56" y="29"/>
                    </a:lnTo>
                    <a:lnTo>
                      <a:pt x="43" y="30"/>
                    </a:lnTo>
                    <a:lnTo>
                      <a:pt x="30" y="30"/>
                    </a:lnTo>
                    <a:lnTo>
                      <a:pt x="19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44"/>
              <p:cNvSpPr>
                <a:spLocks/>
              </p:cNvSpPr>
              <p:nvPr/>
            </p:nvSpPr>
            <p:spPr bwMode="auto">
              <a:xfrm>
                <a:off x="1293" y="3701"/>
                <a:ext cx="39" cy="7"/>
              </a:xfrm>
              <a:custGeom>
                <a:avLst/>
                <a:gdLst>
                  <a:gd name="T0" fmla="*/ 1 w 115"/>
                  <a:gd name="T1" fmla="*/ 1 h 21"/>
                  <a:gd name="T2" fmla="*/ 0 w 115"/>
                  <a:gd name="T3" fmla="*/ 1 h 21"/>
                  <a:gd name="T4" fmla="*/ 0 w 115"/>
                  <a:gd name="T5" fmla="*/ 1 h 21"/>
                  <a:gd name="T6" fmla="*/ 0 w 115"/>
                  <a:gd name="T7" fmla="*/ 1 h 21"/>
                  <a:gd name="T8" fmla="*/ 0 w 115"/>
                  <a:gd name="T9" fmla="*/ 1 h 21"/>
                  <a:gd name="T10" fmla="*/ 0 w 115"/>
                  <a:gd name="T11" fmla="*/ 1 h 21"/>
                  <a:gd name="T12" fmla="*/ 0 w 115"/>
                  <a:gd name="T13" fmla="*/ 0 h 21"/>
                  <a:gd name="T14" fmla="*/ 0 w 115"/>
                  <a:gd name="T15" fmla="*/ 0 h 21"/>
                  <a:gd name="T16" fmla="*/ 0 w 115"/>
                  <a:gd name="T17" fmla="*/ 0 h 21"/>
                  <a:gd name="T18" fmla="*/ 1 w 115"/>
                  <a:gd name="T19" fmla="*/ 0 h 21"/>
                  <a:gd name="T20" fmla="*/ 1 w 115"/>
                  <a:gd name="T21" fmla="*/ 0 h 21"/>
                  <a:gd name="T22" fmla="*/ 2 w 115"/>
                  <a:gd name="T23" fmla="*/ 0 h 21"/>
                  <a:gd name="T24" fmla="*/ 2 w 115"/>
                  <a:gd name="T25" fmla="*/ 0 h 21"/>
                  <a:gd name="T26" fmla="*/ 3 w 115"/>
                  <a:gd name="T27" fmla="*/ 0 h 21"/>
                  <a:gd name="T28" fmla="*/ 3 w 115"/>
                  <a:gd name="T29" fmla="*/ 0 h 21"/>
                  <a:gd name="T30" fmla="*/ 4 w 115"/>
                  <a:gd name="T31" fmla="*/ 0 h 21"/>
                  <a:gd name="T32" fmla="*/ 4 w 115"/>
                  <a:gd name="T33" fmla="*/ 0 h 21"/>
                  <a:gd name="T34" fmla="*/ 4 w 115"/>
                  <a:gd name="T35" fmla="*/ 0 h 21"/>
                  <a:gd name="T36" fmla="*/ 4 w 115"/>
                  <a:gd name="T37" fmla="*/ 0 h 21"/>
                  <a:gd name="T38" fmla="*/ 4 w 115"/>
                  <a:gd name="T39" fmla="*/ 0 h 21"/>
                  <a:gd name="T40" fmla="*/ 4 w 115"/>
                  <a:gd name="T41" fmla="*/ 0 h 21"/>
                  <a:gd name="T42" fmla="*/ 4 w 115"/>
                  <a:gd name="T43" fmla="*/ 0 h 21"/>
                  <a:gd name="T44" fmla="*/ 4 w 115"/>
                  <a:gd name="T45" fmla="*/ 0 h 21"/>
                  <a:gd name="T46" fmla="*/ 3 w 115"/>
                  <a:gd name="T47" fmla="*/ 1 h 21"/>
                  <a:gd name="T48" fmla="*/ 2 w 115"/>
                  <a:gd name="T49" fmla="*/ 1 h 21"/>
                  <a:gd name="T50" fmla="*/ 2 w 115"/>
                  <a:gd name="T51" fmla="*/ 1 h 21"/>
                  <a:gd name="T52" fmla="*/ 1 w 115"/>
                  <a:gd name="T53" fmla="*/ 1 h 21"/>
                  <a:gd name="T54" fmla="*/ 1 w 115"/>
                  <a:gd name="T55" fmla="*/ 1 h 21"/>
                  <a:gd name="T56" fmla="*/ 1 w 115"/>
                  <a:gd name="T57" fmla="*/ 1 h 21"/>
                  <a:gd name="T58" fmla="*/ 1 w 115"/>
                  <a:gd name="T59" fmla="*/ 1 h 21"/>
                  <a:gd name="T60" fmla="*/ 1 w 115"/>
                  <a:gd name="T61" fmla="*/ 1 h 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5"/>
                  <a:gd name="T94" fmla="*/ 0 h 21"/>
                  <a:gd name="T95" fmla="*/ 115 w 115"/>
                  <a:gd name="T96" fmla="*/ 21 h 2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5" h="21">
                    <a:moveTo>
                      <a:pt x="16" y="21"/>
                    </a:moveTo>
                    <a:lnTo>
                      <a:pt x="12" y="21"/>
                    </a:lnTo>
                    <a:lnTo>
                      <a:pt x="8" y="20"/>
                    </a:lnTo>
                    <a:lnTo>
                      <a:pt x="5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5" y="1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84" y="1"/>
                    </a:lnTo>
                    <a:lnTo>
                      <a:pt x="98" y="1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5" y="6"/>
                    </a:lnTo>
                    <a:lnTo>
                      <a:pt x="115" y="7"/>
                    </a:lnTo>
                    <a:lnTo>
                      <a:pt x="115" y="9"/>
                    </a:lnTo>
                    <a:lnTo>
                      <a:pt x="105" y="10"/>
                    </a:lnTo>
                    <a:lnTo>
                      <a:pt x="91" y="12"/>
                    </a:lnTo>
                    <a:lnTo>
                      <a:pt x="75" y="14"/>
                    </a:lnTo>
                    <a:lnTo>
                      <a:pt x="59" y="16"/>
                    </a:lnTo>
                    <a:lnTo>
                      <a:pt x="44" y="18"/>
                    </a:lnTo>
                    <a:lnTo>
                      <a:pt x="30" y="20"/>
                    </a:lnTo>
                    <a:lnTo>
                      <a:pt x="21" y="21"/>
                    </a:ln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45"/>
              <p:cNvSpPr>
                <a:spLocks/>
              </p:cNvSpPr>
              <p:nvPr/>
            </p:nvSpPr>
            <p:spPr bwMode="auto">
              <a:xfrm>
                <a:off x="1371" y="3691"/>
                <a:ext cx="25" cy="7"/>
              </a:xfrm>
              <a:custGeom>
                <a:avLst/>
                <a:gdLst>
                  <a:gd name="T0" fmla="*/ 0 w 75"/>
                  <a:gd name="T1" fmla="*/ 1 h 21"/>
                  <a:gd name="T2" fmla="*/ 0 w 75"/>
                  <a:gd name="T3" fmla="*/ 1 h 21"/>
                  <a:gd name="T4" fmla="*/ 0 w 75"/>
                  <a:gd name="T5" fmla="*/ 1 h 21"/>
                  <a:gd name="T6" fmla="*/ 0 w 75"/>
                  <a:gd name="T7" fmla="*/ 1 h 21"/>
                  <a:gd name="T8" fmla="*/ 0 w 75"/>
                  <a:gd name="T9" fmla="*/ 0 h 21"/>
                  <a:gd name="T10" fmla="*/ 0 w 75"/>
                  <a:gd name="T11" fmla="*/ 0 h 21"/>
                  <a:gd name="T12" fmla="*/ 0 w 75"/>
                  <a:gd name="T13" fmla="*/ 0 h 21"/>
                  <a:gd name="T14" fmla="*/ 1 w 75"/>
                  <a:gd name="T15" fmla="*/ 0 h 21"/>
                  <a:gd name="T16" fmla="*/ 1 w 75"/>
                  <a:gd name="T17" fmla="*/ 0 h 21"/>
                  <a:gd name="T18" fmla="*/ 2 w 75"/>
                  <a:gd name="T19" fmla="*/ 0 h 21"/>
                  <a:gd name="T20" fmla="*/ 2 w 75"/>
                  <a:gd name="T21" fmla="*/ 0 h 21"/>
                  <a:gd name="T22" fmla="*/ 2 w 75"/>
                  <a:gd name="T23" fmla="*/ 0 h 21"/>
                  <a:gd name="T24" fmla="*/ 3 w 75"/>
                  <a:gd name="T25" fmla="*/ 0 h 21"/>
                  <a:gd name="T26" fmla="*/ 3 w 75"/>
                  <a:gd name="T27" fmla="*/ 0 h 21"/>
                  <a:gd name="T28" fmla="*/ 3 w 75"/>
                  <a:gd name="T29" fmla="*/ 0 h 21"/>
                  <a:gd name="T30" fmla="*/ 3 w 75"/>
                  <a:gd name="T31" fmla="*/ 0 h 21"/>
                  <a:gd name="T32" fmla="*/ 3 w 75"/>
                  <a:gd name="T33" fmla="*/ 0 h 21"/>
                  <a:gd name="T34" fmla="*/ 3 w 75"/>
                  <a:gd name="T35" fmla="*/ 0 h 21"/>
                  <a:gd name="T36" fmla="*/ 2 w 75"/>
                  <a:gd name="T37" fmla="*/ 1 h 21"/>
                  <a:gd name="T38" fmla="*/ 2 w 75"/>
                  <a:gd name="T39" fmla="*/ 1 h 21"/>
                  <a:gd name="T40" fmla="*/ 2 w 75"/>
                  <a:gd name="T41" fmla="*/ 1 h 21"/>
                  <a:gd name="T42" fmla="*/ 1 w 75"/>
                  <a:gd name="T43" fmla="*/ 1 h 21"/>
                  <a:gd name="T44" fmla="*/ 1 w 75"/>
                  <a:gd name="T45" fmla="*/ 1 h 21"/>
                  <a:gd name="T46" fmla="*/ 1 w 75"/>
                  <a:gd name="T47" fmla="*/ 1 h 21"/>
                  <a:gd name="T48" fmla="*/ 0 w 75"/>
                  <a:gd name="T49" fmla="*/ 1 h 21"/>
                  <a:gd name="T50" fmla="*/ 0 w 75"/>
                  <a:gd name="T51" fmla="*/ 1 h 21"/>
                  <a:gd name="T52" fmla="*/ 0 w 75"/>
                  <a:gd name="T53" fmla="*/ 1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5"/>
                  <a:gd name="T82" fmla="*/ 0 h 21"/>
                  <a:gd name="T83" fmla="*/ 75 w 75"/>
                  <a:gd name="T84" fmla="*/ 21 h 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5" h="21">
                    <a:moveTo>
                      <a:pt x="11" y="21"/>
                    </a:moveTo>
                    <a:lnTo>
                      <a:pt x="8" y="19"/>
                    </a:lnTo>
                    <a:lnTo>
                      <a:pt x="6" y="18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30" y="2"/>
                    </a:lnTo>
                    <a:lnTo>
                      <a:pt x="41" y="1"/>
                    </a:lnTo>
                    <a:lnTo>
                      <a:pt x="51" y="1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5" y="7"/>
                    </a:lnTo>
                    <a:lnTo>
                      <a:pt x="69" y="12"/>
                    </a:lnTo>
                    <a:lnTo>
                      <a:pt x="62" y="15"/>
                    </a:lnTo>
                    <a:lnTo>
                      <a:pt x="53" y="18"/>
                    </a:lnTo>
                    <a:lnTo>
                      <a:pt x="44" y="19"/>
                    </a:lnTo>
                    <a:lnTo>
                      <a:pt x="34" y="20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46"/>
              <p:cNvSpPr>
                <a:spLocks/>
              </p:cNvSpPr>
              <p:nvPr/>
            </p:nvSpPr>
            <p:spPr bwMode="auto">
              <a:xfrm>
                <a:off x="1301" y="3664"/>
                <a:ext cx="17" cy="6"/>
              </a:xfrm>
              <a:custGeom>
                <a:avLst/>
                <a:gdLst>
                  <a:gd name="T0" fmla="*/ 0 w 51"/>
                  <a:gd name="T1" fmla="*/ 1 h 18"/>
                  <a:gd name="T2" fmla="*/ 0 w 51"/>
                  <a:gd name="T3" fmla="*/ 1 h 18"/>
                  <a:gd name="T4" fmla="*/ 0 w 51"/>
                  <a:gd name="T5" fmla="*/ 0 h 18"/>
                  <a:gd name="T6" fmla="*/ 0 w 51"/>
                  <a:gd name="T7" fmla="*/ 0 h 18"/>
                  <a:gd name="T8" fmla="*/ 0 w 51"/>
                  <a:gd name="T9" fmla="*/ 0 h 18"/>
                  <a:gd name="T10" fmla="*/ 0 w 51"/>
                  <a:gd name="T11" fmla="*/ 0 h 18"/>
                  <a:gd name="T12" fmla="*/ 0 w 51"/>
                  <a:gd name="T13" fmla="*/ 0 h 18"/>
                  <a:gd name="T14" fmla="*/ 1 w 51"/>
                  <a:gd name="T15" fmla="*/ 0 h 18"/>
                  <a:gd name="T16" fmla="*/ 1 w 51"/>
                  <a:gd name="T17" fmla="*/ 0 h 18"/>
                  <a:gd name="T18" fmla="*/ 1 w 51"/>
                  <a:gd name="T19" fmla="*/ 0 h 18"/>
                  <a:gd name="T20" fmla="*/ 1 w 51"/>
                  <a:gd name="T21" fmla="*/ 0 h 18"/>
                  <a:gd name="T22" fmla="*/ 2 w 51"/>
                  <a:gd name="T23" fmla="*/ 0 h 18"/>
                  <a:gd name="T24" fmla="*/ 2 w 51"/>
                  <a:gd name="T25" fmla="*/ 0 h 18"/>
                  <a:gd name="T26" fmla="*/ 2 w 51"/>
                  <a:gd name="T27" fmla="*/ 0 h 18"/>
                  <a:gd name="T28" fmla="*/ 2 w 51"/>
                  <a:gd name="T29" fmla="*/ 0 h 18"/>
                  <a:gd name="T30" fmla="*/ 2 w 51"/>
                  <a:gd name="T31" fmla="*/ 1 h 18"/>
                  <a:gd name="T32" fmla="*/ 1 w 51"/>
                  <a:gd name="T33" fmla="*/ 1 h 18"/>
                  <a:gd name="T34" fmla="*/ 1 w 51"/>
                  <a:gd name="T35" fmla="*/ 1 h 18"/>
                  <a:gd name="T36" fmla="*/ 1 w 51"/>
                  <a:gd name="T37" fmla="*/ 1 h 18"/>
                  <a:gd name="T38" fmla="*/ 1 w 51"/>
                  <a:gd name="T39" fmla="*/ 1 h 18"/>
                  <a:gd name="T40" fmla="*/ 0 w 51"/>
                  <a:gd name="T41" fmla="*/ 1 h 18"/>
                  <a:gd name="T42" fmla="*/ 0 w 51"/>
                  <a:gd name="T43" fmla="*/ 1 h 18"/>
                  <a:gd name="T44" fmla="*/ 0 w 51"/>
                  <a:gd name="T45" fmla="*/ 1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8"/>
                  <a:gd name="T71" fmla="*/ 51 w 51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8">
                    <a:moveTo>
                      <a:pt x="10" y="18"/>
                    </a:moveTo>
                    <a:lnTo>
                      <a:pt x="8" y="15"/>
                    </a:lnTo>
                    <a:lnTo>
                      <a:pt x="6" y="13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1" y="7"/>
                    </a:lnTo>
                    <a:lnTo>
                      <a:pt x="48" y="11"/>
                    </a:lnTo>
                    <a:lnTo>
                      <a:pt x="42" y="15"/>
                    </a:lnTo>
                    <a:lnTo>
                      <a:pt x="35" y="17"/>
                    </a:lnTo>
                    <a:lnTo>
                      <a:pt x="27" y="18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47"/>
              <p:cNvSpPr>
                <a:spLocks/>
              </p:cNvSpPr>
              <p:nvPr/>
            </p:nvSpPr>
            <p:spPr bwMode="auto">
              <a:xfrm>
                <a:off x="1348" y="3651"/>
                <a:ext cx="16" cy="6"/>
              </a:xfrm>
              <a:custGeom>
                <a:avLst/>
                <a:gdLst>
                  <a:gd name="T0" fmla="*/ 0 w 49"/>
                  <a:gd name="T1" fmla="*/ 1 h 18"/>
                  <a:gd name="T2" fmla="*/ 0 w 49"/>
                  <a:gd name="T3" fmla="*/ 1 h 18"/>
                  <a:gd name="T4" fmla="*/ 0 w 49"/>
                  <a:gd name="T5" fmla="*/ 1 h 18"/>
                  <a:gd name="T6" fmla="*/ 0 w 49"/>
                  <a:gd name="T7" fmla="*/ 0 h 18"/>
                  <a:gd name="T8" fmla="*/ 0 w 49"/>
                  <a:gd name="T9" fmla="*/ 0 h 18"/>
                  <a:gd name="T10" fmla="*/ 0 w 49"/>
                  <a:gd name="T11" fmla="*/ 0 h 18"/>
                  <a:gd name="T12" fmla="*/ 0 w 49"/>
                  <a:gd name="T13" fmla="*/ 0 h 18"/>
                  <a:gd name="T14" fmla="*/ 1 w 49"/>
                  <a:gd name="T15" fmla="*/ 0 h 18"/>
                  <a:gd name="T16" fmla="*/ 1 w 49"/>
                  <a:gd name="T17" fmla="*/ 0 h 18"/>
                  <a:gd name="T18" fmla="*/ 1 w 49"/>
                  <a:gd name="T19" fmla="*/ 0 h 18"/>
                  <a:gd name="T20" fmla="*/ 1 w 49"/>
                  <a:gd name="T21" fmla="*/ 0 h 18"/>
                  <a:gd name="T22" fmla="*/ 2 w 49"/>
                  <a:gd name="T23" fmla="*/ 0 h 18"/>
                  <a:gd name="T24" fmla="*/ 2 w 49"/>
                  <a:gd name="T25" fmla="*/ 0 h 18"/>
                  <a:gd name="T26" fmla="*/ 2 w 49"/>
                  <a:gd name="T27" fmla="*/ 0 h 18"/>
                  <a:gd name="T28" fmla="*/ 2 w 49"/>
                  <a:gd name="T29" fmla="*/ 0 h 18"/>
                  <a:gd name="T30" fmla="*/ 1 w 49"/>
                  <a:gd name="T31" fmla="*/ 1 h 18"/>
                  <a:gd name="T32" fmla="*/ 1 w 49"/>
                  <a:gd name="T33" fmla="*/ 1 h 18"/>
                  <a:gd name="T34" fmla="*/ 1 w 49"/>
                  <a:gd name="T35" fmla="*/ 1 h 18"/>
                  <a:gd name="T36" fmla="*/ 1 w 49"/>
                  <a:gd name="T37" fmla="*/ 1 h 18"/>
                  <a:gd name="T38" fmla="*/ 0 w 49"/>
                  <a:gd name="T39" fmla="*/ 1 h 18"/>
                  <a:gd name="T40" fmla="*/ 0 w 49"/>
                  <a:gd name="T41" fmla="*/ 1 h 18"/>
                  <a:gd name="T42" fmla="*/ 0 w 49"/>
                  <a:gd name="T43" fmla="*/ 1 h 18"/>
                  <a:gd name="T44" fmla="*/ 0 w 49"/>
                  <a:gd name="T45" fmla="*/ 1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9"/>
                  <a:gd name="T70" fmla="*/ 0 h 18"/>
                  <a:gd name="T71" fmla="*/ 49 w 49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9" h="18">
                    <a:moveTo>
                      <a:pt x="2" y="18"/>
                    </a:moveTo>
                    <a:lnTo>
                      <a:pt x="1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7" y="2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9" y="2"/>
                    </a:lnTo>
                    <a:lnTo>
                      <a:pt x="48" y="8"/>
                    </a:lnTo>
                    <a:lnTo>
                      <a:pt x="43" y="13"/>
                    </a:lnTo>
                    <a:lnTo>
                      <a:pt x="38" y="15"/>
                    </a:lnTo>
                    <a:lnTo>
                      <a:pt x="30" y="17"/>
                    </a:lnTo>
                    <a:lnTo>
                      <a:pt x="22" y="17"/>
                    </a:lnTo>
                    <a:lnTo>
                      <a:pt x="15" y="18"/>
                    </a:lnTo>
                    <a:lnTo>
                      <a:pt x="8" y="18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48"/>
              <p:cNvSpPr>
                <a:spLocks/>
              </p:cNvSpPr>
              <p:nvPr/>
            </p:nvSpPr>
            <p:spPr bwMode="auto">
              <a:xfrm>
                <a:off x="1009" y="3720"/>
                <a:ext cx="705" cy="482"/>
              </a:xfrm>
              <a:custGeom>
                <a:avLst/>
                <a:gdLst>
                  <a:gd name="T0" fmla="*/ 33 w 2116"/>
                  <a:gd name="T1" fmla="*/ 53 h 1445"/>
                  <a:gd name="T2" fmla="*/ 30 w 2116"/>
                  <a:gd name="T3" fmla="*/ 52 h 1445"/>
                  <a:gd name="T4" fmla="*/ 27 w 2116"/>
                  <a:gd name="T5" fmla="*/ 50 h 1445"/>
                  <a:gd name="T6" fmla="*/ 23 w 2116"/>
                  <a:gd name="T7" fmla="*/ 50 h 1445"/>
                  <a:gd name="T8" fmla="*/ 19 w 2116"/>
                  <a:gd name="T9" fmla="*/ 51 h 1445"/>
                  <a:gd name="T10" fmla="*/ 15 w 2116"/>
                  <a:gd name="T11" fmla="*/ 51 h 1445"/>
                  <a:gd name="T12" fmla="*/ 12 w 2116"/>
                  <a:gd name="T13" fmla="*/ 51 h 1445"/>
                  <a:gd name="T14" fmla="*/ 9 w 2116"/>
                  <a:gd name="T15" fmla="*/ 52 h 1445"/>
                  <a:gd name="T16" fmla="*/ 7 w 2116"/>
                  <a:gd name="T17" fmla="*/ 51 h 1445"/>
                  <a:gd name="T18" fmla="*/ 5 w 2116"/>
                  <a:gd name="T19" fmla="*/ 43 h 1445"/>
                  <a:gd name="T20" fmla="*/ 2 w 2116"/>
                  <a:gd name="T21" fmla="*/ 29 h 1445"/>
                  <a:gd name="T22" fmla="*/ 0 w 2116"/>
                  <a:gd name="T23" fmla="*/ 21 h 1445"/>
                  <a:gd name="T24" fmla="*/ 1 w 2116"/>
                  <a:gd name="T25" fmla="*/ 17 h 1445"/>
                  <a:gd name="T26" fmla="*/ 2 w 2116"/>
                  <a:gd name="T27" fmla="*/ 10 h 1445"/>
                  <a:gd name="T28" fmla="*/ 3 w 2116"/>
                  <a:gd name="T29" fmla="*/ 8 h 1445"/>
                  <a:gd name="T30" fmla="*/ 4 w 2116"/>
                  <a:gd name="T31" fmla="*/ 5 h 1445"/>
                  <a:gd name="T32" fmla="*/ 8 w 2116"/>
                  <a:gd name="T33" fmla="*/ 4 h 1445"/>
                  <a:gd name="T34" fmla="*/ 13 w 2116"/>
                  <a:gd name="T35" fmla="*/ 4 h 1445"/>
                  <a:gd name="T36" fmla="*/ 18 w 2116"/>
                  <a:gd name="T37" fmla="*/ 5 h 1445"/>
                  <a:gd name="T38" fmla="*/ 19 w 2116"/>
                  <a:gd name="T39" fmla="*/ 4 h 1445"/>
                  <a:gd name="T40" fmla="*/ 23 w 2116"/>
                  <a:gd name="T41" fmla="*/ 2 h 1445"/>
                  <a:gd name="T42" fmla="*/ 26 w 2116"/>
                  <a:gd name="T43" fmla="*/ 0 h 1445"/>
                  <a:gd name="T44" fmla="*/ 29 w 2116"/>
                  <a:gd name="T45" fmla="*/ 0 h 1445"/>
                  <a:gd name="T46" fmla="*/ 32 w 2116"/>
                  <a:gd name="T47" fmla="*/ 1 h 1445"/>
                  <a:gd name="T48" fmla="*/ 35 w 2116"/>
                  <a:gd name="T49" fmla="*/ 2 h 1445"/>
                  <a:gd name="T50" fmla="*/ 38 w 2116"/>
                  <a:gd name="T51" fmla="*/ 4 h 1445"/>
                  <a:gd name="T52" fmla="*/ 40 w 2116"/>
                  <a:gd name="T53" fmla="*/ 5 h 1445"/>
                  <a:gd name="T54" fmla="*/ 41 w 2116"/>
                  <a:gd name="T55" fmla="*/ 5 h 1445"/>
                  <a:gd name="T56" fmla="*/ 45 w 2116"/>
                  <a:gd name="T57" fmla="*/ 2 h 1445"/>
                  <a:gd name="T58" fmla="*/ 50 w 2116"/>
                  <a:gd name="T59" fmla="*/ 1 h 1445"/>
                  <a:gd name="T60" fmla="*/ 55 w 2116"/>
                  <a:gd name="T61" fmla="*/ 2 h 1445"/>
                  <a:gd name="T62" fmla="*/ 57 w 2116"/>
                  <a:gd name="T63" fmla="*/ 4 h 1445"/>
                  <a:gd name="T64" fmla="*/ 60 w 2116"/>
                  <a:gd name="T65" fmla="*/ 5 h 1445"/>
                  <a:gd name="T66" fmla="*/ 63 w 2116"/>
                  <a:gd name="T67" fmla="*/ 6 h 1445"/>
                  <a:gd name="T68" fmla="*/ 68 w 2116"/>
                  <a:gd name="T69" fmla="*/ 5 h 1445"/>
                  <a:gd name="T70" fmla="*/ 71 w 2116"/>
                  <a:gd name="T71" fmla="*/ 4 h 1445"/>
                  <a:gd name="T72" fmla="*/ 75 w 2116"/>
                  <a:gd name="T73" fmla="*/ 5 h 1445"/>
                  <a:gd name="T74" fmla="*/ 76 w 2116"/>
                  <a:gd name="T75" fmla="*/ 7 h 1445"/>
                  <a:gd name="T76" fmla="*/ 77 w 2116"/>
                  <a:gd name="T77" fmla="*/ 9 h 1445"/>
                  <a:gd name="T78" fmla="*/ 77 w 2116"/>
                  <a:gd name="T79" fmla="*/ 13 h 1445"/>
                  <a:gd name="T80" fmla="*/ 77 w 2116"/>
                  <a:gd name="T81" fmla="*/ 18 h 1445"/>
                  <a:gd name="T82" fmla="*/ 78 w 2116"/>
                  <a:gd name="T83" fmla="*/ 22 h 1445"/>
                  <a:gd name="T84" fmla="*/ 75 w 2116"/>
                  <a:gd name="T85" fmla="*/ 29 h 1445"/>
                  <a:gd name="T86" fmla="*/ 72 w 2116"/>
                  <a:gd name="T87" fmla="*/ 38 h 1445"/>
                  <a:gd name="T88" fmla="*/ 69 w 2116"/>
                  <a:gd name="T89" fmla="*/ 46 h 1445"/>
                  <a:gd name="T90" fmla="*/ 68 w 2116"/>
                  <a:gd name="T91" fmla="*/ 51 h 1445"/>
                  <a:gd name="T92" fmla="*/ 66 w 2116"/>
                  <a:gd name="T93" fmla="*/ 53 h 1445"/>
                  <a:gd name="T94" fmla="*/ 62 w 2116"/>
                  <a:gd name="T95" fmla="*/ 53 h 1445"/>
                  <a:gd name="T96" fmla="*/ 58 w 2116"/>
                  <a:gd name="T97" fmla="*/ 52 h 1445"/>
                  <a:gd name="T98" fmla="*/ 53 w 2116"/>
                  <a:gd name="T99" fmla="*/ 51 h 1445"/>
                  <a:gd name="T100" fmla="*/ 50 w 2116"/>
                  <a:gd name="T101" fmla="*/ 51 h 1445"/>
                  <a:gd name="T102" fmla="*/ 48 w 2116"/>
                  <a:gd name="T103" fmla="*/ 51 h 1445"/>
                  <a:gd name="T104" fmla="*/ 45 w 2116"/>
                  <a:gd name="T105" fmla="*/ 52 h 1445"/>
                  <a:gd name="T106" fmla="*/ 42 w 2116"/>
                  <a:gd name="T107" fmla="*/ 53 h 1445"/>
                  <a:gd name="T108" fmla="*/ 38 w 2116"/>
                  <a:gd name="T109" fmla="*/ 54 h 14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16"/>
                  <a:gd name="T166" fmla="*/ 0 h 1445"/>
                  <a:gd name="T167" fmla="*/ 2116 w 2116"/>
                  <a:gd name="T168" fmla="*/ 1445 h 14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16" h="1445">
                    <a:moveTo>
                      <a:pt x="977" y="1445"/>
                    </a:moveTo>
                    <a:lnTo>
                      <a:pt x="963" y="1444"/>
                    </a:lnTo>
                    <a:lnTo>
                      <a:pt x="949" y="1443"/>
                    </a:lnTo>
                    <a:lnTo>
                      <a:pt x="934" y="1442"/>
                    </a:lnTo>
                    <a:lnTo>
                      <a:pt x="917" y="1441"/>
                    </a:lnTo>
                    <a:lnTo>
                      <a:pt x="900" y="1440"/>
                    </a:lnTo>
                    <a:lnTo>
                      <a:pt x="883" y="1437"/>
                    </a:lnTo>
                    <a:lnTo>
                      <a:pt x="866" y="1434"/>
                    </a:lnTo>
                    <a:lnTo>
                      <a:pt x="849" y="1431"/>
                    </a:lnTo>
                    <a:lnTo>
                      <a:pt x="832" y="1427"/>
                    </a:lnTo>
                    <a:lnTo>
                      <a:pt x="817" y="1422"/>
                    </a:lnTo>
                    <a:lnTo>
                      <a:pt x="801" y="1416"/>
                    </a:lnTo>
                    <a:lnTo>
                      <a:pt x="788" y="1408"/>
                    </a:lnTo>
                    <a:lnTo>
                      <a:pt x="776" y="1400"/>
                    </a:lnTo>
                    <a:lnTo>
                      <a:pt x="766" y="1391"/>
                    </a:lnTo>
                    <a:lnTo>
                      <a:pt x="756" y="1379"/>
                    </a:lnTo>
                    <a:lnTo>
                      <a:pt x="751" y="1367"/>
                    </a:lnTo>
                    <a:lnTo>
                      <a:pt x="733" y="1362"/>
                    </a:lnTo>
                    <a:lnTo>
                      <a:pt x="716" y="1360"/>
                    </a:lnTo>
                    <a:lnTo>
                      <a:pt x="696" y="1358"/>
                    </a:lnTo>
                    <a:lnTo>
                      <a:pt x="678" y="1356"/>
                    </a:lnTo>
                    <a:lnTo>
                      <a:pt x="659" y="1356"/>
                    </a:lnTo>
                    <a:lnTo>
                      <a:pt x="640" y="1354"/>
                    </a:lnTo>
                    <a:lnTo>
                      <a:pt x="621" y="1356"/>
                    </a:lnTo>
                    <a:lnTo>
                      <a:pt x="602" y="1356"/>
                    </a:lnTo>
                    <a:lnTo>
                      <a:pt x="582" y="1358"/>
                    </a:lnTo>
                    <a:lnTo>
                      <a:pt x="564" y="1359"/>
                    </a:lnTo>
                    <a:lnTo>
                      <a:pt x="545" y="1360"/>
                    </a:lnTo>
                    <a:lnTo>
                      <a:pt x="527" y="1362"/>
                    </a:lnTo>
                    <a:lnTo>
                      <a:pt x="509" y="1365"/>
                    </a:lnTo>
                    <a:lnTo>
                      <a:pt x="490" y="1366"/>
                    </a:lnTo>
                    <a:lnTo>
                      <a:pt x="472" y="1368"/>
                    </a:lnTo>
                    <a:lnTo>
                      <a:pt x="455" y="1369"/>
                    </a:lnTo>
                    <a:lnTo>
                      <a:pt x="441" y="1372"/>
                    </a:lnTo>
                    <a:lnTo>
                      <a:pt x="427" y="1373"/>
                    </a:lnTo>
                    <a:lnTo>
                      <a:pt x="413" y="1375"/>
                    </a:lnTo>
                    <a:lnTo>
                      <a:pt x="399" y="1376"/>
                    </a:lnTo>
                    <a:lnTo>
                      <a:pt x="385" y="1377"/>
                    </a:lnTo>
                    <a:lnTo>
                      <a:pt x="371" y="1379"/>
                    </a:lnTo>
                    <a:lnTo>
                      <a:pt x="357" y="1381"/>
                    </a:lnTo>
                    <a:lnTo>
                      <a:pt x="344" y="1382"/>
                    </a:lnTo>
                    <a:lnTo>
                      <a:pt x="330" y="1383"/>
                    </a:lnTo>
                    <a:lnTo>
                      <a:pt x="316" y="1384"/>
                    </a:lnTo>
                    <a:lnTo>
                      <a:pt x="303" y="1385"/>
                    </a:lnTo>
                    <a:lnTo>
                      <a:pt x="289" y="1386"/>
                    </a:lnTo>
                    <a:lnTo>
                      <a:pt x="275" y="1387"/>
                    </a:lnTo>
                    <a:lnTo>
                      <a:pt x="262" y="1389"/>
                    </a:lnTo>
                    <a:lnTo>
                      <a:pt x="248" y="1390"/>
                    </a:lnTo>
                    <a:lnTo>
                      <a:pt x="234" y="1391"/>
                    </a:lnTo>
                    <a:lnTo>
                      <a:pt x="225" y="1390"/>
                    </a:lnTo>
                    <a:lnTo>
                      <a:pt x="216" y="1387"/>
                    </a:lnTo>
                    <a:lnTo>
                      <a:pt x="208" y="1386"/>
                    </a:lnTo>
                    <a:lnTo>
                      <a:pt x="202" y="1383"/>
                    </a:lnTo>
                    <a:lnTo>
                      <a:pt x="196" y="1381"/>
                    </a:lnTo>
                    <a:lnTo>
                      <a:pt x="189" y="1376"/>
                    </a:lnTo>
                    <a:lnTo>
                      <a:pt x="184" y="1372"/>
                    </a:lnTo>
                    <a:lnTo>
                      <a:pt x="180" y="1366"/>
                    </a:lnTo>
                    <a:lnTo>
                      <a:pt x="166" y="1295"/>
                    </a:lnTo>
                    <a:lnTo>
                      <a:pt x="149" y="1225"/>
                    </a:lnTo>
                    <a:lnTo>
                      <a:pt x="132" y="1154"/>
                    </a:lnTo>
                    <a:lnTo>
                      <a:pt x="114" y="1085"/>
                    </a:lnTo>
                    <a:lnTo>
                      <a:pt x="96" y="1016"/>
                    </a:lnTo>
                    <a:lnTo>
                      <a:pt x="79" y="946"/>
                    </a:lnTo>
                    <a:lnTo>
                      <a:pt x="63" y="877"/>
                    </a:lnTo>
                    <a:lnTo>
                      <a:pt x="50" y="809"/>
                    </a:lnTo>
                    <a:lnTo>
                      <a:pt x="42" y="776"/>
                    </a:lnTo>
                    <a:lnTo>
                      <a:pt x="35" y="742"/>
                    </a:lnTo>
                    <a:lnTo>
                      <a:pt x="29" y="709"/>
                    </a:lnTo>
                    <a:lnTo>
                      <a:pt x="22" y="676"/>
                    </a:lnTo>
                    <a:lnTo>
                      <a:pt x="16" y="643"/>
                    </a:lnTo>
                    <a:lnTo>
                      <a:pt x="12" y="610"/>
                    </a:lnTo>
                    <a:lnTo>
                      <a:pt x="6" y="577"/>
                    </a:lnTo>
                    <a:lnTo>
                      <a:pt x="0" y="544"/>
                    </a:lnTo>
                    <a:lnTo>
                      <a:pt x="0" y="521"/>
                    </a:lnTo>
                    <a:lnTo>
                      <a:pt x="2" y="504"/>
                    </a:lnTo>
                    <a:lnTo>
                      <a:pt x="6" y="491"/>
                    </a:lnTo>
                    <a:lnTo>
                      <a:pt x="13" y="480"/>
                    </a:lnTo>
                    <a:lnTo>
                      <a:pt x="22" y="472"/>
                    </a:lnTo>
                    <a:lnTo>
                      <a:pt x="33" y="463"/>
                    </a:lnTo>
                    <a:lnTo>
                      <a:pt x="47" y="452"/>
                    </a:lnTo>
                    <a:lnTo>
                      <a:pt x="63" y="438"/>
                    </a:lnTo>
                    <a:lnTo>
                      <a:pt x="60" y="385"/>
                    </a:lnTo>
                    <a:lnTo>
                      <a:pt x="57" y="326"/>
                    </a:lnTo>
                    <a:lnTo>
                      <a:pt x="58" y="269"/>
                    </a:lnTo>
                    <a:lnTo>
                      <a:pt x="67" y="220"/>
                    </a:lnTo>
                    <a:lnTo>
                      <a:pt x="71" y="216"/>
                    </a:lnTo>
                    <a:lnTo>
                      <a:pt x="74" y="213"/>
                    </a:lnTo>
                    <a:lnTo>
                      <a:pt x="78" y="210"/>
                    </a:lnTo>
                    <a:lnTo>
                      <a:pt x="81" y="206"/>
                    </a:lnTo>
                    <a:lnTo>
                      <a:pt x="87" y="203"/>
                    </a:lnTo>
                    <a:lnTo>
                      <a:pt x="92" y="197"/>
                    </a:lnTo>
                    <a:lnTo>
                      <a:pt x="100" y="190"/>
                    </a:lnTo>
                    <a:lnTo>
                      <a:pt x="112" y="181"/>
                    </a:lnTo>
                    <a:lnTo>
                      <a:pt x="114" y="163"/>
                    </a:lnTo>
                    <a:lnTo>
                      <a:pt x="115" y="153"/>
                    </a:lnTo>
                    <a:lnTo>
                      <a:pt x="116" y="146"/>
                    </a:lnTo>
                    <a:lnTo>
                      <a:pt x="118" y="139"/>
                    </a:lnTo>
                    <a:lnTo>
                      <a:pt x="140" y="132"/>
                    </a:lnTo>
                    <a:lnTo>
                      <a:pt x="162" y="125"/>
                    </a:lnTo>
                    <a:lnTo>
                      <a:pt x="183" y="121"/>
                    </a:lnTo>
                    <a:lnTo>
                      <a:pt x="206" y="117"/>
                    </a:lnTo>
                    <a:lnTo>
                      <a:pt x="228" y="115"/>
                    </a:lnTo>
                    <a:lnTo>
                      <a:pt x="250" y="114"/>
                    </a:lnTo>
                    <a:lnTo>
                      <a:pt x="273" y="114"/>
                    </a:lnTo>
                    <a:lnTo>
                      <a:pt x="295" y="114"/>
                    </a:lnTo>
                    <a:lnTo>
                      <a:pt x="318" y="115"/>
                    </a:lnTo>
                    <a:lnTo>
                      <a:pt x="340" y="116"/>
                    </a:lnTo>
                    <a:lnTo>
                      <a:pt x="363" y="119"/>
                    </a:lnTo>
                    <a:lnTo>
                      <a:pt x="386" y="120"/>
                    </a:lnTo>
                    <a:lnTo>
                      <a:pt x="408" y="122"/>
                    </a:lnTo>
                    <a:lnTo>
                      <a:pt x="431" y="124"/>
                    </a:lnTo>
                    <a:lnTo>
                      <a:pt x="454" y="127"/>
                    </a:lnTo>
                    <a:lnTo>
                      <a:pt x="477" y="128"/>
                    </a:lnTo>
                    <a:lnTo>
                      <a:pt x="481" y="125"/>
                    </a:lnTo>
                    <a:lnTo>
                      <a:pt x="486" y="123"/>
                    </a:lnTo>
                    <a:lnTo>
                      <a:pt x="490" y="121"/>
                    </a:lnTo>
                    <a:lnTo>
                      <a:pt x="494" y="120"/>
                    </a:lnTo>
                    <a:lnTo>
                      <a:pt x="498" y="117"/>
                    </a:lnTo>
                    <a:lnTo>
                      <a:pt x="503" y="116"/>
                    </a:lnTo>
                    <a:lnTo>
                      <a:pt x="507" y="114"/>
                    </a:lnTo>
                    <a:lnTo>
                      <a:pt x="513" y="113"/>
                    </a:lnTo>
                    <a:lnTo>
                      <a:pt x="532" y="102"/>
                    </a:lnTo>
                    <a:lnTo>
                      <a:pt x="551" y="90"/>
                    </a:lnTo>
                    <a:lnTo>
                      <a:pt x="570" y="79"/>
                    </a:lnTo>
                    <a:lnTo>
                      <a:pt x="589" y="66"/>
                    </a:lnTo>
                    <a:lnTo>
                      <a:pt x="609" y="54"/>
                    </a:lnTo>
                    <a:lnTo>
                      <a:pt x="628" y="42"/>
                    </a:lnTo>
                    <a:lnTo>
                      <a:pt x="647" y="31"/>
                    </a:lnTo>
                    <a:lnTo>
                      <a:pt x="667" y="20"/>
                    </a:lnTo>
                    <a:lnTo>
                      <a:pt x="680" y="14"/>
                    </a:lnTo>
                    <a:lnTo>
                      <a:pt x="693" y="9"/>
                    </a:lnTo>
                    <a:lnTo>
                      <a:pt x="705" y="6"/>
                    </a:lnTo>
                    <a:lnTo>
                      <a:pt x="718" y="4"/>
                    </a:lnTo>
                    <a:lnTo>
                      <a:pt x="729" y="1"/>
                    </a:lnTo>
                    <a:lnTo>
                      <a:pt x="741" y="0"/>
                    </a:lnTo>
                    <a:lnTo>
                      <a:pt x="753" y="0"/>
                    </a:lnTo>
                    <a:lnTo>
                      <a:pt x="764" y="0"/>
                    </a:lnTo>
                    <a:lnTo>
                      <a:pt x="777" y="1"/>
                    </a:lnTo>
                    <a:lnTo>
                      <a:pt x="788" y="4"/>
                    </a:lnTo>
                    <a:lnTo>
                      <a:pt x="801" y="5"/>
                    </a:lnTo>
                    <a:lnTo>
                      <a:pt x="813" y="8"/>
                    </a:lnTo>
                    <a:lnTo>
                      <a:pt x="826" y="12"/>
                    </a:lnTo>
                    <a:lnTo>
                      <a:pt x="838" y="15"/>
                    </a:lnTo>
                    <a:lnTo>
                      <a:pt x="853" y="20"/>
                    </a:lnTo>
                    <a:lnTo>
                      <a:pt x="867" y="24"/>
                    </a:lnTo>
                    <a:lnTo>
                      <a:pt x="886" y="33"/>
                    </a:lnTo>
                    <a:lnTo>
                      <a:pt x="901" y="40"/>
                    </a:lnTo>
                    <a:lnTo>
                      <a:pt x="912" y="46"/>
                    </a:lnTo>
                    <a:lnTo>
                      <a:pt x="923" y="50"/>
                    </a:lnTo>
                    <a:lnTo>
                      <a:pt x="933" y="56"/>
                    </a:lnTo>
                    <a:lnTo>
                      <a:pt x="944" y="62"/>
                    </a:lnTo>
                    <a:lnTo>
                      <a:pt x="958" y="69"/>
                    </a:lnTo>
                    <a:lnTo>
                      <a:pt x="975" y="78"/>
                    </a:lnTo>
                    <a:lnTo>
                      <a:pt x="998" y="92"/>
                    </a:lnTo>
                    <a:lnTo>
                      <a:pt x="1016" y="104"/>
                    </a:lnTo>
                    <a:lnTo>
                      <a:pt x="1031" y="114"/>
                    </a:lnTo>
                    <a:lnTo>
                      <a:pt x="1042" y="122"/>
                    </a:lnTo>
                    <a:lnTo>
                      <a:pt x="1052" y="128"/>
                    </a:lnTo>
                    <a:lnTo>
                      <a:pt x="1059" y="132"/>
                    </a:lnTo>
                    <a:lnTo>
                      <a:pt x="1066" y="136"/>
                    </a:lnTo>
                    <a:lnTo>
                      <a:pt x="1070" y="139"/>
                    </a:lnTo>
                    <a:lnTo>
                      <a:pt x="1074" y="139"/>
                    </a:lnTo>
                    <a:lnTo>
                      <a:pt x="1078" y="138"/>
                    </a:lnTo>
                    <a:lnTo>
                      <a:pt x="1084" y="137"/>
                    </a:lnTo>
                    <a:lnTo>
                      <a:pt x="1089" y="134"/>
                    </a:lnTo>
                    <a:lnTo>
                      <a:pt x="1093" y="131"/>
                    </a:lnTo>
                    <a:lnTo>
                      <a:pt x="1098" y="128"/>
                    </a:lnTo>
                    <a:lnTo>
                      <a:pt x="1101" y="124"/>
                    </a:lnTo>
                    <a:lnTo>
                      <a:pt x="1106" y="121"/>
                    </a:lnTo>
                    <a:lnTo>
                      <a:pt x="1127" y="108"/>
                    </a:lnTo>
                    <a:lnTo>
                      <a:pt x="1149" y="96"/>
                    </a:lnTo>
                    <a:lnTo>
                      <a:pt x="1170" y="84"/>
                    </a:lnTo>
                    <a:lnTo>
                      <a:pt x="1192" y="74"/>
                    </a:lnTo>
                    <a:lnTo>
                      <a:pt x="1214" y="64"/>
                    </a:lnTo>
                    <a:lnTo>
                      <a:pt x="1235" y="56"/>
                    </a:lnTo>
                    <a:lnTo>
                      <a:pt x="1257" y="48"/>
                    </a:lnTo>
                    <a:lnTo>
                      <a:pt x="1280" y="41"/>
                    </a:lnTo>
                    <a:lnTo>
                      <a:pt x="1302" y="37"/>
                    </a:lnTo>
                    <a:lnTo>
                      <a:pt x="1324" y="33"/>
                    </a:lnTo>
                    <a:lnTo>
                      <a:pt x="1348" y="31"/>
                    </a:lnTo>
                    <a:lnTo>
                      <a:pt x="1371" y="31"/>
                    </a:lnTo>
                    <a:lnTo>
                      <a:pt x="1394" y="32"/>
                    </a:lnTo>
                    <a:lnTo>
                      <a:pt x="1420" y="36"/>
                    </a:lnTo>
                    <a:lnTo>
                      <a:pt x="1445" y="41"/>
                    </a:lnTo>
                    <a:lnTo>
                      <a:pt x="1470" y="49"/>
                    </a:lnTo>
                    <a:lnTo>
                      <a:pt x="1481" y="55"/>
                    </a:lnTo>
                    <a:lnTo>
                      <a:pt x="1492" y="62"/>
                    </a:lnTo>
                    <a:lnTo>
                      <a:pt x="1503" y="69"/>
                    </a:lnTo>
                    <a:lnTo>
                      <a:pt x="1514" y="77"/>
                    </a:lnTo>
                    <a:lnTo>
                      <a:pt x="1525" y="83"/>
                    </a:lnTo>
                    <a:lnTo>
                      <a:pt x="1536" y="91"/>
                    </a:lnTo>
                    <a:lnTo>
                      <a:pt x="1547" y="99"/>
                    </a:lnTo>
                    <a:lnTo>
                      <a:pt x="1558" y="106"/>
                    </a:lnTo>
                    <a:lnTo>
                      <a:pt x="1568" y="114"/>
                    </a:lnTo>
                    <a:lnTo>
                      <a:pt x="1580" y="122"/>
                    </a:lnTo>
                    <a:lnTo>
                      <a:pt x="1591" y="129"/>
                    </a:lnTo>
                    <a:lnTo>
                      <a:pt x="1604" y="136"/>
                    </a:lnTo>
                    <a:lnTo>
                      <a:pt x="1615" y="141"/>
                    </a:lnTo>
                    <a:lnTo>
                      <a:pt x="1628" y="147"/>
                    </a:lnTo>
                    <a:lnTo>
                      <a:pt x="1640" y="153"/>
                    </a:lnTo>
                    <a:lnTo>
                      <a:pt x="1653" y="157"/>
                    </a:lnTo>
                    <a:lnTo>
                      <a:pt x="1673" y="157"/>
                    </a:lnTo>
                    <a:lnTo>
                      <a:pt x="1694" y="156"/>
                    </a:lnTo>
                    <a:lnTo>
                      <a:pt x="1714" y="154"/>
                    </a:lnTo>
                    <a:lnTo>
                      <a:pt x="1735" y="149"/>
                    </a:lnTo>
                    <a:lnTo>
                      <a:pt x="1755" y="145"/>
                    </a:lnTo>
                    <a:lnTo>
                      <a:pt x="1775" y="139"/>
                    </a:lnTo>
                    <a:lnTo>
                      <a:pt x="1797" y="134"/>
                    </a:lnTo>
                    <a:lnTo>
                      <a:pt x="1818" y="129"/>
                    </a:lnTo>
                    <a:lnTo>
                      <a:pt x="1827" y="128"/>
                    </a:lnTo>
                    <a:lnTo>
                      <a:pt x="1839" y="127"/>
                    </a:lnTo>
                    <a:lnTo>
                      <a:pt x="1853" y="125"/>
                    </a:lnTo>
                    <a:lnTo>
                      <a:pt x="1868" y="123"/>
                    </a:lnTo>
                    <a:lnTo>
                      <a:pt x="1885" y="122"/>
                    </a:lnTo>
                    <a:lnTo>
                      <a:pt x="1902" y="121"/>
                    </a:lnTo>
                    <a:lnTo>
                      <a:pt x="1920" y="120"/>
                    </a:lnTo>
                    <a:lnTo>
                      <a:pt x="1938" y="120"/>
                    </a:lnTo>
                    <a:lnTo>
                      <a:pt x="1955" y="120"/>
                    </a:lnTo>
                    <a:lnTo>
                      <a:pt x="1973" y="121"/>
                    </a:lnTo>
                    <a:lnTo>
                      <a:pt x="1989" y="122"/>
                    </a:lnTo>
                    <a:lnTo>
                      <a:pt x="2005" y="123"/>
                    </a:lnTo>
                    <a:lnTo>
                      <a:pt x="2019" y="127"/>
                    </a:lnTo>
                    <a:lnTo>
                      <a:pt x="2030" y="130"/>
                    </a:lnTo>
                    <a:lnTo>
                      <a:pt x="2040" y="136"/>
                    </a:lnTo>
                    <a:lnTo>
                      <a:pt x="2047" y="141"/>
                    </a:lnTo>
                    <a:lnTo>
                      <a:pt x="2048" y="156"/>
                    </a:lnTo>
                    <a:lnTo>
                      <a:pt x="2050" y="171"/>
                    </a:lnTo>
                    <a:lnTo>
                      <a:pt x="2050" y="186"/>
                    </a:lnTo>
                    <a:lnTo>
                      <a:pt x="2051" y="200"/>
                    </a:lnTo>
                    <a:lnTo>
                      <a:pt x="2060" y="206"/>
                    </a:lnTo>
                    <a:lnTo>
                      <a:pt x="2069" y="212"/>
                    </a:lnTo>
                    <a:lnTo>
                      <a:pt x="2078" y="217"/>
                    </a:lnTo>
                    <a:lnTo>
                      <a:pt x="2086" y="224"/>
                    </a:lnTo>
                    <a:lnTo>
                      <a:pt x="2093" y="231"/>
                    </a:lnTo>
                    <a:lnTo>
                      <a:pt x="2098" y="240"/>
                    </a:lnTo>
                    <a:lnTo>
                      <a:pt x="2102" y="252"/>
                    </a:lnTo>
                    <a:lnTo>
                      <a:pt x="2103" y="265"/>
                    </a:lnTo>
                    <a:lnTo>
                      <a:pt x="2094" y="287"/>
                    </a:lnTo>
                    <a:lnTo>
                      <a:pt x="2084" y="313"/>
                    </a:lnTo>
                    <a:lnTo>
                      <a:pt x="2075" y="341"/>
                    </a:lnTo>
                    <a:lnTo>
                      <a:pt x="2065" y="370"/>
                    </a:lnTo>
                    <a:lnTo>
                      <a:pt x="2059" y="401"/>
                    </a:lnTo>
                    <a:lnTo>
                      <a:pt x="2055" y="429"/>
                    </a:lnTo>
                    <a:lnTo>
                      <a:pt x="2054" y="456"/>
                    </a:lnTo>
                    <a:lnTo>
                      <a:pt x="2058" y="481"/>
                    </a:lnTo>
                    <a:lnTo>
                      <a:pt x="2071" y="494"/>
                    </a:lnTo>
                    <a:lnTo>
                      <a:pt x="2085" y="506"/>
                    </a:lnTo>
                    <a:lnTo>
                      <a:pt x="2096" y="519"/>
                    </a:lnTo>
                    <a:lnTo>
                      <a:pt x="2105" y="531"/>
                    </a:lnTo>
                    <a:lnTo>
                      <a:pt x="2112" y="546"/>
                    </a:lnTo>
                    <a:lnTo>
                      <a:pt x="2116" y="562"/>
                    </a:lnTo>
                    <a:lnTo>
                      <a:pt x="2116" y="581"/>
                    </a:lnTo>
                    <a:lnTo>
                      <a:pt x="2111" y="603"/>
                    </a:lnTo>
                    <a:lnTo>
                      <a:pt x="2092" y="638"/>
                    </a:lnTo>
                    <a:lnTo>
                      <a:pt x="2073" y="673"/>
                    </a:lnTo>
                    <a:lnTo>
                      <a:pt x="2056" y="711"/>
                    </a:lnTo>
                    <a:lnTo>
                      <a:pt x="2039" y="747"/>
                    </a:lnTo>
                    <a:lnTo>
                      <a:pt x="2023" y="785"/>
                    </a:lnTo>
                    <a:lnTo>
                      <a:pt x="2009" y="823"/>
                    </a:lnTo>
                    <a:lnTo>
                      <a:pt x="1994" y="861"/>
                    </a:lnTo>
                    <a:lnTo>
                      <a:pt x="1980" y="901"/>
                    </a:lnTo>
                    <a:lnTo>
                      <a:pt x="1967" y="939"/>
                    </a:lnTo>
                    <a:lnTo>
                      <a:pt x="1954" y="979"/>
                    </a:lnTo>
                    <a:lnTo>
                      <a:pt x="1942" y="1018"/>
                    </a:lnTo>
                    <a:lnTo>
                      <a:pt x="1929" y="1058"/>
                    </a:lnTo>
                    <a:lnTo>
                      <a:pt x="1916" y="1097"/>
                    </a:lnTo>
                    <a:lnTo>
                      <a:pt x="1905" y="1137"/>
                    </a:lnTo>
                    <a:lnTo>
                      <a:pt x="1893" y="1176"/>
                    </a:lnTo>
                    <a:lnTo>
                      <a:pt x="1881" y="1216"/>
                    </a:lnTo>
                    <a:lnTo>
                      <a:pt x="1873" y="1237"/>
                    </a:lnTo>
                    <a:lnTo>
                      <a:pt x="1865" y="1259"/>
                    </a:lnTo>
                    <a:lnTo>
                      <a:pt x="1858" y="1282"/>
                    </a:lnTo>
                    <a:lnTo>
                      <a:pt x="1852" y="1304"/>
                    </a:lnTo>
                    <a:lnTo>
                      <a:pt x="1846" y="1327"/>
                    </a:lnTo>
                    <a:lnTo>
                      <a:pt x="1839" y="1351"/>
                    </a:lnTo>
                    <a:lnTo>
                      <a:pt x="1833" y="1374"/>
                    </a:lnTo>
                    <a:lnTo>
                      <a:pt x="1827" y="1397"/>
                    </a:lnTo>
                    <a:lnTo>
                      <a:pt x="1819" y="1409"/>
                    </a:lnTo>
                    <a:lnTo>
                      <a:pt x="1811" y="1418"/>
                    </a:lnTo>
                    <a:lnTo>
                      <a:pt x="1802" y="1424"/>
                    </a:lnTo>
                    <a:lnTo>
                      <a:pt x="1793" y="1427"/>
                    </a:lnTo>
                    <a:lnTo>
                      <a:pt x="1782" y="1429"/>
                    </a:lnTo>
                    <a:lnTo>
                      <a:pt x="1771" y="1431"/>
                    </a:lnTo>
                    <a:lnTo>
                      <a:pt x="1758" y="1431"/>
                    </a:lnTo>
                    <a:lnTo>
                      <a:pt x="1746" y="1431"/>
                    </a:lnTo>
                    <a:lnTo>
                      <a:pt x="1725" y="1427"/>
                    </a:lnTo>
                    <a:lnTo>
                      <a:pt x="1704" y="1424"/>
                    </a:lnTo>
                    <a:lnTo>
                      <a:pt x="1683" y="1420"/>
                    </a:lnTo>
                    <a:lnTo>
                      <a:pt x="1663" y="1417"/>
                    </a:lnTo>
                    <a:lnTo>
                      <a:pt x="1642" y="1414"/>
                    </a:lnTo>
                    <a:lnTo>
                      <a:pt x="1622" y="1410"/>
                    </a:lnTo>
                    <a:lnTo>
                      <a:pt x="1601" y="1407"/>
                    </a:lnTo>
                    <a:lnTo>
                      <a:pt x="1581" y="1403"/>
                    </a:lnTo>
                    <a:lnTo>
                      <a:pt x="1561" y="1400"/>
                    </a:lnTo>
                    <a:lnTo>
                      <a:pt x="1540" y="1398"/>
                    </a:lnTo>
                    <a:lnTo>
                      <a:pt x="1520" y="1394"/>
                    </a:lnTo>
                    <a:lnTo>
                      <a:pt x="1499" y="1392"/>
                    </a:lnTo>
                    <a:lnTo>
                      <a:pt x="1479" y="1389"/>
                    </a:lnTo>
                    <a:lnTo>
                      <a:pt x="1458" y="1386"/>
                    </a:lnTo>
                    <a:lnTo>
                      <a:pt x="1439" y="1383"/>
                    </a:lnTo>
                    <a:lnTo>
                      <a:pt x="1418" y="1381"/>
                    </a:lnTo>
                    <a:lnTo>
                      <a:pt x="1408" y="1381"/>
                    </a:lnTo>
                    <a:lnTo>
                      <a:pt x="1398" y="1379"/>
                    </a:lnTo>
                    <a:lnTo>
                      <a:pt x="1387" y="1378"/>
                    </a:lnTo>
                    <a:lnTo>
                      <a:pt x="1375" y="1378"/>
                    </a:lnTo>
                    <a:lnTo>
                      <a:pt x="1363" y="1377"/>
                    </a:lnTo>
                    <a:lnTo>
                      <a:pt x="1349" y="1377"/>
                    </a:lnTo>
                    <a:lnTo>
                      <a:pt x="1336" y="1376"/>
                    </a:lnTo>
                    <a:lnTo>
                      <a:pt x="1324" y="1376"/>
                    </a:lnTo>
                    <a:lnTo>
                      <a:pt x="1310" y="1375"/>
                    </a:lnTo>
                    <a:lnTo>
                      <a:pt x="1298" y="1375"/>
                    </a:lnTo>
                    <a:lnTo>
                      <a:pt x="1286" y="1375"/>
                    </a:lnTo>
                    <a:lnTo>
                      <a:pt x="1274" y="1375"/>
                    </a:lnTo>
                    <a:lnTo>
                      <a:pt x="1264" y="1376"/>
                    </a:lnTo>
                    <a:lnTo>
                      <a:pt x="1253" y="1377"/>
                    </a:lnTo>
                    <a:lnTo>
                      <a:pt x="1244" y="1378"/>
                    </a:lnTo>
                    <a:lnTo>
                      <a:pt x="1236" y="1379"/>
                    </a:lnTo>
                    <a:lnTo>
                      <a:pt x="1228" y="1393"/>
                    </a:lnTo>
                    <a:lnTo>
                      <a:pt x="1218" y="1403"/>
                    </a:lnTo>
                    <a:lnTo>
                      <a:pt x="1206" y="1414"/>
                    </a:lnTo>
                    <a:lnTo>
                      <a:pt x="1191" y="1422"/>
                    </a:lnTo>
                    <a:lnTo>
                      <a:pt x="1175" y="1428"/>
                    </a:lnTo>
                    <a:lnTo>
                      <a:pt x="1157" y="1433"/>
                    </a:lnTo>
                    <a:lnTo>
                      <a:pt x="1139" y="1437"/>
                    </a:lnTo>
                    <a:lnTo>
                      <a:pt x="1119" y="1441"/>
                    </a:lnTo>
                    <a:lnTo>
                      <a:pt x="1099" y="1443"/>
                    </a:lnTo>
                    <a:lnTo>
                      <a:pt x="1079" y="1444"/>
                    </a:lnTo>
                    <a:lnTo>
                      <a:pt x="1059" y="1445"/>
                    </a:lnTo>
                    <a:lnTo>
                      <a:pt x="1041" y="1445"/>
                    </a:lnTo>
                    <a:lnTo>
                      <a:pt x="1023" y="1445"/>
                    </a:lnTo>
                    <a:lnTo>
                      <a:pt x="1006" y="1445"/>
                    </a:lnTo>
                    <a:lnTo>
                      <a:pt x="991" y="1445"/>
                    </a:lnTo>
                    <a:lnTo>
                      <a:pt x="977" y="14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49"/>
              <p:cNvSpPr>
                <a:spLocks/>
              </p:cNvSpPr>
              <p:nvPr/>
            </p:nvSpPr>
            <p:spPr bwMode="auto">
              <a:xfrm>
                <a:off x="1013" y="3724"/>
                <a:ext cx="697" cy="474"/>
              </a:xfrm>
              <a:custGeom>
                <a:avLst/>
                <a:gdLst>
                  <a:gd name="T0" fmla="*/ 36 w 2089"/>
                  <a:gd name="T1" fmla="*/ 53 h 1423"/>
                  <a:gd name="T2" fmla="*/ 32 w 2089"/>
                  <a:gd name="T3" fmla="*/ 52 h 1423"/>
                  <a:gd name="T4" fmla="*/ 29 w 2089"/>
                  <a:gd name="T5" fmla="*/ 51 h 1423"/>
                  <a:gd name="T6" fmla="*/ 27 w 2089"/>
                  <a:gd name="T7" fmla="*/ 50 h 1423"/>
                  <a:gd name="T8" fmla="*/ 26 w 2089"/>
                  <a:gd name="T9" fmla="*/ 49 h 1423"/>
                  <a:gd name="T10" fmla="*/ 22 w 2089"/>
                  <a:gd name="T11" fmla="*/ 49 h 1423"/>
                  <a:gd name="T12" fmla="*/ 18 w 2089"/>
                  <a:gd name="T13" fmla="*/ 50 h 1423"/>
                  <a:gd name="T14" fmla="*/ 14 w 2089"/>
                  <a:gd name="T15" fmla="*/ 50 h 1423"/>
                  <a:gd name="T16" fmla="*/ 10 w 2089"/>
                  <a:gd name="T17" fmla="*/ 51 h 1423"/>
                  <a:gd name="T18" fmla="*/ 6 w 2089"/>
                  <a:gd name="T19" fmla="*/ 48 h 1423"/>
                  <a:gd name="T20" fmla="*/ 3 w 2089"/>
                  <a:gd name="T21" fmla="*/ 36 h 1423"/>
                  <a:gd name="T22" fmla="*/ 1 w 2089"/>
                  <a:gd name="T23" fmla="*/ 27 h 1423"/>
                  <a:gd name="T24" fmla="*/ 0 w 2089"/>
                  <a:gd name="T25" fmla="*/ 18 h 1423"/>
                  <a:gd name="T26" fmla="*/ 1 w 2089"/>
                  <a:gd name="T27" fmla="*/ 17 h 1423"/>
                  <a:gd name="T28" fmla="*/ 2 w 2089"/>
                  <a:gd name="T29" fmla="*/ 12 h 1423"/>
                  <a:gd name="T30" fmla="*/ 4 w 2089"/>
                  <a:gd name="T31" fmla="*/ 7 h 1423"/>
                  <a:gd name="T32" fmla="*/ 4 w 2089"/>
                  <a:gd name="T33" fmla="*/ 5 h 1423"/>
                  <a:gd name="T34" fmla="*/ 7 w 2089"/>
                  <a:gd name="T35" fmla="*/ 4 h 1423"/>
                  <a:gd name="T36" fmla="*/ 10 w 2089"/>
                  <a:gd name="T37" fmla="*/ 4 h 1423"/>
                  <a:gd name="T38" fmla="*/ 13 w 2089"/>
                  <a:gd name="T39" fmla="*/ 4 h 1423"/>
                  <a:gd name="T40" fmla="*/ 15 w 2089"/>
                  <a:gd name="T41" fmla="*/ 5 h 1423"/>
                  <a:gd name="T42" fmla="*/ 18 w 2089"/>
                  <a:gd name="T43" fmla="*/ 4 h 1423"/>
                  <a:gd name="T44" fmla="*/ 21 w 2089"/>
                  <a:gd name="T45" fmla="*/ 3 h 1423"/>
                  <a:gd name="T46" fmla="*/ 24 w 2089"/>
                  <a:gd name="T47" fmla="*/ 1 h 1423"/>
                  <a:gd name="T48" fmla="*/ 28 w 2089"/>
                  <a:gd name="T49" fmla="*/ 0 h 1423"/>
                  <a:gd name="T50" fmla="*/ 31 w 2089"/>
                  <a:gd name="T51" fmla="*/ 1 h 1423"/>
                  <a:gd name="T52" fmla="*/ 33 w 2089"/>
                  <a:gd name="T53" fmla="*/ 2 h 1423"/>
                  <a:gd name="T54" fmla="*/ 35 w 2089"/>
                  <a:gd name="T55" fmla="*/ 3 h 1423"/>
                  <a:gd name="T56" fmla="*/ 38 w 2089"/>
                  <a:gd name="T57" fmla="*/ 4 h 1423"/>
                  <a:gd name="T58" fmla="*/ 40 w 2089"/>
                  <a:gd name="T59" fmla="*/ 5 h 1423"/>
                  <a:gd name="T60" fmla="*/ 44 w 2089"/>
                  <a:gd name="T61" fmla="*/ 3 h 1423"/>
                  <a:gd name="T62" fmla="*/ 47 w 2089"/>
                  <a:gd name="T63" fmla="*/ 2 h 1423"/>
                  <a:gd name="T64" fmla="*/ 51 w 2089"/>
                  <a:gd name="T65" fmla="*/ 1 h 1423"/>
                  <a:gd name="T66" fmla="*/ 53 w 2089"/>
                  <a:gd name="T67" fmla="*/ 2 h 1423"/>
                  <a:gd name="T68" fmla="*/ 56 w 2089"/>
                  <a:gd name="T69" fmla="*/ 3 h 1423"/>
                  <a:gd name="T70" fmla="*/ 60 w 2089"/>
                  <a:gd name="T71" fmla="*/ 6 h 1423"/>
                  <a:gd name="T72" fmla="*/ 63 w 2089"/>
                  <a:gd name="T73" fmla="*/ 6 h 1423"/>
                  <a:gd name="T74" fmla="*/ 65 w 2089"/>
                  <a:gd name="T75" fmla="*/ 5 h 1423"/>
                  <a:gd name="T76" fmla="*/ 67 w 2089"/>
                  <a:gd name="T77" fmla="*/ 5 h 1423"/>
                  <a:gd name="T78" fmla="*/ 69 w 2089"/>
                  <a:gd name="T79" fmla="*/ 5 h 1423"/>
                  <a:gd name="T80" fmla="*/ 71 w 2089"/>
                  <a:gd name="T81" fmla="*/ 5 h 1423"/>
                  <a:gd name="T82" fmla="*/ 74 w 2089"/>
                  <a:gd name="T83" fmla="*/ 5 h 1423"/>
                  <a:gd name="T84" fmla="*/ 75 w 2089"/>
                  <a:gd name="T85" fmla="*/ 6 h 1423"/>
                  <a:gd name="T86" fmla="*/ 76 w 2089"/>
                  <a:gd name="T87" fmla="*/ 8 h 1423"/>
                  <a:gd name="T88" fmla="*/ 77 w 2089"/>
                  <a:gd name="T89" fmla="*/ 9 h 1423"/>
                  <a:gd name="T90" fmla="*/ 76 w 2089"/>
                  <a:gd name="T91" fmla="*/ 14 h 1423"/>
                  <a:gd name="T92" fmla="*/ 75 w 2089"/>
                  <a:gd name="T93" fmla="*/ 17 h 1423"/>
                  <a:gd name="T94" fmla="*/ 77 w 2089"/>
                  <a:gd name="T95" fmla="*/ 20 h 1423"/>
                  <a:gd name="T96" fmla="*/ 76 w 2089"/>
                  <a:gd name="T97" fmla="*/ 24 h 1423"/>
                  <a:gd name="T98" fmla="*/ 73 w 2089"/>
                  <a:gd name="T99" fmla="*/ 32 h 1423"/>
                  <a:gd name="T100" fmla="*/ 70 w 2089"/>
                  <a:gd name="T101" fmla="*/ 41 h 1423"/>
                  <a:gd name="T102" fmla="*/ 67 w 2089"/>
                  <a:gd name="T103" fmla="*/ 49 h 1423"/>
                  <a:gd name="T104" fmla="*/ 66 w 2089"/>
                  <a:gd name="T105" fmla="*/ 52 h 1423"/>
                  <a:gd name="T106" fmla="*/ 63 w 2089"/>
                  <a:gd name="T107" fmla="*/ 52 h 1423"/>
                  <a:gd name="T108" fmla="*/ 57 w 2089"/>
                  <a:gd name="T109" fmla="*/ 51 h 1423"/>
                  <a:gd name="T110" fmla="*/ 51 w 2089"/>
                  <a:gd name="T111" fmla="*/ 50 h 1423"/>
                  <a:gd name="T112" fmla="*/ 45 w 2089"/>
                  <a:gd name="T113" fmla="*/ 50 h 1423"/>
                  <a:gd name="T114" fmla="*/ 44 w 2089"/>
                  <a:gd name="T115" fmla="*/ 52 h 1423"/>
                  <a:gd name="T116" fmla="*/ 40 w 2089"/>
                  <a:gd name="T117" fmla="*/ 52 h 14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9"/>
                  <a:gd name="T178" fmla="*/ 0 h 1423"/>
                  <a:gd name="T179" fmla="*/ 2089 w 2089"/>
                  <a:gd name="T180" fmla="*/ 1423 h 14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9" h="1423">
                    <a:moveTo>
                      <a:pt x="1039" y="1423"/>
                    </a:moveTo>
                    <a:lnTo>
                      <a:pt x="1026" y="1423"/>
                    </a:lnTo>
                    <a:lnTo>
                      <a:pt x="1010" y="1422"/>
                    </a:lnTo>
                    <a:lnTo>
                      <a:pt x="992" y="1422"/>
                    </a:lnTo>
                    <a:lnTo>
                      <a:pt x="972" y="1422"/>
                    </a:lnTo>
                    <a:lnTo>
                      <a:pt x="952" y="1421"/>
                    </a:lnTo>
                    <a:lnTo>
                      <a:pt x="930" y="1420"/>
                    </a:lnTo>
                    <a:lnTo>
                      <a:pt x="909" y="1417"/>
                    </a:lnTo>
                    <a:lnTo>
                      <a:pt x="887" y="1415"/>
                    </a:lnTo>
                    <a:lnTo>
                      <a:pt x="865" y="1413"/>
                    </a:lnTo>
                    <a:lnTo>
                      <a:pt x="844" y="1408"/>
                    </a:lnTo>
                    <a:lnTo>
                      <a:pt x="823" y="1404"/>
                    </a:lnTo>
                    <a:lnTo>
                      <a:pt x="804" y="1397"/>
                    </a:lnTo>
                    <a:lnTo>
                      <a:pt x="787" y="1390"/>
                    </a:lnTo>
                    <a:lnTo>
                      <a:pt x="772" y="1381"/>
                    </a:lnTo>
                    <a:lnTo>
                      <a:pt x="758" y="1371"/>
                    </a:lnTo>
                    <a:lnTo>
                      <a:pt x="748" y="1359"/>
                    </a:lnTo>
                    <a:lnTo>
                      <a:pt x="746" y="1351"/>
                    </a:lnTo>
                    <a:lnTo>
                      <a:pt x="744" y="1346"/>
                    </a:lnTo>
                    <a:lnTo>
                      <a:pt x="740" y="1341"/>
                    </a:lnTo>
                    <a:lnTo>
                      <a:pt x="736" y="1339"/>
                    </a:lnTo>
                    <a:lnTo>
                      <a:pt x="731" y="1338"/>
                    </a:lnTo>
                    <a:lnTo>
                      <a:pt x="725" y="1337"/>
                    </a:lnTo>
                    <a:lnTo>
                      <a:pt x="719" y="1337"/>
                    </a:lnTo>
                    <a:lnTo>
                      <a:pt x="712" y="1335"/>
                    </a:lnTo>
                    <a:lnTo>
                      <a:pt x="689" y="1333"/>
                    </a:lnTo>
                    <a:lnTo>
                      <a:pt x="667" y="1332"/>
                    </a:lnTo>
                    <a:lnTo>
                      <a:pt x="645" y="1332"/>
                    </a:lnTo>
                    <a:lnTo>
                      <a:pt x="623" y="1332"/>
                    </a:lnTo>
                    <a:lnTo>
                      <a:pt x="600" y="1332"/>
                    </a:lnTo>
                    <a:lnTo>
                      <a:pt x="578" y="1333"/>
                    </a:lnTo>
                    <a:lnTo>
                      <a:pt x="556" y="1334"/>
                    </a:lnTo>
                    <a:lnTo>
                      <a:pt x="533" y="1337"/>
                    </a:lnTo>
                    <a:lnTo>
                      <a:pt x="510" y="1339"/>
                    </a:lnTo>
                    <a:lnTo>
                      <a:pt x="489" y="1341"/>
                    </a:lnTo>
                    <a:lnTo>
                      <a:pt x="466" y="1343"/>
                    </a:lnTo>
                    <a:lnTo>
                      <a:pt x="445" y="1346"/>
                    </a:lnTo>
                    <a:lnTo>
                      <a:pt x="423" y="1349"/>
                    </a:lnTo>
                    <a:lnTo>
                      <a:pt x="401" y="1351"/>
                    </a:lnTo>
                    <a:lnTo>
                      <a:pt x="380" y="1355"/>
                    </a:lnTo>
                    <a:lnTo>
                      <a:pt x="358" y="1357"/>
                    </a:lnTo>
                    <a:lnTo>
                      <a:pt x="339" y="1359"/>
                    </a:lnTo>
                    <a:lnTo>
                      <a:pt x="317" y="1362"/>
                    </a:lnTo>
                    <a:lnTo>
                      <a:pt x="293" y="1364"/>
                    </a:lnTo>
                    <a:lnTo>
                      <a:pt x="268" y="1366"/>
                    </a:lnTo>
                    <a:lnTo>
                      <a:pt x="243" y="1367"/>
                    </a:lnTo>
                    <a:lnTo>
                      <a:pt x="219" y="1366"/>
                    </a:lnTo>
                    <a:lnTo>
                      <a:pt x="198" y="1363"/>
                    </a:lnTo>
                    <a:lnTo>
                      <a:pt x="180" y="1355"/>
                    </a:lnTo>
                    <a:lnTo>
                      <a:pt x="166" y="1292"/>
                    </a:lnTo>
                    <a:lnTo>
                      <a:pt x="152" y="1229"/>
                    </a:lnTo>
                    <a:lnTo>
                      <a:pt x="136" y="1166"/>
                    </a:lnTo>
                    <a:lnTo>
                      <a:pt x="120" y="1104"/>
                    </a:lnTo>
                    <a:lnTo>
                      <a:pt x="104" y="1042"/>
                    </a:lnTo>
                    <a:lnTo>
                      <a:pt x="89" y="980"/>
                    </a:lnTo>
                    <a:lnTo>
                      <a:pt x="73" y="918"/>
                    </a:lnTo>
                    <a:lnTo>
                      <a:pt x="58" y="858"/>
                    </a:lnTo>
                    <a:lnTo>
                      <a:pt x="50" y="812"/>
                    </a:lnTo>
                    <a:lnTo>
                      <a:pt x="41" y="767"/>
                    </a:lnTo>
                    <a:lnTo>
                      <a:pt x="31" y="722"/>
                    </a:lnTo>
                    <a:lnTo>
                      <a:pt x="21" y="677"/>
                    </a:lnTo>
                    <a:lnTo>
                      <a:pt x="14" y="632"/>
                    </a:lnTo>
                    <a:lnTo>
                      <a:pt x="7" y="586"/>
                    </a:lnTo>
                    <a:lnTo>
                      <a:pt x="1" y="542"/>
                    </a:lnTo>
                    <a:lnTo>
                      <a:pt x="0" y="496"/>
                    </a:lnTo>
                    <a:lnTo>
                      <a:pt x="4" y="484"/>
                    </a:lnTo>
                    <a:lnTo>
                      <a:pt x="11" y="475"/>
                    </a:lnTo>
                    <a:lnTo>
                      <a:pt x="19" y="466"/>
                    </a:lnTo>
                    <a:lnTo>
                      <a:pt x="27" y="459"/>
                    </a:lnTo>
                    <a:lnTo>
                      <a:pt x="36" y="451"/>
                    </a:lnTo>
                    <a:lnTo>
                      <a:pt x="45" y="444"/>
                    </a:lnTo>
                    <a:lnTo>
                      <a:pt x="56" y="437"/>
                    </a:lnTo>
                    <a:lnTo>
                      <a:pt x="65" y="428"/>
                    </a:lnTo>
                    <a:lnTo>
                      <a:pt x="61" y="375"/>
                    </a:lnTo>
                    <a:lnTo>
                      <a:pt x="58" y="319"/>
                    </a:lnTo>
                    <a:lnTo>
                      <a:pt x="58" y="266"/>
                    </a:lnTo>
                    <a:lnTo>
                      <a:pt x="65" y="214"/>
                    </a:lnTo>
                    <a:lnTo>
                      <a:pt x="78" y="202"/>
                    </a:lnTo>
                    <a:lnTo>
                      <a:pt x="89" y="194"/>
                    </a:lnTo>
                    <a:lnTo>
                      <a:pt x="97" y="188"/>
                    </a:lnTo>
                    <a:lnTo>
                      <a:pt x="102" y="183"/>
                    </a:lnTo>
                    <a:lnTo>
                      <a:pt x="106" y="177"/>
                    </a:lnTo>
                    <a:lnTo>
                      <a:pt x="108" y="169"/>
                    </a:lnTo>
                    <a:lnTo>
                      <a:pt x="110" y="156"/>
                    </a:lnTo>
                    <a:lnTo>
                      <a:pt x="111" y="139"/>
                    </a:lnTo>
                    <a:lnTo>
                      <a:pt x="123" y="134"/>
                    </a:lnTo>
                    <a:lnTo>
                      <a:pt x="135" y="129"/>
                    </a:lnTo>
                    <a:lnTo>
                      <a:pt x="150" y="125"/>
                    </a:lnTo>
                    <a:lnTo>
                      <a:pt x="165" y="121"/>
                    </a:lnTo>
                    <a:lnTo>
                      <a:pt x="181" y="119"/>
                    </a:lnTo>
                    <a:lnTo>
                      <a:pt x="198" y="117"/>
                    </a:lnTo>
                    <a:lnTo>
                      <a:pt x="216" y="116"/>
                    </a:lnTo>
                    <a:lnTo>
                      <a:pt x="233" y="114"/>
                    </a:lnTo>
                    <a:lnTo>
                      <a:pt x="251" y="114"/>
                    </a:lnTo>
                    <a:lnTo>
                      <a:pt x="268" y="114"/>
                    </a:lnTo>
                    <a:lnTo>
                      <a:pt x="285" y="114"/>
                    </a:lnTo>
                    <a:lnTo>
                      <a:pt x="302" y="116"/>
                    </a:lnTo>
                    <a:lnTo>
                      <a:pt x="318" y="116"/>
                    </a:lnTo>
                    <a:lnTo>
                      <a:pt x="334" y="117"/>
                    </a:lnTo>
                    <a:lnTo>
                      <a:pt x="349" y="117"/>
                    </a:lnTo>
                    <a:lnTo>
                      <a:pt x="362" y="118"/>
                    </a:lnTo>
                    <a:lnTo>
                      <a:pt x="374" y="119"/>
                    </a:lnTo>
                    <a:lnTo>
                      <a:pt x="385" y="121"/>
                    </a:lnTo>
                    <a:lnTo>
                      <a:pt x="398" y="122"/>
                    </a:lnTo>
                    <a:lnTo>
                      <a:pt x="410" y="125"/>
                    </a:lnTo>
                    <a:lnTo>
                      <a:pt x="424" y="126"/>
                    </a:lnTo>
                    <a:lnTo>
                      <a:pt x="437" y="127"/>
                    </a:lnTo>
                    <a:lnTo>
                      <a:pt x="450" y="127"/>
                    </a:lnTo>
                    <a:lnTo>
                      <a:pt x="465" y="128"/>
                    </a:lnTo>
                    <a:lnTo>
                      <a:pt x="484" y="120"/>
                    </a:lnTo>
                    <a:lnTo>
                      <a:pt x="504" y="111"/>
                    </a:lnTo>
                    <a:lnTo>
                      <a:pt x="521" y="102"/>
                    </a:lnTo>
                    <a:lnTo>
                      <a:pt x="539" y="92"/>
                    </a:lnTo>
                    <a:lnTo>
                      <a:pt x="556" y="80"/>
                    </a:lnTo>
                    <a:lnTo>
                      <a:pt x="572" y="70"/>
                    </a:lnTo>
                    <a:lnTo>
                      <a:pt x="589" y="60"/>
                    </a:lnTo>
                    <a:lnTo>
                      <a:pt x="606" y="48"/>
                    </a:lnTo>
                    <a:lnTo>
                      <a:pt x="622" y="39"/>
                    </a:lnTo>
                    <a:lnTo>
                      <a:pt x="639" y="30"/>
                    </a:lnTo>
                    <a:lnTo>
                      <a:pt x="657" y="21"/>
                    </a:lnTo>
                    <a:lnTo>
                      <a:pt x="675" y="14"/>
                    </a:lnTo>
                    <a:lnTo>
                      <a:pt x="694" y="8"/>
                    </a:lnTo>
                    <a:lnTo>
                      <a:pt x="713" y="3"/>
                    </a:lnTo>
                    <a:lnTo>
                      <a:pt x="735" y="1"/>
                    </a:lnTo>
                    <a:lnTo>
                      <a:pt x="756" y="0"/>
                    </a:lnTo>
                    <a:lnTo>
                      <a:pt x="771" y="3"/>
                    </a:lnTo>
                    <a:lnTo>
                      <a:pt x="785" y="6"/>
                    </a:lnTo>
                    <a:lnTo>
                      <a:pt x="798" y="10"/>
                    </a:lnTo>
                    <a:lnTo>
                      <a:pt x="811" y="14"/>
                    </a:lnTo>
                    <a:lnTo>
                      <a:pt x="824" y="19"/>
                    </a:lnTo>
                    <a:lnTo>
                      <a:pt x="837" y="23"/>
                    </a:lnTo>
                    <a:lnTo>
                      <a:pt x="851" y="28"/>
                    </a:lnTo>
                    <a:lnTo>
                      <a:pt x="863" y="34"/>
                    </a:lnTo>
                    <a:lnTo>
                      <a:pt x="876" y="39"/>
                    </a:lnTo>
                    <a:lnTo>
                      <a:pt x="888" y="45"/>
                    </a:lnTo>
                    <a:lnTo>
                      <a:pt x="901" y="51"/>
                    </a:lnTo>
                    <a:lnTo>
                      <a:pt x="914" y="56"/>
                    </a:lnTo>
                    <a:lnTo>
                      <a:pt x="927" y="63"/>
                    </a:lnTo>
                    <a:lnTo>
                      <a:pt x="940" y="70"/>
                    </a:lnTo>
                    <a:lnTo>
                      <a:pt x="954" y="77"/>
                    </a:lnTo>
                    <a:lnTo>
                      <a:pt x="968" y="84"/>
                    </a:lnTo>
                    <a:lnTo>
                      <a:pt x="977" y="91"/>
                    </a:lnTo>
                    <a:lnTo>
                      <a:pt x="987" y="98"/>
                    </a:lnTo>
                    <a:lnTo>
                      <a:pt x="1000" y="108"/>
                    </a:lnTo>
                    <a:lnTo>
                      <a:pt x="1013" y="118"/>
                    </a:lnTo>
                    <a:lnTo>
                      <a:pt x="1028" y="127"/>
                    </a:lnTo>
                    <a:lnTo>
                      <a:pt x="1042" y="135"/>
                    </a:lnTo>
                    <a:lnTo>
                      <a:pt x="1056" y="139"/>
                    </a:lnTo>
                    <a:lnTo>
                      <a:pt x="1070" y="142"/>
                    </a:lnTo>
                    <a:lnTo>
                      <a:pt x="1087" y="129"/>
                    </a:lnTo>
                    <a:lnTo>
                      <a:pt x="1104" y="117"/>
                    </a:lnTo>
                    <a:lnTo>
                      <a:pt x="1122" y="105"/>
                    </a:lnTo>
                    <a:lnTo>
                      <a:pt x="1141" y="94"/>
                    </a:lnTo>
                    <a:lnTo>
                      <a:pt x="1159" y="84"/>
                    </a:lnTo>
                    <a:lnTo>
                      <a:pt x="1178" y="75"/>
                    </a:lnTo>
                    <a:lnTo>
                      <a:pt x="1196" y="67"/>
                    </a:lnTo>
                    <a:lnTo>
                      <a:pt x="1217" y="59"/>
                    </a:lnTo>
                    <a:lnTo>
                      <a:pt x="1236" y="53"/>
                    </a:lnTo>
                    <a:lnTo>
                      <a:pt x="1257" y="46"/>
                    </a:lnTo>
                    <a:lnTo>
                      <a:pt x="1277" y="42"/>
                    </a:lnTo>
                    <a:lnTo>
                      <a:pt x="1297" y="37"/>
                    </a:lnTo>
                    <a:lnTo>
                      <a:pt x="1319" y="35"/>
                    </a:lnTo>
                    <a:lnTo>
                      <a:pt x="1341" y="33"/>
                    </a:lnTo>
                    <a:lnTo>
                      <a:pt x="1363" y="30"/>
                    </a:lnTo>
                    <a:lnTo>
                      <a:pt x="1386" y="30"/>
                    </a:lnTo>
                    <a:lnTo>
                      <a:pt x="1395" y="33"/>
                    </a:lnTo>
                    <a:lnTo>
                      <a:pt x="1406" y="35"/>
                    </a:lnTo>
                    <a:lnTo>
                      <a:pt x="1415" y="38"/>
                    </a:lnTo>
                    <a:lnTo>
                      <a:pt x="1425" y="42"/>
                    </a:lnTo>
                    <a:lnTo>
                      <a:pt x="1436" y="45"/>
                    </a:lnTo>
                    <a:lnTo>
                      <a:pt x="1446" y="48"/>
                    </a:lnTo>
                    <a:lnTo>
                      <a:pt x="1457" y="52"/>
                    </a:lnTo>
                    <a:lnTo>
                      <a:pt x="1467" y="56"/>
                    </a:lnTo>
                    <a:lnTo>
                      <a:pt x="1487" y="69"/>
                    </a:lnTo>
                    <a:lnTo>
                      <a:pt x="1507" y="83"/>
                    </a:lnTo>
                    <a:lnTo>
                      <a:pt x="1527" y="97"/>
                    </a:lnTo>
                    <a:lnTo>
                      <a:pt x="1549" y="112"/>
                    </a:lnTo>
                    <a:lnTo>
                      <a:pt x="1569" y="126"/>
                    </a:lnTo>
                    <a:lnTo>
                      <a:pt x="1591" y="139"/>
                    </a:lnTo>
                    <a:lnTo>
                      <a:pt x="1614" y="151"/>
                    </a:lnTo>
                    <a:lnTo>
                      <a:pt x="1636" y="160"/>
                    </a:lnTo>
                    <a:lnTo>
                      <a:pt x="1649" y="159"/>
                    </a:lnTo>
                    <a:lnTo>
                      <a:pt x="1660" y="159"/>
                    </a:lnTo>
                    <a:lnTo>
                      <a:pt x="1673" y="156"/>
                    </a:lnTo>
                    <a:lnTo>
                      <a:pt x="1684" y="155"/>
                    </a:lnTo>
                    <a:lnTo>
                      <a:pt x="1697" y="153"/>
                    </a:lnTo>
                    <a:lnTo>
                      <a:pt x="1709" y="151"/>
                    </a:lnTo>
                    <a:lnTo>
                      <a:pt x="1721" y="149"/>
                    </a:lnTo>
                    <a:lnTo>
                      <a:pt x="1733" y="146"/>
                    </a:lnTo>
                    <a:lnTo>
                      <a:pt x="1744" y="144"/>
                    </a:lnTo>
                    <a:lnTo>
                      <a:pt x="1757" y="141"/>
                    </a:lnTo>
                    <a:lnTo>
                      <a:pt x="1768" y="138"/>
                    </a:lnTo>
                    <a:lnTo>
                      <a:pt x="1781" y="135"/>
                    </a:lnTo>
                    <a:lnTo>
                      <a:pt x="1793" y="133"/>
                    </a:lnTo>
                    <a:lnTo>
                      <a:pt x="1805" y="129"/>
                    </a:lnTo>
                    <a:lnTo>
                      <a:pt x="1817" y="127"/>
                    </a:lnTo>
                    <a:lnTo>
                      <a:pt x="1830" y="125"/>
                    </a:lnTo>
                    <a:lnTo>
                      <a:pt x="1841" y="123"/>
                    </a:lnTo>
                    <a:lnTo>
                      <a:pt x="1852" y="123"/>
                    </a:lnTo>
                    <a:lnTo>
                      <a:pt x="1864" y="122"/>
                    </a:lnTo>
                    <a:lnTo>
                      <a:pt x="1876" y="122"/>
                    </a:lnTo>
                    <a:lnTo>
                      <a:pt x="1888" y="122"/>
                    </a:lnTo>
                    <a:lnTo>
                      <a:pt x="1899" y="122"/>
                    </a:lnTo>
                    <a:lnTo>
                      <a:pt x="1910" y="122"/>
                    </a:lnTo>
                    <a:lnTo>
                      <a:pt x="1923" y="122"/>
                    </a:lnTo>
                    <a:lnTo>
                      <a:pt x="1934" y="123"/>
                    </a:lnTo>
                    <a:lnTo>
                      <a:pt x="1946" y="123"/>
                    </a:lnTo>
                    <a:lnTo>
                      <a:pt x="1958" y="125"/>
                    </a:lnTo>
                    <a:lnTo>
                      <a:pt x="1970" y="125"/>
                    </a:lnTo>
                    <a:lnTo>
                      <a:pt x="1982" y="126"/>
                    </a:lnTo>
                    <a:lnTo>
                      <a:pt x="1993" y="127"/>
                    </a:lnTo>
                    <a:lnTo>
                      <a:pt x="2006" y="128"/>
                    </a:lnTo>
                    <a:lnTo>
                      <a:pt x="2018" y="129"/>
                    </a:lnTo>
                    <a:lnTo>
                      <a:pt x="2022" y="143"/>
                    </a:lnTo>
                    <a:lnTo>
                      <a:pt x="2021" y="160"/>
                    </a:lnTo>
                    <a:lnTo>
                      <a:pt x="2021" y="179"/>
                    </a:lnTo>
                    <a:lnTo>
                      <a:pt x="2029" y="197"/>
                    </a:lnTo>
                    <a:lnTo>
                      <a:pt x="2037" y="202"/>
                    </a:lnTo>
                    <a:lnTo>
                      <a:pt x="2045" y="206"/>
                    </a:lnTo>
                    <a:lnTo>
                      <a:pt x="2053" y="211"/>
                    </a:lnTo>
                    <a:lnTo>
                      <a:pt x="2059" y="217"/>
                    </a:lnTo>
                    <a:lnTo>
                      <a:pt x="2066" y="222"/>
                    </a:lnTo>
                    <a:lnTo>
                      <a:pt x="2071" y="230"/>
                    </a:lnTo>
                    <a:lnTo>
                      <a:pt x="2074" y="239"/>
                    </a:lnTo>
                    <a:lnTo>
                      <a:pt x="2075" y="251"/>
                    </a:lnTo>
                    <a:lnTo>
                      <a:pt x="2065" y="276"/>
                    </a:lnTo>
                    <a:lnTo>
                      <a:pt x="2056" y="302"/>
                    </a:lnTo>
                    <a:lnTo>
                      <a:pt x="2048" y="327"/>
                    </a:lnTo>
                    <a:lnTo>
                      <a:pt x="2042" y="353"/>
                    </a:lnTo>
                    <a:lnTo>
                      <a:pt x="2037" y="380"/>
                    </a:lnTo>
                    <a:lnTo>
                      <a:pt x="2032" y="408"/>
                    </a:lnTo>
                    <a:lnTo>
                      <a:pt x="2030" y="435"/>
                    </a:lnTo>
                    <a:lnTo>
                      <a:pt x="2029" y="463"/>
                    </a:lnTo>
                    <a:lnTo>
                      <a:pt x="2030" y="466"/>
                    </a:lnTo>
                    <a:lnTo>
                      <a:pt x="2031" y="469"/>
                    </a:lnTo>
                    <a:lnTo>
                      <a:pt x="2031" y="473"/>
                    </a:lnTo>
                    <a:lnTo>
                      <a:pt x="2032" y="475"/>
                    </a:lnTo>
                    <a:lnTo>
                      <a:pt x="2056" y="495"/>
                    </a:lnTo>
                    <a:lnTo>
                      <a:pt x="2073" y="513"/>
                    </a:lnTo>
                    <a:lnTo>
                      <a:pt x="2083" y="531"/>
                    </a:lnTo>
                    <a:lnTo>
                      <a:pt x="2089" y="548"/>
                    </a:lnTo>
                    <a:lnTo>
                      <a:pt x="2088" y="567"/>
                    </a:lnTo>
                    <a:lnTo>
                      <a:pt x="2082" y="587"/>
                    </a:lnTo>
                    <a:lnTo>
                      <a:pt x="2072" y="611"/>
                    </a:lnTo>
                    <a:lnTo>
                      <a:pt x="2057" y="640"/>
                    </a:lnTo>
                    <a:lnTo>
                      <a:pt x="2038" y="684"/>
                    </a:lnTo>
                    <a:lnTo>
                      <a:pt x="2018" y="729"/>
                    </a:lnTo>
                    <a:lnTo>
                      <a:pt x="2000" y="775"/>
                    </a:lnTo>
                    <a:lnTo>
                      <a:pt x="1982" y="820"/>
                    </a:lnTo>
                    <a:lnTo>
                      <a:pt x="1965" y="867"/>
                    </a:lnTo>
                    <a:lnTo>
                      <a:pt x="1948" y="913"/>
                    </a:lnTo>
                    <a:lnTo>
                      <a:pt x="1932" y="959"/>
                    </a:lnTo>
                    <a:lnTo>
                      <a:pt x="1916" y="1006"/>
                    </a:lnTo>
                    <a:lnTo>
                      <a:pt x="1900" y="1052"/>
                    </a:lnTo>
                    <a:lnTo>
                      <a:pt x="1884" y="1100"/>
                    </a:lnTo>
                    <a:lnTo>
                      <a:pt x="1870" y="1147"/>
                    </a:lnTo>
                    <a:lnTo>
                      <a:pt x="1855" y="1195"/>
                    </a:lnTo>
                    <a:lnTo>
                      <a:pt x="1841" y="1242"/>
                    </a:lnTo>
                    <a:lnTo>
                      <a:pt x="1826" y="1289"/>
                    </a:lnTo>
                    <a:lnTo>
                      <a:pt x="1813" y="1337"/>
                    </a:lnTo>
                    <a:lnTo>
                      <a:pt x="1799" y="1384"/>
                    </a:lnTo>
                    <a:lnTo>
                      <a:pt x="1793" y="1392"/>
                    </a:lnTo>
                    <a:lnTo>
                      <a:pt x="1786" y="1398"/>
                    </a:lnTo>
                    <a:lnTo>
                      <a:pt x="1780" y="1403"/>
                    </a:lnTo>
                    <a:lnTo>
                      <a:pt x="1773" y="1405"/>
                    </a:lnTo>
                    <a:lnTo>
                      <a:pt x="1765" y="1406"/>
                    </a:lnTo>
                    <a:lnTo>
                      <a:pt x="1757" y="1407"/>
                    </a:lnTo>
                    <a:lnTo>
                      <a:pt x="1748" y="1407"/>
                    </a:lnTo>
                    <a:lnTo>
                      <a:pt x="1739" y="1407"/>
                    </a:lnTo>
                    <a:lnTo>
                      <a:pt x="1707" y="1401"/>
                    </a:lnTo>
                    <a:lnTo>
                      <a:pt x="1674" y="1396"/>
                    </a:lnTo>
                    <a:lnTo>
                      <a:pt x="1642" y="1390"/>
                    </a:lnTo>
                    <a:lnTo>
                      <a:pt x="1610" y="1384"/>
                    </a:lnTo>
                    <a:lnTo>
                      <a:pt x="1577" y="1379"/>
                    </a:lnTo>
                    <a:lnTo>
                      <a:pt x="1545" y="1374"/>
                    </a:lnTo>
                    <a:lnTo>
                      <a:pt x="1514" y="1370"/>
                    </a:lnTo>
                    <a:lnTo>
                      <a:pt x="1482" y="1365"/>
                    </a:lnTo>
                    <a:lnTo>
                      <a:pt x="1450" y="1362"/>
                    </a:lnTo>
                    <a:lnTo>
                      <a:pt x="1418" y="1358"/>
                    </a:lnTo>
                    <a:lnTo>
                      <a:pt x="1386" y="1356"/>
                    </a:lnTo>
                    <a:lnTo>
                      <a:pt x="1354" y="1354"/>
                    </a:lnTo>
                    <a:lnTo>
                      <a:pt x="1322" y="1353"/>
                    </a:lnTo>
                    <a:lnTo>
                      <a:pt x="1290" y="1353"/>
                    </a:lnTo>
                    <a:lnTo>
                      <a:pt x="1258" y="1354"/>
                    </a:lnTo>
                    <a:lnTo>
                      <a:pt x="1226" y="1355"/>
                    </a:lnTo>
                    <a:lnTo>
                      <a:pt x="1218" y="1362"/>
                    </a:lnTo>
                    <a:lnTo>
                      <a:pt x="1212" y="1367"/>
                    </a:lnTo>
                    <a:lnTo>
                      <a:pt x="1208" y="1374"/>
                    </a:lnTo>
                    <a:lnTo>
                      <a:pt x="1203" y="1383"/>
                    </a:lnTo>
                    <a:lnTo>
                      <a:pt x="1185" y="1393"/>
                    </a:lnTo>
                    <a:lnTo>
                      <a:pt x="1166" y="1401"/>
                    </a:lnTo>
                    <a:lnTo>
                      <a:pt x="1145" y="1407"/>
                    </a:lnTo>
                    <a:lnTo>
                      <a:pt x="1123" y="1413"/>
                    </a:lnTo>
                    <a:lnTo>
                      <a:pt x="1101" y="1416"/>
                    </a:lnTo>
                    <a:lnTo>
                      <a:pt x="1079" y="1418"/>
                    </a:lnTo>
                    <a:lnTo>
                      <a:pt x="1059" y="1421"/>
                    </a:lnTo>
                    <a:lnTo>
                      <a:pt x="1039" y="1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50"/>
              <p:cNvSpPr>
                <a:spLocks/>
              </p:cNvSpPr>
              <p:nvPr/>
            </p:nvSpPr>
            <p:spPr bwMode="auto">
              <a:xfrm>
                <a:off x="1019" y="3733"/>
                <a:ext cx="680" cy="458"/>
              </a:xfrm>
              <a:custGeom>
                <a:avLst/>
                <a:gdLst>
                  <a:gd name="T0" fmla="*/ 31 w 2038"/>
                  <a:gd name="T1" fmla="*/ 51 h 1372"/>
                  <a:gd name="T2" fmla="*/ 28 w 2038"/>
                  <a:gd name="T3" fmla="*/ 49 h 1372"/>
                  <a:gd name="T4" fmla="*/ 26 w 2038"/>
                  <a:gd name="T5" fmla="*/ 48 h 1372"/>
                  <a:gd name="T6" fmla="*/ 21 w 2038"/>
                  <a:gd name="T7" fmla="*/ 48 h 1372"/>
                  <a:gd name="T8" fmla="*/ 17 w 2038"/>
                  <a:gd name="T9" fmla="*/ 48 h 1372"/>
                  <a:gd name="T10" fmla="*/ 13 w 2038"/>
                  <a:gd name="T11" fmla="*/ 48 h 1372"/>
                  <a:gd name="T12" fmla="*/ 9 w 2038"/>
                  <a:gd name="T13" fmla="*/ 49 h 1372"/>
                  <a:gd name="T14" fmla="*/ 7 w 2038"/>
                  <a:gd name="T15" fmla="*/ 48 h 1372"/>
                  <a:gd name="T16" fmla="*/ 6 w 2038"/>
                  <a:gd name="T17" fmla="*/ 46 h 1372"/>
                  <a:gd name="T18" fmla="*/ 3 w 2038"/>
                  <a:gd name="T19" fmla="*/ 35 h 1372"/>
                  <a:gd name="T20" fmla="*/ 1 w 2038"/>
                  <a:gd name="T21" fmla="*/ 26 h 1372"/>
                  <a:gd name="T22" fmla="*/ 0 w 2038"/>
                  <a:gd name="T23" fmla="*/ 19 h 1372"/>
                  <a:gd name="T24" fmla="*/ 1 w 2038"/>
                  <a:gd name="T25" fmla="*/ 16 h 1372"/>
                  <a:gd name="T26" fmla="*/ 2 w 2038"/>
                  <a:gd name="T27" fmla="*/ 14 h 1372"/>
                  <a:gd name="T28" fmla="*/ 3 w 2038"/>
                  <a:gd name="T29" fmla="*/ 7 h 1372"/>
                  <a:gd name="T30" fmla="*/ 4 w 2038"/>
                  <a:gd name="T31" fmla="*/ 6 h 1372"/>
                  <a:gd name="T32" fmla="*/ 4 w 2038"/>
                  <a:gd name="T33" fmla="*/ 5 h 1372"/>
                  <a:gd name="T34" fmla="*/ 8 w 2038"/>
                  <a:gd name="T35" fmla="*/ 4 h 1372"/>
                  <a:gd name="T36" fmla="*/ 11 w 2038"/>
                  <a:gd name="T37" fmla="*/ 4 h 1372"/>
                  <a:gd name="T38" fmla="*/ 14 w 2038"/>
                  <a:gd name="T39" fmla="*/ 4 h 1372"/>
                  <a:gd name="T40" fmla="*/ 16 w 2038"/>
                  <a:gd name="T41" fmla="*/ 4 h 1372"/>
                  <a:gd name="T42" fmla="*/ 18 w 2038"/>
                  <a:gd name="T43" fmla="*/ 4 h 1372"/>
                  <a:gd name="T44" fmla="*/ 20 w 2038"/>
                  <a:gd name="T45" fmla="*/ 3 h 1372"/>
                  <a:gd name="T46" fmla="*/ 23 w 2038"/>
                  <a:gd name="T47" fmla="*/ 2 h 1372"/>
                  <a:gd name="T48" fmla="*/ 25 w 2038"/>
                  <a:gd name="T49" fmla="*/ 0 h 1372"/>
                  <a:gd name="T50" fmla="*/ 28 w 2038"/>
                  <a:gd name="T51" fmla="*/ 0 h 1372"/>
                  <a:gd name="T52" fmla="*/ 32 w 2038"/>
                  <a:gd name="T53" fmla="*/ 1 h 1372"/>
                  <a:gd name="T54" fmla="*/ 35 w 2038"/>
                  <a:gd name="T55" fmla="*/ 3 h 1372"/>
                  <a:gd name="T56" fmla="*/ 38 w 2038"/>
                  <a:gd name="T57" fmla="*/ 5 h 1372"/>
                  <a:gd name="T58" fmla="*/ 38 w 2038"/>
                  <a:gd name="T59" fmla="*/ 5 h 1372"/>
                  <a:gd name="T60" fmla="*/ 40 w 2038"/>
                  <a:gd name="T61" fmla="*/ 5 h 1372"/>
                  <a:gd name="T62" fmla="*/ 42 w 2038"/>
                  <a:gd name="T63" fmla="*/ 3 h 1372"/>
                  <a:gd name="T64" fmla="*/ 46 w 2038"/>
                  <a:gd name="T65" fmla="*/ 2 h 1372"/>
                  <a:gd name="T66" fmla="*/ 50 w 2038"/>
                  <a:gd name="T67" fmla="*/ 1 h 1372"/>
                  <a:gd name="T68" fmla="*/ 54 w 2038"/>
                  <a:gd name="T69" fmla="*/ 2 h 1372"/>
                  <a:gd name="T70" fmla="*/ 58 w 2038"/>
                  <a:gd name="T71" fmla="*/ 4 h 1372"/>
                  <a:gd name="T72" fmla="*/ 61 w 2038"/>
                  <a:gd name="T73" fmla="*/ 6 h 1372"/>
                  <a:gd name="T74" fmla="*/ 65 w 2038"/>
                  <a:gd name="T75" fmla="*/ 5 h 1372"/>
                  <a:gd name="T76" fmla="*/ 69 w 2038"/>
                  <a:gd name="T77" fmla="*/ 4 h 1372"/>
                  <a:gd name="T78" fmla="*/ 73 w 2038"/>
                  <a:gd name="T79" fmla="*/ 4 h 1372"/>
                  <a:gd name="T80" fmla="*/ 74 w 2038"/>
                  <a:gd name="T81" fmla="*/ 7 h 1372"/>
                  <a:gd name="T82" fmla="*/ 75 w 2038"/>
                  <a:gd name="T83" fmla="*/ 7 h 1372"/>
                  <a:gd name="T84" fmla="*/ 75 w 2038"/>
                  <a:gd name="T85" fmla="*/ 10 h 1372"/>
                  <a:gd name="T86" fmla="*/ 74 w 2038"/>
                  <a:gd name="T87" fmla="*/ 15 h 1372"/>
                  <a:gd name="T88" fmla="*/ 75 w 2038"/>
                  <a:gd name="T89" fmla="*/ 18 h 1372"/>
                  <a:gd name="T90" fmla="*/ 75 w 2038"/>
                  <a:gd name="T91" fmla="*/ 22 h 1372"/>
                  <a:gd name="T92" fmla="*/ 72 w 2038"/>
                  <a:gd name="T93" fmla="*/ 30 h 1372"/>
                  <a:gd name="T94" fmla="*/ 70 w 2038"/>
                  <a:gd name="T95" fmla="*/ 34 h 1372"/>
                  <a:gd name="T96" fmla="*/ 68 w 2038"/>
                  <a:gd name="T97" fmla="*/ 41 h 1372"/>
                  <a:gd name="T98" fmla="*/ 66 w 2038"/>
                  <a:gd name="T99" fmla="*/ 47 h 1372"/>
                  <a:gd name="T100" fmla="*/ 65 w 2038"/>
                  <a:gd name="T101" fmla="*/ 50 h 1372"/>
                  <a:gd name="T102" fmla="*/ 64 w 2038"/>
                  <a:gd name="T103" fmla="*/ 50 h 1372"/>
                  <a:gd name="T104" fmla="*/ 61 w 2038"/>
                  <a:gd name="T105" fmla="*/ 50 h 1372"/>
                  <a:gd name="T106" fmla="*/ 59 w 2038"/>
                  <a:gd name="T107" fmla="*/ 50 h 1372"/>
                  <a:gd name="T108" fmla="*/ 57 w 2038"/>
                  <a:gd name="T109" fmla="*/ 49 h 1372"/>
                  <a:gd name="T110" fmla="*/ 53 w 2038"/>
                  <a:gd name="T111" fmla="*/ 49 h 1372"/>
                  <a:gd name="T112" fmla="*/ 50 w 2038"/>
                  <a:gd name="T113" fmla="*/ 49 h 1372"/>
                  <a:gd name="T114" fmla="*/ 46 w 2038"/>
                  <a:gd name="T115" fmla="*/ 49 h 1372"/>
                  <a:gd name="T116" fmla="*/ 43 w 2038"/>
                  <a:gd name="T117" fmla="*/ 49 h 1372"/>
                  <a:gd name="T118" fmla="*/ 42 w 2038"/>
                  <a:gd name="T119" fmla="*/ 50 h 1372"/>
                  <a:gd name="T120" fmla="*/ 39 w 2038"/>
                  <a:gd name="T121" fmla="*/ 51 h 1372"/>
                  <a:gd name="T122" fmla="*/ 37 w 2038"/>
                  <a:gd name="T123" fmla="*/ 51 h 1372"/>
                  <a:gd name="T124" fmla="*/ 35 w 2038"/>
                  <a:gd name="T125" fmla="*/ 51 h 137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38"/>
                  <a:gd name="T190" fmla="*/ 0 h 1372"/>
                  <a:gd name="T191" fmla="*/ 2038 w 2038"/>
                  <a:gd name="T192" fmla="*/ 1372 h 137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38" h="1372">
                    <a:moveTo>
                      <a:pt x="921" y="1372"/>
                    </a:moveTo>
                    <a:lnTo>
                      <a:pt x="901" y="1370"/>
                    </a:lnTo>
                    <a:lnTo>
                      <a:pt x="879" y="1367"/>
                    </a:lnTo>
                    <a:lnTo>
                      <a:pt x="858" y="1364"/>
                    </a:lnTo>
                    <a:lnTo>
                      <a:pt x="837" y="1361"/>
                    </a:lnTo>
                    <a:lnTo>
                      <a:pt x="815" y="1356"/>
                    </a:lnTo>
                    <a:lnTo>
                      <a:pt x="796" y="1350"/>
                    </a:lnTo>
                    <a:lnTo>
                      <a:pt x="778" y="1342"/>
                    </a:lnTo>
                    <a:lnTo>
                      <a:pt x="762" y="1331"/>
                    </a:lnTo>
                    <a:lnTo>
                      <a:pt x="756" y="1322"/>
                    </a:lnTo>
                    <a:lnTo>
                      <a:pt x="753" y="1314"/>
                    </a:lnTo>
                    <a:lnTo>
                      <a:pt x="751" y="1307"/>
                    </a:lnTo>
                    <a:lnTo>
                      <a:pt x="748" y="1300"/>
                    </a:lnTo>
                    <a:lnTo>
                      <a:pt x="723" y="1297"/>
                    </a:lnTo>
                    <a:lnTo>
                      <a:pt x="699" y="1295"/>
                    </a:lnTo>
                    <a:lnTo>
                      <a:pt x="674" y="1294"/>
                    </a:lnTo>
                    <a:lnTo>
                      <a:pt x="651" y="1293"/>
                    </a:lnTo>
                    <a:lnTo>
                      <a:pt x="627" y="1292"/>
                    </a:lnTo>
                    <a:lnTo>
                      <a:pt x="603" y="1292"/>
                    </a:lnTo>
                    <a:lnTo>
                      <a:pt x="579" y="1290"/>
                    </a:lnTo>
                    <a:lnTo>
                      <a:pt x="555" y="1290"/>
                    </a:lnTo>
                    <a:lnTo>
                      <a:pt x="531" y="1290"/>
                    </a:lnTo>
                    <a:lnTo>
                      <a:pt x="507" y="1292"/>
                    </a:lnTo>
                    <a:lnTo>
                      <a:pt x="483" y="1293"/>
                    </a:lnTo>
                    <a:lnTo>
                      <a:pt x="460" y="1294"/>
                    </a:lnTo>
                    <a:lnTo>
                      <a:pt x="436" y="1295"/>
                    </a:lnTo>
                    <a:lnTo>
                      <a:pt x="412" y="1296"/>
                    </a:lnTo>
                    <a:lnTo>
                      <a:pt x="387" y="1298"/>
                    </a:lnTo>
                    <a:lnTo>
                      <a:pt x="363" y="1301"/>
                    </a:lnTo>
                    <a:lnTo>
                      <a:pt x="344" y="1303"/>
                    </a:lnTo>
                    <a:lnTo>
                      <a:pt x="324" y="1306"/>
                    </a:lnTo>
                    <a:lnTo>
                      <a:pt x="305" y="1309"/>
                    </a:lnTo>
                    <a:lnTo>
                      <a:pt x="284" y="1311"/>
                    </a:lnTo>
                    <a:lnTo>
                      <a:pt x="265" y="1313"/>
                    </a:lnTo>
                    <a:lnTo>
                      <a:pt x="246" y="1315"/>
                    </a:lnTo>
                    <a:lnTo>
                      <a:pt x="226" y="1317"/>
                    </a:lnTo>
                    <a:lnTo>
                      <a:pt x="208" y="1317"/>
                    </a:lnTo>
                    <a:lnTo>
                      <a:pt x="199" y="1312"/>
                    </a:lnTo>
                    <a:lnTo>
                      <a:pt x="191" y="1304"/>
                    </a:lnTo>
                    <a:lnTo>
                      <a:pt x="185" y="1295"/>
                    </a:lnTo>
                    <a:lnTo>
                      <a:pt x="181" y="1284"/>
                    </a:lnTo>
                    <a:lnTo>
                      <a:pt x="176" y="1272"/>
                    </a:lnTo>
                    <a:lnTo>
                      <a:pt x="174" y="1262"/>
                    </a:lnTo>
                    <a:lnTo>
                      <a:pt x="172" y="1252"/>
                    </a:lnTo>
                    <a:lnTo>
                      <a:pt x="170" y="1243"/>
                    </a:lnTo>
                    <a:lnTo>
                      <a:pt x="155" y="1182"/>
                    </a:lnTo>
                    <a:lnTo>
                      <a:pt x="140" y="1123"/>
                    </a:lnTo>
                    <a:lnTo>
                      <a:pt x="124" y="1063"/>
                    </a:lnTo>
                    <a:lnTo>
                      <a:pt x="109" y="1004"/>
                    </a:lnTo>
                    <a:lnTo>
                      <a:pt x="93" y="945"/>
                    </a:lnTo>
                    <a:lnTo>
                      <a:pt x="79" y="887"/>
                    </a:lnTo>
                    <a:lnTo>
                      <a:pt x="64" y="828"/>
                    </a:lnTo>
                    <a:lnTo>
                      <a:pt x="50" y="770"/>
                    </a:lnTo>
                    <a:lnTo>
                      <a:pt x="43" y="733"/>
                    </a:lnTo>
                    <a:lnTo>
                      <a:pt x="35" y="696"/>
                    </a:lnTo>
                    <a:lnTo>
                      <a:pt x="28" y="658"/>
                    </a:lnTo>
                    <a:lnTo>
                      <a:pt x="22" y="621"/>
                    </a:lnTo>
                    <a:lnTo>
                      <a:pt x="15" y="584"/>
                    </a:lnTo>
                    <a:lnTo>
                      <a:pt x="9" y="547"/>
                    </a:lnTo>
                    <a:lnTo>
                      <a:pt x="3" y="510"/>
                    </a:lnTo>
                    <a:lnTo>
                      <a:pt x="0" y="475"/>
                    </a:lnTo>
                    <a:lnTo>
                      <a:pt x="5" y="462"/>
                    </a:lnTo>
                    <a:lnTo>
                      <a:pt x="10" y="451"/>
                    </a:lnTo>
                    <a:lnTo>
                      <a:pt x="17" y="445"/>
                    </a:lnTo>
                    <a:lnTo>
                      <a:pt x="25" y="439"/>
                    </a:lnTo>
                    <a:lnTo>
                      <a:pt x="34" y="434"/>
                    </a:lnTo>
                    <a:lnTo>
                      <a:pt x="44" y="430"/>
                    </a:lnTo>
                    <a:lnTo>
                      <a:pt x="55" y="424"/>
                    </a:lnTo>
                    <a:lnTo>
                      <a:pt x="66" y="416"/>
                    </a:lnTo>
                    <a:lnTo>
                      <a:pt x="67" y="375"/>
                    </a:lnTo>
                    <a:lnTo>
                      <a:pt x="68" y="339"/>
                    </a:lnTo>
                    <a:lnTo>
                      <a:pt x="67" y="287"/>
                    </a:lnTo>
                    <a:lnTo>
                      <a:pt x="66" y="198"/>
                    </a:lnTo>
                    <a:lnTo>
                      <a:pt x="69" y="196"/>
                    </a:lnTo>
                    <a:lnTo>
                      <a:pt x="72" y="193"/>
                    </a:lnTo>
                    <a:lnTo>
                      <a:pt x="75" y="191"/>
                    </a:lnTo>
                    <a:lnTo>
                      <a:pt x="79" y="188"/>
                    </a:lnTo>
                    <a:lnTo>
                      <a:pt x="84" y="184"/>
                    </a:lnTo>
                    <a:lnTo>
                      <a:pt x="91" y="181"/>
                    </a:lnTo>
                    <a:lnTo>
                      <a:pt x="100" y="175"/>
                    </a:lnTo>
                    <a:lnTo>
                      <a:pt x="113" y="167"/>
                    </a:lnTo>
                    <a:lnTo>
                      <a:pt x="114" y="158"/>
                    </a:lnTo>
                    <a:lnTo>
                      <a:pt x="115" y="149"/>
                    </a:lnTo>
                    <a:lnTo>
                      <a:pt x="115" y="140"/>
                    </a:lnTo>
                    <a:lnTo>
                      <a:pt x="116" y="131"/>
                    </a:lnTo>
                    <a:lnTo>
                      <a:pt x="132" y="122"/>
                    </a:lnTo>
                    <a:lnTo>
                      <a:pt x="152" y="115"/>
                    </a:lnTo>
                    <a:lnTo>
                      <a:pt x="174" y="110"/>
                    </a:lnTo>
                    <a:lnTo>
                      <a:pt x="197" y="107"/>
                    </a:lnTo>
                    <a:lnTo>
                      <a:pt x="221" y="106"/>
                    </a:lnTo>
                    <a:lnTo>
                      <a:pt x="243" y="106"/>
                    </a:lnTo>
                    <a:lnTo>
                      <a:pt x="266" y="106"/>
                    </a:lnTo>
                    <a:lnTo>
                      <a:pt x="286" y="106"/>
                    </a:lnTo>
                    <a:lnTo>
                      <a:pt x="297" y="107"/>
                    </a:lnTo>
                    <a:lnTo>
                      <a:pt x="307" y="107"/>
                    </a:lnTo>
                    <a:lnTo>
                      <a:pt x="318" y="108"/>
                    </a:lnTo>
                    <a:lnTo>
                      <a:pt x="330" y="109"/>
                    </a:lnTo>
                    <a:lnTo>
                      <a:pt x="341" y="110"/>
                    </a:lnTo>
                    <a:lnTo>
                      <a:pt x="354" y="111"/>
                    </a:lnTo>
                    <a:lnTo>
                      <a:pt x="365" y="113"/>
                    </a:lnTo>
                    <a:lnTo>
                      <a:pt x="376" y="114"/>
                    </a:lnTo>
                    <a:lnTo>
                      <a:pt x="389" y="114"/>
                    </a:lnTo>
                    <a:lnTo>
                      <a:pt x="400" y="115"/>
                    </a:lnTo>
                    <a:lnTo>
                      <a:pt x="412" y="116"/>
                    </a:lnTo>
                    <a:lnTo>
                      <a:pt x="424" y="117"/>
                    </a:lnTo>
                    <a:lnTo>
                      <a:pt x="436" y="117"/>
                    </a:lnTo>
                    <a:lnTo>
                      <a:pt x="448" y="118"/>
                    </a:lnTo>
                    <a:lnTo>
                      <a:pt x="460" y="118"/>
                    </a:lnTo>
                    <a:lnTo>
                      <a:pt x="472" y="118"/>
                    </a:lnTo>
                    <a:lnTo>
                      <a:pt x="485" y="114"/>
                    </a:lnTo>
                    <a:lnTo>
                      <a:pt x="496" y="108"/>
                    </a:lnTo>
                    <a:lnTo>
                      <a:pt x="508" y="102"/>
                    </a:lnTo>
                    <a:lnTo>
                      <a:pt x="521" y="95"/>
                    </a:lnTo>
                    <a:lnTo>
                      <a:pt x="533" y="89"/>
                    </a:lnTo>
                    <a:lnTo>
                      <a:pt x="546" y="81"/>
                    </a:lnTo>
                    <a:lnTo>
                      <a:pt x="557" y="74"/>
                    </a:lnTo>
                    <a:lnTo>
                      <a:pt x="570" y="66"/>
                    </a:lnTo>
                    <a:lnTo>
                      <a:pt x="582" y="58"/>
                    </a:lnTo>
                    <a:lnTo>
                      <a:pt x="595" y="50"/>
                    </a:lnTo>
                    <a:lnTo>
                      <a:pt x="607" y="42"/>
                    </a:lnTo>
                    <a:lnTo>
                      <a:pt x="620" y="35"/>
                    </a:lnTo>
                    <a:lnTo>
                      <a:pt x="632" y="27"/>
                    </a:lnTo>
                    <a:lnTo>
                      <a:pt x="646" y="20"/>
                    </a:lnTo>
                    <a:lnTo>
                      <a:pt x="659" y="15"/>
                    </a:lnTo>
                    <a:lnTo>
                      <a:pt x="671" y="9"/>
                    </a:lnTo>
                    <a:lnTo>
                      <a:pt x="690" y="5"/>
                    </a:lnTo>
                    <a:lnTo>
                      <a:pt x="710" y="1"/>
                    </a:lnTo>
                    <a:lnTo>
                      <a:pt x="728" y="0"/>
                    </a:lnTo>
                    <a:lnTo>
                      <a:pt x="746" y="0"/>
                    </a:lnTo>
                    <a:lnTo>
                      <a:pt x="764" y="2"/>
                    </a:lnTo>
                    <a:lnTo>
                      <a:pt x="782" y="6"/>
                    </a:lnTo>
                    <a:lnTo>
                      <a:pt x="801" y="10"/>
                    </a:lnTo>
                    <a:lnTo>
                      <a:pt x="818" y="16"/>
                    </a:lnTo>
                    <a:lnTo>
                      <a:pt x="835" y="23"/>
                    </a:lnTo>
                    <a:lnTo>
                      <a:pt x="853" y="31"/>
                    </a:lnTo>
                    <a:lnTo>
                      <a:pt x="870" y="39"/>
                    </a:lnTo>
                    <a:lnTo>
                      <a:pt x="887" y="48"/>
                    </a:lnTo>
                    <a:lnTo>
                      <a:pt x="904" y="57"/>
                    </a:lnTo>
                    <a:lnTo>
                      <a:pt x="922" y="67"/>
                    </a:lnTo>
                    <a:lnTo>
                      <a:pt x="939" y="76"/>
                    </a:lnTo>
                    <a:lnTo>
                      <a:pt x="958" y="86"/>
                    </a:lnTo>
                    <a:lnTo>
                      <a:pt x="983" y="105"/>
                    </a:lnTo>
                    <a:lnTo>
                      <a:pt x="1002" y="117"/>
                    </a:lnTo>
                    <a:lnTo>
                      <a:pt x="1016" y="127"/>
                    </a:lnTo>
                    <a:lnTo>
                      <a:pt x="1026" y="133"/>
                    </a:lnTo>
                    <a:lnTo>
                      <a:pt x="1032" y="138"/>
                    </a:lnTo>
                    <a:lnTo>
                      <a:pt x="1034" y="140"/>
                    </a:lnTo>
                    <a:lnTo>
                      <a:pt x="1036" y="141"/>
                    </a:lnTo>
                    <a:lnTo>
                      <a:pt x="1036" y="142"/>
                    </a:lnTo>
                    <a:lnTo>
                      <a:pt x="1037" y="142"/>
                    </a:lnTo>
                    <a:lnTo>
                      <a:pt x="1040" y="142"/>
                    </a:lnTo>
                    <a:lnTo>
                      <a:pt x="1041" y="143"/>
                    </a:lnTo>
                    <a:lnTo>
                      <a:pt x="1042" y="143"/>
                    </a:lnTo>
                    <a:lnTo>
                      <a:pt x="1055" y="134"/>
                    </a:lnTo>
                    <a:lnTo>
                      <a:pt x="1069" y="125"/>
                    </a:lnTo>
                    <a:lnTo>
                      <a:pt x="1083" y="116"/>
                    </a:lnTo>
                    <a:lnTo>
                      <a:pt x="1095" y="108"/>
                    </a:lnTo>
                    <a:lnTo>
                      <a:pt x="1109" y="100"/>
                    </a:lnTo>
                    <a:lnTo>
                      <a:pt x="1124" y="92"/>
                    </a:lnTo>
                    <a:lnTo>
                      <a:pt x="1137" y="84"/>
                    </a:lnTo>
                    <a:lnTo>
                      <a:pt x="1152" y="76"/>
                    </a:lnTo>
                    <a:lnTo>
                      <a:pt x="1178" y="67"/>
                    </a:lnTo>
                    <a:lnTo>
                      <a:pt x="1203" y="58"/>
                    </a:lnTo>
                    <a:lnTo>
                      <a:pt x="1226" y="50"/>
                    </a:lnTo>
                    <a:lnTo>
                      <a:pt x="1249" y="43"/>
                    </a:lnTo>
                    <a:lnTo>
                      <a:pt x="1270" y="38"/>
                    </a:lnTo>
                    <a:lnTo>
                      <a:pt x="1291" y="33"/>
                    </a:lnTo>
                    <a:lnTo>
                      <a:pt x="1311" y="30"/>
                    </a:lnTo>
                    <a:lnTo>
                      <a:pt x="1331" y="28"/>
                    </a:lnTo>
                    <a:lnTo>
                      <a:pt x="1351" y="28"/>
                    </a:lnTo>
                    <a:lnTo>
                      <a:pt x="1372" y="30"/>
                    </a:lnTo>
                    <a:lnTo>
                      <a:pt x="1392" y="33"/>
                    </a:lnTo>
                    <a:lnTo>
                      <a:pt x="1413" y="39"/>
                    </a:lnTo>
                    <a:lnTo>
                      <a:pt x="1434" y="45"/>
                    </a:lnTo>
                    <a:lnTo>
                      <a:pt x="1457" y="56"/>
                    </a:lnTo>
                    <a:lnTo>
                      <a:pt x="1481" y="67"/>
                    </a:lnTo>
                    <a:lnTo>
                      <a:pt x="1506" y="82"/>
                    </a:lnTo>
                    <a:lnTo>
                      <a:pt x="1524" y="95"/>
                    </a:lnTo>
                    <a:lnTo>
                      <a:pt x="1541" y="108"/>
                    </a:lnTo>
                    <a:lnTo>
                      <a:pt x="1557" y="119"/>
                    </a:lnTo>
                    <a:lnTo>
                      <a:pt x="1573" y="130"/>
                    </a:lnTo>
                    <a:lnTo>
                      <a:pt x="1590" y="138"/>
                    </a:lnTo>
                    <a:lnTo>
                      <a:pt x="1608" y="144"/>
                    </a:lnTo>
                    <a:lnTo>
                      <a:pt x="1629" y="148"/>
                    </a:lnTo>
                    <a:lnTo>
                      <a:pt x="1652" y="150"/>
                    </a:lnTo>
                    <a:lnTo>
                      <a:pt x="1673" y="147"/>
                    </a:lnTo>
                    <a:lnTo>
                      <a:pt x="1693" y="142"/>
                    </a:lnTo>
                    <a:lnTo>
                      <a:pt x="1714" y="139"/>
                    </a:lnTo>
                    <a:lnTo>
                      <a:pt x="1734" y="135"/>
                    </a:lnTo>
                    <a:lnTo>
                      <a:pt x="1754" y="131"/>
                    </a:lnTo>
                    <a:lnTo>
                      <a:pt x="1774" y="127"/>
                    </a:lnTo>
                    <a:lnTo>
                      <a:pt x="1795" y="125"/>
                    </a:lnTo>
                    <a:lnTo>
                      <a:pt x="1815" y="122"/>
                    </a:lnTo>
                    <a:lnTo>
                      <a:pt x="1836" y="121"/>
                    </a:lnTo>
                    <a:lnTo>
                      <a:pt x="1856" y="118"/>
                    </a:lnTo>
                    <a:lnTo>
                      <a:pt x="1877" y="117"/>
                    </a:lnTo>
                    <a:lnTo>
                      <a:pt x="1897" y="116"/>
                    </a:lnTo>
                    <a:lnTo>
                      <a:pt x="1917" y="117"/>
                    </a:lnTo>
                    <a:lnTo>
                      <a:pt x="1939" y="117"/>
                    </a:lnTo>
                    <a:lnTo>
                      <a:pt x="1960" y="119"/>
                    </a:lnTo>
                    <a:lnTo>
                      <a:pt x="1981" y="122"/>
                    </a:lnTo>
                    <a:lnTo>
                      <a:pt x="1986" y="134"/>
                    </a:lnTo>
                    <a:lnTo>
                      <a:pt x="1987" y="149"/>
                    </a:lnTo>
                    <a:lnTo>
                      <a:pt x="1985" y="165"/>
                    </a:lnTo>
                    <a:lnTo>
                      <a:pt x="1982" y="181"/>
                    </a:lnTo>
                    <a:lnTo>
                      <a:pt x="1986" y="183"/>
                    </a:lnTo>
                    <a:lnTo>
                      <a:pt x="1991" y="186"/>
                    </a:lnTo>
                    <a:lnTo>
                      <a:pt x="1998" y="189"/>
                    </a:lnTo>
                    <a:lnTo>
                      <a:pt x="2005" y="192"/>
                    </a:lnTo>
                    <a:lnTo>
                      <a:pt x="2013" y="197"/>
                    </a:lnTo>
                    <a:lnTo>
                      <a:pt x="2021" y="200"/>
                    </a:lnTo>
                    <a:lnTo>
                      <a:pt x="2029" y="204"/>
                    </a:lnTo>
                    <a:lnTo>
                      <a:pt x="2035" y="207"/>
                    </a:lnTo>
                    <a:lnTo>
                      <a:pt x="2030" y="235"/>
                    </a:lnTo>
                    <a:lnTo>
                      <a:pt x="2020" y="280"/>
                    </a:lnTo>
                    <a:lnTo>
                      <a:pt x="2010" y="321"/>
                    </a:lnTo>
                    <a:lnTo>
                      <a:pt x="2002" y="341"/>
                    </a:lnTo>
                    <a:lnTo>
                      <a:pt x="1998" y="368"/>
                    </a:lnTo>
                    <a:lnTo>
                      <a:pt x="1996" y="389"/>
                    </a:lnTo>
                    <a:lnTo>
                      <a:pt x="1994" y="416"/>
                    </a:lnTo>
                    <a:lnTo>
                      <a:pt x="1989" y="460"/>
                    </a:lnTo>
                    <a:lnTo>
                      <a:pt x="2000" y="468"/>
                    </a:lnTo>
                    <a:lnTo>
                      <a:pt x="2012" y="476"/>
                    </a:lnTo>
                    <a:lnTo>
                      <a:pt x="2021" y="483"/>
                    </a:lnTo>
                    <a:lnTo>
                      <a:pt x="2029" y="492"/>
                    </a:lnTo>
                    <a:lnTo>
                      <a:pt x="2035" y="501"/>
                    </a:lnTo>
                    <a:lnTo>
                      <a:pt x="2038" y="514"/>
                    </a:lnTo>
                    <a:lnTo>
                      <a:pt x="2038" y="528"/>
                    </a:lnTo>
                    <a:lnTo>
                      <a:pt x="2036" y="543"/>
                    </a:lnTo>
                    <a:lnTo>
                      <a:pt x="2018" y="588"/>
                    </a:lnTo>
                    <a:lnTo>
                      <a:pt x="1999" y="631"/>
                    </a:lnTo>
                    <a:lnTo>
                      <a:pt x="1981" y="675"/>
                    </a:lnTo>
                    <a:lnTo>
                      <a:pt x="1963" y="719"/>
                    </a:lnTo>
                    <a:lnTo>
                      <a:pt x="1945" y="763"/>
                    </a:lnTo>
                    <a:lnTo>
                      <a:pt x="1927" y="807"/>
                    </a:lnTo>
                    <a:lnTo>
                      <a:pt x="1910" y="852"/>
                    </a:lnTo>
                    <a:lnTo>
                      <a:pt x="1892" y="897"/>
                    </a:lnTo>
                    <a:lnTo>
                      <a:pt x="1890" y="906"/>
                    </a:lnTo>
                    <a:lnTo>
                      <a:pt x="1887" y="915"/>
                    </a:lnTo>
                    <a:lnTo>
                      <a:pt x="1883" y="928"/>
                    </a:lnTo>
                    <a:lnTo>
                      <a:pt x="1879" y="945"/>
                    </a:lnTo>
                    <a:lnTo>
                      <a:pt x="1871" y="969"/>
                    </a:lnTo>
                    <a:lnTo>
                      <a:pt x="1861" y="1002"/>
                    </a:lnTo>
                    <a:lnTo>
                      <a:pt x="1847" y="1047"/>
                    </a:lnTo>
                    <a:lnTo>
                      <a:pt x="1830" y="1105"/>
                    </a:lnTo>
                    <a:lnTo>
                      <a:pt x="1812" y="1161"/>
                    </a:lnTo>
                    <a:lnTo>
                      <a:pt x="1799" y="1204"/>
                    </a:lnTo>
                    <a:lnTo>
                      <a:pt x="1789" y="1235"/>
                    </a:lnTo>
                    <a:lnTo>
                      <a:pt x="1781" y="1259"/>
                    </a:lnTo>
                    <a:lnTo>
                      <a:pt x="1776" y="1275"/>
                    </a:lnTo>
                    <a:lnTo>
                      <a:pt x="1772" y="1288"/>
                    </a:lnTo>
                    <a:lnTo>
                      <a:pt x="1767" y="1300"/>
                    </a:lnTo>
                    <a:lnTo>
                      <a:pt x="1763" y="1313"/>
                    </a:lnTo>
                    <a:lnTo>
                      <a:pt x="1758" y="1325"/>
                    </a:lnTo>
                    <a:lnTo>
                      <a:pt x="1754" y="1335"/>
                    </a:lnTo>
                    <a:lnTo>
                      <a:pt x="1750" y="1342"/>
                    </a:lnTo>
                    <a:lnTo>
                      <a:pt x="1746" y="1346"/>
                    </a:lnTo>
                    <a:lnTo>
                      <a:pt x="1740" y="1351"/>
                    </a:lnTo>
                    <a:lnTo>
                      <a:pt x="1732" y="1353"/>
                    </a:lnTo>
                    <a:lnTo>
                      <a:pt x="1721" y="1354"/>
                    </a:lnTo>
                    <a:lnTo>
                      <a:pt x="1706" y="1355"/>
                    </a:lnTo>
                    <a:lnTo>
                      <a:pt x="1692" y="1354"/>
                    </a:lnTo>
                    <a:lnTo>
                      <a:pt x="1680" y="1352"/>
                    </a:lnTo>
                    <a:lnTo>
                      <a:pt x="1667" y="1350"/>
                    </a:lnTo>
                    <a:lnTo>
                      <a:pt x="1654" y="1348"/>
                    </a:lnTo>
                    <a:lnTo>
                      <a:pt x="1641" y="1346"/>
                    </a:lnTo>
                    <a:lnTo>
                      <a:pt x="1629" y="1344"/>
                    </a:lnTo>
                    <a:lnTo>
                      <a:pt x="1616" y="1342"/>
                    </a:lnTo>
                    <a:lnTo>
                      <a:pt x="1604" y="1339"/>
                    </a:lnTo>
                    <a:lnTo>
                      <a:pt x="1591" y="1337"/>
                    </a:lnTo>
                    <a:lnTo>
                      <a:pt x="1579" y="1335"/>
                    </a:lnTo>
                    <a:lnTo>
                      <a:pt x="1567" y="1333"/>
                    </a:lnTo>
                    <a:lnTo>
                      <a:pt x="1555" y="1329"/>
                    </a:lnTo>
                    <a:lnTo>
                      <a:pt x="1542" y="1327"/>
                    </a:lnTo>
                    <a:lnTo>
                      <a:pt x="1530" y="1325"/>
                    </a:lnTo>
                    <a:lnTo>
                      <a:pt x="1518" y="1322"/>
                    </a:lnTo>
                    <a:lnTo>
                      <a:pt x="1506" y="1320"/>
                    </a:lnTo>
                    <a:lnTo>
                      <a:pt x="1485" y="1318"/>
                    </a:lnTo>
                    <a:lnTo>
                      <a:pt x="1464" y="1315"/>
                    </a:lnTo>
                    <a:lnTo>
                      <a:pt x="1443" y="1314"/>
                    </a:lnTo>
                    <a:lnTo>
                      <a:pt x="1423" y="1312"/>
                    </a:lnTo>
                    <a:lnTo>
                      <a:pt x="1401" y="1310"/>
                    </a:lnTo>
                    <a:lnTo>
                      <a:pt x="1381" y="1309"/>
                    </a:lnTo>
                    <a:lnTo>
                      <a:pt x="1359" y="1307"/>
                    </a:lnTo>
                    <a:lnTo>
                      <a:pt x="1339" y="1306"/>
                    </a:lnTo>
                    <a:lnTo>
                      <a:pt x="1317" y="1305"/>
                    </a:lnTo>
                    <a:lnTo>
                      <a:pt x="1297" y="1305"/>
                    </a:lnTo>
                    <a:lnTo>
                      <a:pt x="1275" y="1305"/>
                    </a:lnTo>
                    <a:lnTo>
                      <a:pt x="1254" y="1305"/>
                    </a:lnTo>
                    <a:lnTo>
                      <a:pt x="1234" y="1305"/>
                    </a:lnTo>
                    <a:lnTo>
                      <a:pt x="1214" y="1306"/>
                    </a:lnTo>
                    <a:lnTo>
                      <a:pt x="1194" y="1309"/>
                    </a:lnTo>
                    <a:lnTo>
                      <a:pt x="1174" y="1311"/>
                    </a:lnTo>
                    <a:lnTo>
                      <a:pt x="1166" y="1317"/>
                    </a:lnTo>
                    <a:lnTo>
                      <a:pt x="1162" y="1322"/>
                    </a:lnTo>
                    <a:lnTo>
                      <a:pt x="1160" y="1329"/>
                    </a:lnTo>
                    <a:lnTo>
                      <a:pt x="1157" y="1338"/>
                    </a:lnTo>
                    <a:lnTo>
                      <a:pt x="1146" y="1344"/>
                    </a:lnTo>
                    <a:lnTo>
                      <a:pt x="1135" y="1350"/>
                    </a:lnTo>
                    <a:lnTo>
                      <a:pt x="1123" y="1354"/>
                    </a:lnTo>
                    <a:lnTo>
                      <a:pt x="1110" y="1358"/>
                    </a:lnTo>
                    <a:lnTo>
                      <a:pt x="1096" y="1361"/>
                    </a:lnTo>
                    <a:lnTo>
                      <a:pt x="1083" y="1363"/>
                    </a:lnTo>
                    <a:lnTo>
                      <a:pt x="1069" y="1364"/>
                    </a:lnTo>
                    <a:lnTo>
                      <a:pt x="1054" y="1367"/>
                    </a:lnTo>
                    <a:lnTo>
                      <a:pt x="1041" y="1368"/>
                    </a:lnTo>
                    <a:lnTo>
                      <a:pt x="1026" y="1368"/>
                    </a:lnTo>
                    <a:lnTo>
                      <a:pt x="1012" y="1369"/>
                    </a:lnTo>
                    <a:lnTo>
                      <a:pt x="999" y="1370"/>
                    </a:lnTo>
                    <a:lnTo>
                      <a:pt x="985" y="1370"/>
                    </a:lnTo>
                    <a:lnTo>
                      <a:pt x="972" y="1371"/>
                    </a:lnTo>
                    <a:lnTo>
                      <a:pt x="960" y="1371"/>
                    </a:lnTo>
                    <a:lnTo>
                      <a:pt x="949" y="1372"/>
                    </a:lnTo>
                    <a:lnTo>
                      <a:pt x="942" y="1372"/>
                    </a:lnTo>
                    <a:lnTo>
                      <a:pt x="935" y="1372"/>
                    </a:lnTo>
                    <a:lnTo>
                      <a:pt x="928" y="1372"/>
                    </a:lnTo>
                    <a:lnTo>
                      <a:pt x="921" y="13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51"/>
              <p:cNvSpPr>
                <a:spLocks/>
              </p:cNvSpPr>
              <p:nvPr/>
            </p:nvSpPr>
            <p:spPr bwMode="auto">
              <a:xfrm>
                <a:off x="1026" y="3897"/>
                <a:ext cx="667" cy="283"/>
              </a:xfrm>
              <a:custGeom>
                <a:avLst/>
                <a:gdLst>
                  <a:gd name="T0" fmla="*/ 33 w 1999"/>
                  <a:gd name="T1" fmla="*/ 31 h 849"/>
                  <a:gd name="T2" fmla="*/ 31 w 1999"/>
                  <a:gd name="T3" fmla="*/ 31 h 849"/>
                  <a:gd name="T4" fmla="*/ 28 w 1999"/>
                  <a:gd name="T5" fmla="*/ 31 h 849"/>
                  <a:gd name="T6" fmla="*/ 27 w 1999"/>
                  <a:gd name="T7" fmla="*/ 29 h 849"/>
                  <a:gd name="T8" fmla="*/ 22 w 1999"/>
                  <a:gd name="T9" fmla="*/ 29 h 849"/>
                  <a:gd name="T10" fmla="*/ 16 w 1999"/>
                  <a:gd name="T11" fmla="*/ 29 h 849"/>
                  <a:gd name="T12" fmla="*/ 11 w 1999"/>
                  <a:gd name="T13" fmla="*/ 29 h 849"/>
                  <a:gd name="T14" fmla="*/ 8 w 1999"/>
                  <a:gd name="T15" fmla="*/ 30 h 849"/>
                  <a:gd name="T16" fmla="*/ 7 w 1999"/>
                  <a:gd name="T17" fmla="*/ 30 h 849"/>
                  <a:gd name="T18" fmla="*/ 6 w 1999"/>
                  <a:gd name="T19" fmla="*/ 27 h 849"/>
                  <a:gd name="T20" fmla="*/ 3 w 1999"/>
                  <a:gd name="T21" fmla="*/ 14 h 849"/>
                  <a:gd name="T22" fmla="*/ 1 w 1999"/>
                  <a:gd name="T23" fmla="*/ 6 h 849"/>
                  <a:gd name="T24" fmla="*/ 0 w 1999"/>
                  <a:gd name="T25" fmla="*/ 0 h 849"/>
                  <a:gd name="T26" fmla="*/ 0 w 1999"/>
                  <a:gd name="T27" fmla="*/ 1 h 849"/>
                  <a:gd name="T28" fmla="*/ 2 w 1999"/>
                  <a:gd name="T29" fmla="*/ 8 h 849"/>
                  <a:gd name="T30" fmla="*/ 4 w 1999"/>
                  <a:gd name="T31" fmla="*/ 15 h 849"/>
                  <a:gd name="T32" fmla="*/ 6 w 1999"/>
                  <a:gd name="T33" fmla="*/ 22 h 849"/>
                  <a:gd name="T34" fmla="*/ 7 w 1999"/>
                  <a:gd name="T35" fmla="*/ 26 h 849"/>
                  <a:gd name="T36" fmla="*/ 8 w 1999"/>
                  <a:gd name="T37" fmla="*/ 28 h 849"/>
                  <a:gd name="T38" fmla="*/ 10 w 1999"/>
                  <a:gd name="T39" fmla="*/ 28 h 849"/>
                  <a:gd name="T40" fmla="*/ 12 w 1999"/>
                  <a:gd name="T41" fmla="*/ 28 h 849"/>
                  <a:gd name="T42" fmla="*/ 14 w 1999"/>
                  <a:gd name="T43" fmla="*/ 28 h 849"/>
                  <a:gd name="T44" fmla="*/ 16 w 1999"/>
                  <a:gd name="T45" fmla="*/ 28 h 849"/>
                  <a:gd name="T46" fmla="*/ 19 w 1999"/>
                  <a:gd name="T47" fmla="*/ 28 h 849"/>
                  <a:gd name="T48" fmla="*/ 23 w 1999"/>
                  <a:gd name="T49" fmla="*/ 28 h 849"/>
                  <a:gd name="T50" fmla="*/ 26 w 1999"/>
                  <a:gd name="T51" fmla="*/ 28 h 849"/>
                  <a:gd name="T52" fmla="*/ 29 w 1999"/>
                  <a:gd name="T53" fmla="*/ 28 h 849"/>
                  <a:gd name="T54" fmla="*/ 30 w 1999"/>
                  <a:gd name="T55" fmla="*/ 29 h 849"/>
                  <a:gd name="T56" fmla="*/ 29 w 1999"/>
                  <a:gd name="T57" fmla="*/ 30 h 849"/>
                  <a:gd name="T58" fmla="*/ 32 w 1999"/>
                  <a:gd name="T59" fmla="*/ 31 h 849"/>
                  <a:gd name="T60" fmla="*/ 37 w 1999"/>
                  <a:gd name="T61" fmla="*/ 31 h 849"/>
                  <a:gd name="T62" fmla="*/ 40 w 1999"/>
                  <a:gd name="T63" fmla="*/ 30 h 849"/>
                  <a:gd name="T64" fmla="*/ 39 w 1999"/>
                  <a:gd name="T65" fmla="*/ 29 h 849"/>
                  <a:gd name="T66" fmla="*/ 44 w 1999"/>
                  <a:gd name="T67" fmla="*/ 29 h 849"/>
                  <a:gd name="T68" fmla="*/ 49 w 1999"/>
                  <a:gd name="T69" fmla="*/ 29 h 849"/>
                  <a:gd name="T70" fmla="*/ 53 w 1999"/>
                  <a:gd name="T71" fmla="*/ 29 h 849"/>
                  <a:gd name="T72" fmla="*/ 58 w 1999"/>
                  <a:gd name="T73" fmla="*/ 29 h 849"/>
                  <a:gd name="T74" fmla="*/ 61 w 1999"/>
                  <a:gd name="T75" fmla="*/ 30 h 849"/>
                  <a:gd name="T76" fmla="*/ 63 w 1999"/>
                  <a:gd name="T77" fmla="*/ 30 h 849"/>
                  <a:gd name="T78" fmla="*/ 66 w 1999"/>
                  <a:gd name="T79" fmla="*/ 23 h 849"/>
                  <a:gd name="T80" fmla="*/ 69 w 1999"/>
                  <a:gd name="T81" fmla="*/ 12 h 849"/>
                  <a:gd name="T82" fmla="*/ 71 w 1999"/>
                  <a:gd name="T83" fmla="*/ 8 h 849"/>
                  <a:gd name="T84" fmla="*/ 73 w 1999"/>
                  <a:gd name="T85" fmla="*/ 5 h 849"/>
                  <a:gd name="T86" fmla="*/ 74 w 1999"/>
                  <a:gd name="T87" fmla="*/ 2 h 849"/>
                  <a:gd name="T88" fmla="*/ 74 w 1999"/>
                  <a:gd name="T89" fmla="*/ 1 h 849"/>
                  <a:gd name="T90" fmla="*/ 72 w 1999"/>
                  <a:gd name="T91" fmla="*/ 7 h 849"/>
                  <a:gd name="T92" fmla="*/ 70 w 1999"/>
                  <a:gd name="T93" fmla="*/ 11 h 849"/>
                  <a:gd name="T94" fmla="*/ 69 w 1999"/>
                  <a:gd name="T95" fmla="*/ 14 h 849"/>
                  <a:gd name="T96" fmla="*/ 65 w 1999"/>
                  <a:gd name="T97" fmla="*/ 26 h 849"/>
                  <a:gd name="T98" fmla="*/ 64 w 1999"/>
                  <a:gd name="T99" fmla="*/ 31 h 849"/>
                  <a:gd name="T100" fmla="*/ 62 w 1999"/>
                  <a:gd name="T101" fmla="*/ 31 h 849"/>
                  <a:gd name="T102" fmla="*/ 58 w 1999"/>
                  <a:gd name="T103" fmla="*/ 30 h 849"/>
                  <a:gd name="T104" fmla="*/ 51 w 1999"/>
                  <a:gd name="T105" fmla="*/ 29 h 849"/>
                  <a:gd name="T106" fmla="*/ 45 w 1999"/>
                  <a:gd name="T107" fmla="*/ 29 h 849"/>
                  <a:gd name="T108" fmla="*/ 41 w 1999"/>
                  <a:gd name="T109" fmla="*/ 30 h 849"/>
                  <a:gd name="T110" fmla="*/ 39 w 1999"/>
                  <a:gd name="T111" fmla="*/ 31 h 849"/>
                  <a:gd name="T112" fmla="*/ 35 w 1999"/>
                  <a:gd name="T113" fmla="*/ 31 h 8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99"/>
                  <a:gd name="T172" fmla="*/ 0 h 849"/>
                  <a:gd name="T173" fmla="*/ 1999 w 1999"/>
                  <a:gd name="T174" fmla="*/ 849 h 8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99" h="849">
                    <a:moveTo>
                      <a:pt x="947" y="849"/>
                    </a:moveTo>
                    <a:lnTo>
                      <a:pt x="938" y="849"/>
                    </a:lnTo>
                    <a:lnTo>
                      <a:pt x="928" y="849"/>
                    </a:lnTo>
                    <a:lnTo>
                      <a:pt x="916" y="848"/>
                    </a:lnTo>
                    <a:lnTo>
                      <a:pt x="903" y="848"/>
                    </a:lnTo>
                    <a:lnTo>
                      <a:pt x="889" y="848"/>
                    </a:lnTo>
                    <a:lnTo>
                      <a:pt x="874" y="847"/>
                    </a:lnTo>
                    <a:lnTo>
                      <a:pt x="858" y="846"/>
                    </a:lnTo>
                    <a:lnTo>
                      <a:pt x="843" y="845"/>
                    </a:lnTo>
                    <a:lnTo>
                      <a:pt x="829" y="844"/>
                    </a:lnTo>
                    <a:lnTo>
                      <a:pt x="814" y="841"/>
                    </a:lnTo>
                    <a:lnTo>
                      <a:pt x="800" y="838"/>
                    </a:lnTo>
                    <a:lnTo>
                      <a:pt x="788" y="836"/>
                    </a:lnTo>
                    <a:lnTo>
                      <a:pt x="777" y="831"/>
                    </a:lnTo>
                    <a:lnTo>
                      <a:pt x="767" y="828"/>
                    </a:lnTo>
                    <a:lnTo>
                      <a:pt x="760" y="822"/>
                    </a:lnTo>
                    <a:lnTo>
                      <a:pt x="755" y="816"/>
                    </a:lnTo>
                    <a:lnTo>
                      <a:pt x="750" y="802"/>
                    </a:lnTo>
                    <a:lnTo>
                      <a:pt x="744" y="794"/>
                    </a:lnTo>
                    <a:lnTo>
                      <a:pt x="735" y="789"/>
                    </a:lnTo>
                    <a:lnTo>
                      <a:pt x="724" y="786"/>
                    </a:lnTo>
                    <a:lnTo>
                      <a:pt x="692" y="783"/>
                    </a:lnTo>
                    <a:lnTo>
                      <a:pt x="660" y="781"/>
                    </a:lnTo>
                    <a:lnTo>
                      <a:pt x="630" y="779"/>
                    </a:lnTo>
                    <a:lnTo>
                      <a:pt x="598" y="778"/>
                    </a:lnTo>
                    <a:lnTo>
                      <a:pt x="567" y="777"/>
                    </a:lnTo>
                    <a:lnTo>
                      <a:pt x="535" y="777"/>
                    </a:lnTo>
                    <a:lnTo>
                      <a:pt x="504" y="777"/>
                    </a:lnTo>
                    <a:lnTo>
                      <a:pt x="473" y="778"/>
                    </a:lnTo>
                    <a:lnTo>
                      <a:pt x="442" y="779"/>
                    </a:lnTo>
                    <a:lnTo>
                      <a:pt x="410" y="780"/>
                    </a:lnTo>
                    <a:lnTo>
                      <a:pt x="379" y="782"/>
                    </a:lnTo>
                    <a:lnTo>
                      <a:pt x="348" y="785"/>
                    </a:lnTo>
                    <a:lnTo>
                      <a:pt x="317" y="788"/>
                    </a:lnTo>
                    <a:lnTo>
                      <a:pt x="285" y="791"/>
                    </a:lnTo>
                    <a:lnTo>
                      <a:pt x="254" y="796"/>
                    </a:lnTo>
                    <a:lnTo>
                      <a:pt x="222" y="800"/>
                    </a:lnTo>
                    <a:lnTo>
                      <a:pt x="218" y="800"/>
                    </a:lnTo>
                    <a:lnTo>
                      <a:pt x="213" y="800"/>
                    </a:lnTo>
                    <a:lnTo>
                      <a:pt x="209" y="800"/>
                    </a:lnTo>
                    <a:lnTo>
                      <a:pt x="204" y="799"/>
                    </a:lnTo>
                    <a:lnTo>
                      <a:pt x="199" y="799"/>
                    </a:lnTo>
                    <a:lnTo>
                      <a:pt x="194" y="799"/>
                    </a:lnTo>
                    <a:lnTo>
                      <a:pt x="189" y="799"/>
                    </a:lnTo>
                    <a:lnTo>
                      <a:pt x="185" y="799"/>
                    </a:lnTo>
                    <a:lnTo>
                      <a:pt x="183" y="796"/>
                    </a:lnTo>
                    <a:lnTo>
                      <a:pt x="180" y="792"/>
                    </a:lnTo>
                    <a:lnTo>
                      <a:pt x="177" y="789"/>
                    </a:lnTo>
                    <a:lnTo>
                      <a:pt x="175" y="787"/>
                    </a:lnTo>
                    <a:lnTo>
                      <a:pt x="161" y="719"/>
                    </a:lnTo>
                    <a:lnTo>
                      <a:pt x="146" y="651"/>
                    </a:lnTo>
                    <a:lnTo>
                      <a:pt x="130" y="584"/>
                    </a:lnTo>
                    <a:lnTo>
                      <a:pt x="112" y="517"/>
                    </a:lnTo>
                    <a:lnTo>
                      <a:pt x="95" y="451"/>
                    </a:lnTo>
                    <a:lnTo>
                      <a:pt x="77" y="385"/>
                    </a:lnTo>
                    <a:lnTo>
                      <a:pt x="59" y="320"/>
                    </a:lnTo>
                    <a:lnTo>
                      <a:pt x="42" y="255"/>
                    </a:lnTo>
                    <a:lnTo>
                      <a:pt x="36" y="223"/>
                    </a:lnTo>
                    <a:lnTo>
                      <a:pt x="31" y="191"/>
                    </a:lnTo>
                    <a:lnTo>
                      <a:pt x="26" y="159"/>
                    </a:lnTo>
                    <a:lnTo>
                      <a:pt x="21" y="127"/>
                    </a:lnTo>
                    <a:lnTo>
                      <a:pt x="15" y="96"/>
                    </a:lnTo>
                    <a:lnTo>
                      <a:pt x="11" y="64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3" y="35"/>
                    </a:lnTo>
                    <a:lnTo>
                      <a:pt x="22" y="71"/>
                    </a:lnTo>
                    <a:lnTo>
                      <a:pt x="30" y="106"/>
                    </a:lnTo>
                    <a:lnTo>
                      <a:pt x="38" y="142"/>
                    </a:lnTo>
                    <a:lnTo>
                      <a:pt x="45" y="179"/>
                    </a:lnTo>
                    <a:lnTo>
                      <a:pt x="53" y="215"/>
                    </a:lnTo>
                    <a:lnTo>
                      <a:pt x="62" y="250"/>
                    </a:lnTo>
                    <a:lnTo>
                      <a:pt x="70" y="285"/>
                    </a:lnTo>
                    <a:lnTo>
                      <a:pt x="81" y="324"/>
                    </a:lnTo>
                    <a:lnTo>
                      <a:pt x="92" y="363"/>
                    </a:lnTo>
                    <a:lnTo>
                      <a:pt x="103" y="401"/>
                    </a:lnTo>
                    <a:lnTo>
                      <a:pt x="113" y="441"/>
                    </a:lnTo>
                    <a:lnTo>
                      <a:pt x="123" y="481"/>
                    </a:lnTo>
                    <a:lnTo>
                      <a:pt x="134" y="522"/>
                    </a:lnTo>
                    <a:lnTo>
                      <a:pt x="143" y="563"/>
                    </a:lnTo>
                    <a:lnTo>
                      <a:pt x="152" y="604"/>
                    </a:lnTo>
                    <a:lnTo>
                      <a:pt x="160" y="637"/>
                    </a:lnTo>
                    <a:lnTo>
                      <a:pt x="167" y="662"/>
                    </a:lnTo>
                    <a:lnTo>
                      <a:pt x="171" y="682"/>
                    </a:lnTo>
                    <a:lnTo>
                      <a:pt x="176" y="698"/>
                    </a:lnTo>
                    <a:lnTo>
                      <a:pt x="180" y="712"/>
                    </a:lnTo>
                    <a:lnTo>
                      <a:pt x="184" y="727"/>
                    </a:lnTo>
                    <a:lnTo>
                      <a:pt x="188" y="742"/>
                    </a:lnTo>
                    <a:lnTo>
                      <a:pt x="194" y="763"/>
                    </a:lnTo>
                    <a:lnTo>
                      <a:pt x="200" y="765"/>
                    </a:lnTo>
                    <a:lnTo>
                      <a:pt x="210" y="765"/>
                    </a:lnTo>
                    <a:lnTo>
                      <a:pt x="224" y="764"/>
                    </a:lnTo>
                    <a:lnTo>
                      <a:pt x="239" y="763"/>
                    </a:lnTo>
                    <a:lnTo>
                      <a:pt x="254" y="761"/>
                    </a:lnTo>
                    <a:lnTo>
                      <a:pt x="268" y="760"/>
                    </a:lnTo>
                    <a:lnTo>
                      <a:pt x="278" y="758"/>
                    </a:lnTo>
                    <a:lnTo>
                      <a:pt x="283" y="757"/>
                    </a:lnTo>
                    <a:lnTo>
                      <a:pt x="294" y="757"/>
                    </a:lnTo>
                    <a:lnTo>
                      <a:pt x="305" y="756"/>
                    </a:lnTo>
                    <a:lnTo>
                      <a:pt x="317" y="756"/>
                    </a:lnTo>
                    <a:lnTo>
                      <a:pt x="328" y="756"/>
                    </a:lnTo>
                    <a:lnTo>
                      <a:pt x="340" y="755"/>
                    </a:lnTo>
                    <a:lnTo>
                      <a:pt x="351" y="755"/>
                    </a:lnTo>
                    <a:lnTo>
                      <a:pt x="362" y="755"/>
                    </a:lnTo>
                    <a:lnTo>
                      <a:pt x="374" y="754"/>
                    </a:lnTo>
                    <a:lnTo>
                      <a:pt x="385" y="754"/>
                    </a:lnTo>
                    <a:lnTo>
                      <a:pt x="396" y="754"/>
                    </a:lnTo>
                    <a:lnTo>
                      <a:pt x="408" y="754"/>
                    </a:lnTo>
                    <a:lnTo>
                      <a:pt x="420" y="753"/>
                    </a:lnTo>
                    <a:lnTo>
                      <a:pt x="432" y="753"/>
                    </a:lnTo>
                    <a:lnTo>
                      <a:pt x="443" y="753"/>
                    </a:lnTo>
                    <a:lnTo>
                      <a:pt x="454" y="752"/>
                    </a:lnTo>
                    <a:lnTo>
                      <a:pt x="466" y="752"/>
                    </a:lnTo>
                    <a:lnTo>
                      <a:pt x="484" y="753"/>
                    </a:lnTo>
                    <a:lnTo>
                      <a:pt x="503" y="753"/>
                    </a:lnTo>
                    <a:lnTo>
                      <a:pt x="522" y="754"/>
                    </a:lnTo>
                    <a:lnTo>
                      <a:pt x="541" y="755"/>
                    </a:lnTo>
                    <a:lnTo>
                      <a:pt x="559" y="756"/>
                    </a:lnTo>
                    <a:lnTo>
                      <a:pt x="577" y="756"/>
                    </a:lnTo>
                    <a:lnTo>
                      <a:pt x="597" y="757"/>
                    </a:lnTo>
                    <a:lnTo>
                      <a:pt x="615" y="758"/>
                    </a:lnTo>
                    <a:lnTo>
                      <a:pt x="633" y="760"/>
                    </a:lnTo>
                    <a:lnTo>
                      <a:pt x="652" y="760"/>
                    </a:lnTo>
                    <a:lnTo>
                      <a:pt x="671" y="761"/>
                    </a:lnTo>
                    <a:lnTo>
                      <a:pt x="689" y="762"/>
                    </a:lnTo>
                    <a:lnTo>
                      <a:pt x="708" y="763"/>
                    </a:lnTo>
                    <a:lnTo>
                      <a:pt x="726" y="763"/>
                    </a:lnTo>
                    <a:lnTo>
                      <a:pt x="746" y="764"/>
                    </a:lnTo>
                    <a:lnTo>
                      <a:pt x="764" y="765"/>
                    </a:lnTo>
                    <a:lnTo>
                      <a:pt x="769" y="766"/>
                    </a:lnTo>
                    <a:lnTo>
                      <a:pt x="775" y="767"/>
                    </a:lnTo>
                    <a:lnTo>
                      <a:pt x="781" y="769"/>
                    </a:lnTo>
                    <a:lnTo>
                      <a:pt x="787" y="770"/>
                    </a:lnTo>
                    <a:lnTo>
                      <a:pt x="792" y="772"/>
                    </a:lnTo>
                    <a:lnTo>
                      <a:pt x="798" y="773"/>
                    </a:lnTo>
                    <a:lnTo>
                      <a:pt x="805" y="775"/>
                    </a:lnTo>
                    <a:lnTo>
                      <a:pt x="810" y="777"/>
                    </a:lnTo>
                    <a:lnTo>
                      <a:pt x="800" y="785"/>
                    </a:lnTo>
                    <a:lnTo>
                      <a:pt x="794" y="789"/>
                    </a:lnTo>
                    <a:lnTo>
                      <a:pt x="792" y="796"/>
                    </a:lnTo>
                    <a:lnTo>
                      <a:pt x="791" y="808"/>
                    </a:lnTo>
                    <a:lnTo>
                      <a:pt x="799" y="814"/>
                    </a:lnTo>
                    <a:lnTo>
                      <a:pt x="813" y="819"/>
                    </a:lnTo>
                    <a:lnTo>
                      <a:pt x="829" y="823"/>
                    </a:lnTo>
                    <a:lnTo>
                      <a:pt x="849" y="827"/>
                    </a:lnTo>
                    <a:lnTo>
                      <a:pt x="871" y="830"/>
                    </a:lnTo>
                    <a:lnTo>
                      <a:pt x="895" y="832"/>
                    </a:lnTo>
                    <a:lnTo>
                      <a:pt x="920" y="833"/>
                    </a:lnTo>
                    <a:lnTo>
                      <a:pt x="945" y="833"/>
                    </a:lnTo>
                    <a:lnTo>
                      <a:pt x="970" y="833"/>
                    </a:lnTo>
                    <a:lnTo>
                      <a:pt x="993" y="832"/>
                    </a:lnTo>
                    <a:lnTo>
                      <a:pt x="1015" y="829"/>
                    </a:lnTo>
                    <a:lnTo>
                      <a:pt x="1034" y="825"/>
                    </a:lnTo>
                    <a:lnTo>
                      <a:pt x="1050" y="821"/>
                    </a:lnTo>
                    <a:lnTo>
                      <a:pt x="1063" y="814"/>
                    </a:lnTo>
                    <a:lnTo>
                      <a:pt x="1072" y="807"/>
                    </a:lnTo>
                    <a:lnTo>
                      <a:pt x="1074" y="798"/>
                    </a:lnTo>
                    <a:lnTo>
                      <a:pt x="1069" y="792"/>
                    </a:lnTo>
                    <a:lnTo>
                      <a:pt x="1065" y="788"/>
                    </a:lnTo>
                    <a:lnTo>
                      <a:pt x="1064" y="783"/>
                    </a:lnTo>
                    <a:lnTo>
                      <a:pt x="1063" y="778"/>
                    </a:lnTo>
                    <a:lnTo>
                      <a:pt x="1087" y="775"/>
                    </a:lnTo>
                    <a:lnTo>
                      <a:pt x="1112" y="774"/>
                    </a:lnTo>
                    <a:lnTo>
                      <a:pt x="1136" y="773"/>
                    </a:lnTo>
                    <a:lnTo>
                      <a:pt x="1161" y="772"/>
                    </a:lnTo>
                    <a:lnTo>
                      <a:pt x="1186" y="771"/>
                    </a:lnTo>
                    <a:lnTo>
                      <a:pt x="1210" y="770"/>
                    </a:lnTo>
                    <a:lnTo>
                      <a:pt x="1235" y="770"/>
                    </a:lnTo>
                    <a:lnTo>
                      <a:pt x="1260" y="770"/>
                    </a:lnTo>
                    <a:lnTo>
                      <a:pt x="1285" y="770"/>
                    </a:lnTo>
                    <a:lnTo>
                      <a:pt x="1310" y="771"/>
                    </a:lnTo>
                    <a:lnTo>
                      <a:pt x="1335" y="771"/>
                    </a:lnTo>
                    <a:lnTo>
                      <a:pt x="1360" y="772"/>
                    </a:lnTo>
                    <a:lnTo>
                      <a:pt x="1385" y="773"/>
                    </a:lnTo>
                    <a:lnTo>
                      <a:pt x="1410" y="774"/>
                    </a:lnTo>
                    <a:lnTo>
                      <a:pt x="1435" y="775"/>
                    </a:lnTo>
                    <a:lnTo>
                      <a:pt x="1460" y="777"/>
                    </a:lnTo>
                    <a:lnTo>
                      <a:pt x="1488" y="781"/>
                    </a:lnTo>
                    <a:lnTo>
                      <a:pt x="1515" y="785"/>
                    </a:lnTo>
                    <a:lnTo>
                      <a:pt x="1541" y="789"/>
                    </a:lnTo>
                    <a:lnTo>
                      <a:pt x="1563" y="792"/>
                    </a:lnTo>
                    <a:lnTo>
                      <a:pt x="1585" y="796"/>
                    </a:lnTo>
                    <a:lnTo>
                      <a:pt x="1604" y="799"/>
                    </a:lnTo>
                    <a:lnTo>
                      <a:pt x="1622" y="803"/>
                    </a:lnTo>
                    <a:lnTo>
                      <a:pt x="1639" y="805"/>
                    </a:lnTo>
                    <a:lnTo>
                      <a:pt x="1654" y="807"/>
                    </a:lnTo>
                    <a:lnTo>
                      <a:pt x="1667" y="810"/>
                    </a:lnTo>
                    <a:lnTo>
                      <a:pt x="1678" y="812"/>
                    </a:lnTo>
                    <a:lnTo>
                      <a:pt x="1687" y="813"/>
                    </a:lnTo>
                    <a:lnTo>
                      <a:pt x="1695" y="813"/>
                    </a:lnTo>
                    <a:lnTo>
                      <a:pt x="1702" y="813"/>
                    </a:lnTo>
                    <a:lnTo>
                      <a:pt x="1707" y="813"/>
                    </a:lnTo>
                    <a:lnTo>
                      <a:pt x="1710" y="812"/>
                    </a:lnTo>
                    <a:lnTo>
                      <a:pt x="1730" y="749"/>
                    </a:lnTo>
                    <a:lnTo>
                      <a:pt x="1751" y="687"/>
                    </a:lnTo>
                    <a:lnTo>
                      <a:pt x="1771" y="624"/>
                    </a:lnTo>
                    <a:lnTo>
                      <a:pt x="1791" y="562"/>
                    </a:lnTo>
                    <a:lnTo>
                      <a:pt x="1811" y="499"/>
                    </a:lnTo>
                    <a:lnTo>
                      <a:pt x="1831" y="438"/>
                    </a:lnTo>
                    <a:lnTo>
                      <a:pt x="1850" y="376"/>
                    </a:lnTo>
                    <a:lnTo>
                      <a:pt x="1870" y="315"/>
                    </a:lnTo>
                    <a:lnTo>
                      <a:pt x="1879" y="294"/>
                    </a:lnTo>
                    <a:lnTo>
                      <a:pt x="1887" y="274"/>
                    </a:lnTo>
                    <a:lnTo>
                      <a:pt x="1895" y="252"/>
                    </a:lnTo>
                    <a:lnTo>
                      <a:pt x="1903" y="231"/>
                    </a:lnTo>
                    <a:lnTo>
                      <a:pt x="1912" y="209"/>
                    </a:lnTo>
                    <a:lnTo>
                      <a:pt x="1921" y="189"/>
                    </a:lnTo>
                    <a:lnTo>
                      <a:pt x="1932" y="171"/>
                    </a:lnTo>
                    <a:lnTo>
                      <a:pt x="1943" y="154"/>
                    </a:lnTo>
                    <a:lnTo>
                      <a:pt x="1950" y="139"/>
                    </a:lnTo>
                    <a:lnTo>
                      <a:pt x="1956" y="124"/>
                    </a:lnTo>
                    <a:lnTo>
                      <a:pt x="1962" y="109"/>
                    </a:lnTo>
                    <a:lnTo>
                      <a:pt x="1969" y="94"/>
                    </a:lnTo>
                    <a:lnTo>
                      <a:pt x="1975" y="80"/>
                    </a:lnTo>
                    <a:lnTo>
                      <a:pt x="1982" y="65"/>
                    </a:lnTo>
                    <a:lnTo>
                      <a:pt x="1987" y="50"/>
                    </a:lnTo>
                    <a:lnTo>
                      <a:pt x="1994" y="35"/>
                    </a:lnTo>
                    <a:lnTo>
                      <a:pt x="1995" y="35"/>
                    </a:lnTo>
                    <a:lnTo>
                      <a:pt x="1997" y="35"/>
                    </a:lnTo>
                    <a:lnTo>
                      <a:pt x="1998" y="35"/>
                    </a:lnTo>
                    <a:lnTo>
                      <a:pt x="1999" y="35"/>
                    </a:lnTo>
                    <a:lnTo>
                      <a:pt x="1989" y="67"/>
                    </a:lnTo>
                    <a:lnTo>
                      <a:pt x="1977" y="98"/>
                    </a:lnTo>
                    <a:lnTo>
                      <a:pt x="1965" y="130"/>
                    </a:lnTo>
                    <a:lnTo>
                      <a:pt x="1951" y="160"/>
                    </a:lnTo>
                    <a:lnTo>
                      <a:pt x="1937" y="192"/>
                    </a:lnTo>
                    <a:lnTo>
                      <a:pt x="1924" y="223"/>
                    </a:lnTo>
                    <a:lnTo>
                      <a:pt x="1910" y="255"/>
                    </a:lnTo>
                    <a:lnTo>
                      <a:pt x="1896" y="285"/>
                    </a:lnTo>
                    <a:lnTo>
                      <a:pt x="1892" y="299"/>
                    </a:lnTo>
                    <a:lnTo>
                      <a:pt x="1889" y="310"/>
                    </a:lnTo>
                    <a:lnTo>
                      <a:pt x="1885" y="321"/>
                    </a:lnTo>
                    <a:lnTo>
                      <a:pt x="1882" y="331"/>
                    </a:lnTo>
                    <a:lnTo>
                      <a:pt x="1877" y="342"/>
                    </a:lnTo>
                    <a:lnTo>
                      <a:pt x="1871" y="356"/>
                    </a:lnTo>
                    <a:lnTo>
                      <a:pt x="1866" y="373"/>
                    </a:lnTo>
                    <a:lnTo>
                      <a:pt x="1857" y="396"/>
                    </a:lnTo>
                    <a:lnTo>
                      <a:pt x="1821" y="508"/>
                    </a:lnTo>
                    <a:lnTo>
                      <a:pt x="1794" y="595"/>
                    </a:lnTo>
                    <a:lnTo>
                      <a:pt x="1775" y="658"/>
                    </a:lnTo>
                    <a:lnTo>
                      <a:pt x="1760" y="705"/>
                    </a:lnTo>
                    <a:lnTo>
                      <a:pt x="1749" y="739"/>
                    </a:lnTo>
                    <a:lnTo>
                      <a:pt x="1741" y="766"/>
                    </a:lnTo>
                    <a:lnTo>
                      <a:pt x="1733" y="790"/>
                    </a:lnTo>
                    <a:lnTo>
                      <a:pt x="1724" y="817"/>
                    </a:lnTo>
                    <a:lnTo>
                      <a:pt x="1718" y="827"/>
                    </a:lnTo>
                    <a:lnTo>
                      <a:pt x="1710" y="832"/>
                    </a:lnTo>
                    <a:lnTo>
                      <a:pt x="1701" y="836"/>
                    </a:lnTo>
                    <a:lnTo>
                      <a:pt x="1692" y="837"/>
                    </a:lnTo>
                    <a:lnTo>
                      <a:pt x="1682" y="836"/>
                    </a:lnTo>
                    <a:lnTo>
                      <a:pt x="1670" y="835"/>
                    </a:lnTo>
                    <a:lnTo>
                      <a:pt x="1660" y="833"/>
                    </a:lnTo>
                    <a:lnTo>
                      <a:pt x="1650" y="832"/>
                    </a:lnTo>
                    <a:lnTo>
                      <a:pt x="1618" y="827"/>
                    </a:lnTo>
                    <a:lnTo>
                      <a:pt x="1586" y="821"/>
                    </a:lnTo>
                    <a:lnTo>
                      <a:pt x="1553" y="815"/>
                    </a:lnTo>
                    <a:lnTo>
                      <a:pt x="1521" y="811"/>
                    </a:lnTo>
                    <a:lnTo>
                      <a:pt x="1488" y="805"/>
                    </a:lnTo>
                    <a:lnTo>
                      <a:pt x="1454" y="800"/>
                    </a:lnTo>
                    <a:lnTo>
                      <a:pt x="1421" y="797"/>
                    </a:lnTo>
                    <a:lnTo>
                      <a:pt x="1388" y="794"/>
                    </a:lnTo>
                    <a:lnTo>
                      <a:pt x="1355" y="790"/>
                    </a:lnTo>
                    <a:lnTo>
                      <a:pt x="1321" y="789"/>
                    </a:lnTo>
                    <a:lnTo>
                      <a:pt x="1288" y="788"/>
                    </a:lnTo>
                    <a:lnTo>
                      <a:pt x="1256" y="788"/>
                    </a:lnTo>
                    <a:lnTo>
                      <a:pt x="1223" y="789"/>
                    </a:lnTo>
                    <a:lnTo>
                      <a:pt x="1191" y="791"/>
                    </a:lnTo>
                    <a:lnTo>
                      <a:pt x="1160" y="795"/>
                    </a:lnTo>
                    <a:lnTo>
                      <a:pt x="1129" y="800"/>
                    </a:lnTo>
                    <a:lnTo>
                      <a:pt x="1117" y="807"/>
                    </a:lnTo>
                    <a:lnTo>
                      <a:pt x="1112" y="811"/>
                    </a:lnTo>
                    <a:lnTo>
                      <a:pt x="1112" y="817"/>
                    </a:lnTo>
                    <a:lnTo>
                      <a:pt x="1112" y="835"/>
                    </a:lnTo>
                    <a:lnTo>
                      <a:pt x="1092" y="840"/>
                    </a:lnTo>
                    <a:lnTo>
                      <a:pt x="1072" y="845"/>
                    </a:lnTo>
                    <a:lnTo>
                      <a:pt x="1050" y="848"/>
                    </a:lnTo>
                    <a:lnTo>
                      <a:pt x="1029" y="849"/>
                    </a:lnTo>
                    <a:lnTo>
                      <a:pt x="1007" y="849"/>
                    </a:lnTo>
                    <a:lnTo>
                      <a:pt x="987" y="849"/>
                    </a:lnTo>
                    <a:lnTo>
                      <a:pt x="966" y="849"/>
                    </a:lnTo>
                    <a:lnTo>
                      <a:pt x="947" y="849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52"/>
              <p:cNvSpPr>
                <a:spLocks/>
              </p:cNvSpPr>
              <p:nvPr/>
            </p:nvSpPr>
            <p:spPr bwMode="auto">
              <a:xfrm>
                <a:off x="1294" y="4133"/>
                <a:ext cx="87" cy="37"/>
              </a:xfrm>
              <a:custGeom>
                <a:avLst/>
                <a:gdLst>
                  <a:gd name="T0" fmla="*/ 3 w 261"/>
                  <a:gd name="T1" fmla="*/ 4 h 112"/>
                  <a:gd name="T2" fmla="*/ 2 w 261"/>
                  <a:gd name="T3" fmla="*/ 4 h 112"/>
                  <a:gd name="T4" fmla="*/ 1 w 261"/>
                  <a:gd name="T5" fmla="*/ 4 h 112"/>
                  <a:gd name="T6" fmla="*/ 0 w 261"/>
                  <a:gd name="T7" fmla="*/ 4 h 112"/>
                  <a:gd name="T8" fmla="*/ 0 w 261"/>
                  <a:gd name="T9" fmla="*/ 3 h 112"/>
                  <a:gd name="T10" fmla="*/ 1 w 261"/>
                  <a:gd name="T11" fmla="*/ 3 h 112"/>
                  <a:gd name="T12" fmla="*/ 1 w 261"/>
                  <a:gd name="T13" fmla="*/ 3 h 112"/>
                  <a:gd name="T14" fmla="*/ 2 w 261"/>
                  <a:gd name="T15" fmla="*/ 3 h 112"/>
                  <a:gd name="T16" fmla="*/ 3 w 261"/>
                  <a:gd name="T17" fmla="*/ 3 h 112"/>
                  <a:gd name="T18" fmla="*/ 4 w 261"/>
                  <a:gd name="T19" fmla="*/ 3 h 112"/>
                  <a:gd name="T20" fmla="*/ 4 w 261"/>
                  <a:gd name="T21" fmla="*/ 3 h 112"/>
                  <a:gd name="T22" fmla="*/ 3 w 261"/>
                  <a:gd name="T23" fmla="*/ 3 h 112"/>
                  <a:gd name="T24" fmla="*/ 2 w 261"/>
                  <a:gd name="T25" fmla="*/ 3 h 112"/>
                  <a:gd name="T26" fmla="*/ 2 w 261"/>
                  <a:gd name="T27" fmla="*/ 3 h 112"/>
                  <a:gd name="T28" fmla="*/ 1 w 261"/>
                  <a:gd name="T29" fmla="*/ 3 h 112"/>
                  <a:gd name="T30" fmla="*/ 1 w 261"/>
                  <a:gd name="T31" fmla="*/ 2 h 112"/>
                  <a:gd name="T32" fmla="*/ 2 w 261"/>
                  <a:gd name="T33" fmla="*/ 2 h 112"/>
                  <a:gd name="T34" fmla="*/ 2 w 261"/>
                  <a:gd name="T35" fmla="*/ 2 h 112"/>
                  <a:gd name="T36" fmla="*/ 3 w 261"/>
                  <a:gd name="T37" fmla="*/ 2 h 112"/>
                  <a:gd name="T38" fmla="*/ 3 w 261"/>
                  <a:gd name="T39" fmla="*/ 2 h 112"/>
                  <a:gd name="T40" fmla="*/ 3 w 261"/>
                  <a:gd name="T41" fmla="*/ 2 h 112"/>
                  <a:gd name="T42" fmla="*/ 3 w 261"/>
                  <a:gd name="T43" fmla="*/ 2 h 112"/>
                  <a:gd name="T44" fmla="*/ 2 w 261"/>
                  <a:gd name="T45" fmla="*/ 2 h 112"/>
                  <a:gd name="T46" fmla="*/ 2 w 261"/>
                  <a:gd name="T47" fmla="*/ 1 h 112"/>
                  <a:gd name="T48" fmla="*/ 2 w 261"/>
                  <a:gd name="T49" fmla="*/ 1 h 112"/>
                  <a:gd name="T50" fmla="*/ 2 w 261"/>
                  <a:gd name="T51" fmla="*/ 1 h 112"/>
                  <a:gd name="T52" fmla="*/ 2 w 261"/>
                  <a:gd name="T53" fmla="*/ 1 h 112"/>
                  <a:gd name="T54" fmla="*/ 3 w 261"/>
                  <a:gd name="T55" fmla="*/ 1 h 112"/>
                  <a:gd name="T56" fmla="*/ 2 w 261"/>
                  <a:gd name="T57" fmla="*/ 1 h 112"/>
                  <a:gd name="T58" fmla="*/ 2 w 261"/>
                  <a:gd name="T59" fmla="*/ 1 h 112"/>
                  <a:gd name="T60" fmla="*/ 2 w 261"/>
                  <a:gd name="T61" fmla="*/ 1 h 112"/>
                  <a:gd name="T62" fmla="*/ 2 w 261"/>
                  <a:gd name="T63" fmla="*/ 0 h 112"/>
                  <a:gd name="T64" fmla="*/ 2 w 261"/>
                  <a:gd name="T65" fmla="*/ 0 h 112"/>
                  <a:gd name="T66" fmla="*/ 2 w 261"/>
                  <a:gd name="T67" fmla="*/ 0 h 112"/>
                  <a:gd name="T68" fmla="*/ 2 w 261"/>
                  <a:gd name="T69" fmla="*/ 0 h 112"/>
                  <a:gd name="T70" fmla="*/ 3 w 261"/>
                  <a:gd name="T71" fmla="*/ 1 h 112"/>
                  <a:gd name="T72" fmla="*/ 4 w 261"/>
                  <a:gd name="T73" fmla="*/ 1 h 112"/>
                  <a:gd name="T74" fmla="*/ 4 w 261"/>
                  <a:gd name="T75" fmla="*/ 2 h 112"/>
                  <a:gd name="T76" fmla="*/ 5 w 261"/>
                  <a:gd name="T77" fmla="*/ 2 h 112"/>
                  <a:gd name="T78" fmla="*/ 6 w 261"/>
                  <a:gd name="T79" fmla="*/ 2 h 112"/>
                  <a:gd name="T80" fmla="*/ 8 w 261"/>
                  <a:gd name="T81" fmla="*/ 2 h 112"/>
                  <a:gd name="T82" fmla="*/ 9 w 261"/>
                  <a:gd name="T83" fmla="*/ 1 h 112"/>
                  <a:gd name="T84" fmla="*/ 9 w 261"/>
                  <a:gd name="T85" fmla="*/ 1 h 112"/>
                  <a:gd name="T86" fmla="*/ 9 w 261"/>
                  <a:gd name="T87" fmla="*/ 1 h 112"/>
                  <a:gd name="T88" fmla="*/ 9 w 261"/>
                  <a:gd name="T89" fmla="*/ 1 h 112"/>
                  <a:gd name="T90" fmla="*/ 9 w 261"/>
                  <a:gd name="T91" fmla="*/ 2 h 112"/>
                  <a:gd name="T92" fmla="*/ 8 w 261"/>
                  <a:gd name="T93" fmla="*/ 2 h 112"/>
                  <a:gd name="T94" fmla="*/ 8 w 261"/>
                  <a:gd name="T95" fmla="*/ 2 h 112"/>
                  <a:gd name="T96" fmla="*/ 8 w 261"/>
                  <a:gd name="T97" fmla="*/ 2 h 112"/>
                  <a:gd name="T98" fmla="*/ 9 w 261"/>
                  <a:gd name="T99" fmla="*/ 2 h 112"/>
                  <a:gd name="T100" fmla="*/ 9 w 261"/>
                  <a:gd name="T101" fmla="*/ 2 h 112"/>
                  <a:gd name="T102" fmla="*/ 8 w 261"/>
                  <a:gd name="T103" fmla="*/ 3 h 112"/>
                  <a:gd name="T104" fmla="*/ 7 w 261"/>
                  <a:gd name="T105" fmla="*/ 3 h 112"/>
                  <a:gd name="T106" fmla="*/ 6 w 261"/>
                  <a:gd name="T107" fmla="*/ 3 h 112"/>
                  <a:gd name="T108" fmla="*/ 6 w 261"/>
                  <a:gd name="T109" fmla="*/ 4 h 112"/>
                  <a:gd name="T110" fmla="*/ 7 w 261"/>
                  <a:gd name="T111" fmla="*/ 4 h 112"/>
                  <a:gd name="T112" fmla="*/ 8 w 261"/>
                  <a:gd name="T113" fmla="*/ 3 h 112"/>
                  <a:gd name="T114" fmla="*/ 9 w 261"/>
                  <a:gd name="T115" fmla="*/ 3 h 112"/>
                  <a:gd name="T116" fmla="*/ 9 w 261"/>
                  <a:gd name="T117" fmla="*/ 4 h 112"/>
                  <a:gd name="T118" fmla="*/ 8 w 261"/>
                  <a:gd name="T119" fmla="*/ 4 h 112"/>
                  <a:gd name="T120" fmla="*/ 6 w 261"/>
                  <a:gd name="T121" fmla="*/ 4 h 112"/>
                  <a:gd name="T122" fmla="*/ 4 w 261"/>
                  <a:gd name="T123" fmla="*/ 4 h 1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1"/>
                  <a:gd name="T187" fmla="*/ 0 h 112"/>
                  <a:gd name="T188" fmla="*/ 261 w 261"/>
                  <a:gd name="T189" fmla="*/ 112 h 1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1" h="112">
                    <a:moveTo>
                      <a:pt x="97" y="112"/>
                    </a:moveTo>
                    <a:lnTo>
                      <a:pt x="85" y="111"/>
                    </a:lnTo>
                    <a:lnTo>
                      <a:pt x="71" y="110"/>
                    </a:lnTo>
                    <a:lnTo>
                      <a:pt x="58" y="107"/>
                    </a:lnTo>
                    <a:lnTo>
                      <a:pt x="47" y="106"/>
                    </a:lnTo>
                    <a:lnTo>
                      <a:pt x="35" y="104"/>
                    </a:lnTo>
                    <a:lnTo>
                      <a:pt x="23" y="103"/>
                    </a:lnTo>
                    <a:lnTo>
                      <a:pt x="12" y="99"/>
                    </a:lnTo>
                    <a:lnTo>
                      <a:pt x="0" y="97"/>
                    </a:lnTo>
                    <a:lnTo>
                      <a:pt x="3" y="89"/>
                    </a:lnTo>
                    <a:lnTo>
                      <a:pt x="8" y="83"/>
                    </a:lnTo>
                    <a:lnTo>
                      <a:pt x="16" y="80"/>
                    </a:lnTo>
                    <a:lnTo>
                      <a:pt x="25" y="80"/>
                    </a:lnTo>
                    <a:lnTo>
                      <a:pt x="30" y="85"/>
                    </a:lnTo>
                    <a:lnTo>
                      <a:pt x="39" y="88"/>
                    </a:lnTo>
                    <a:lnTo>
                      <a:pt x="50" y="90"/>
                    </a:lnTo>
                    <a:lnTo>
                      <a:pt x="63" y="91"/>
                    </a:lnTo>
                    <a:lnTo>
                      <a:pt x="77" y="91"/>
                    </a:lnTo>
                    <a:lnTo>
                      <a:pt x="90" y="91"/>
                    </a:lnTo>
                    <a:lnTo>
                      <a:pt x="102" y="90"/>
                    </a:lnTo>
                    <a:lnTo>
                      <a:pt x="111" y="88"/>
                    </a:lnTo>
                    <a:lnTo>
                      <a:pt x="105" y="85"/>
                    </a:lnTo>
                    <a:lnTo>
                      <a:pt x="96" y="81"/>
                    </a:lnTo>
                    <a:lnTo>
                      <a:pt x="86" y="79"/>
                    </a:lnTo>
                    <a:lnTo>
                      <a:pt x="73" y="78"/>
                    </a:lnTo>
                    <a:lnTo>
                      <a:pt x="62" y="77"/>
                    </a:lnTo>
                    <a:lnTo>
                      <a:pt x="52" y="77"/>
                    </a:lnTo>
                    <a:lnTo>
                      <a:pt x="43" y="76"/>
                    </a:lnTo>
                    <a:lnTo>
                      <a:pt x="36" y="76"/>
                    </a:lnTo>
                    <a:lnTo>
                      <a:pt x="37" y="71"/>
                    </a:lnTo>
                    <a:lnTo>
                      <a:pt x="38" y="65"/>
                    </a:lnTo>
                    <a:lnTo>
                      <a:pt x="39" y="61"/>
                    </a:lnTo>
                    <a:lnTo>
                      <a:pt x="40" y="56"/>
                    </a:lnTo>
                    <a:lnTo>
                      <a:pt x="46" y="56"/>
                    </a:lnTo>
                    <a:lnTo>
                      <a:pt x="50" y="56"/>
                    </a:lnTo>
                    <a:lnTo>
                      <a:pt x="56" y="56"/>
                    </a:lnTo>
                    <a:lnTo>
                      <a:pt x="62" y="57"/>
                    </a:lnTo>
                    <a:lnTo>
                      <a:pt x="68" y="57"/>
                    </a:lnTo>
                    <a:lnTo>
                      <a:pt x="74" y="56"/>
                    </a:lnTo>
                    <a:lnTo>
                      <a:pt x="80" y="56"/>
                    </a:lnTo>
                    <a:lnTo>
                      <a:pt x="86" y="55"/>
                    </a:lnTo>
                    <a:lnTo>
                      <a:pt x="81" y="52"/>
                    </a:lnTo>
                    <a:lnTo>
                      <a:pt x="74" y="49"/>
                    </a:lnTo>
                    <a:lnTo>
                      <a:pt x="68" y="48"/>
                    </a:lnTo>
                    <a:lnTo>
                      <a:pt x="61" y="48"/>
                    </a:lnTo>
                    <a:lnTo>
                      <a:pt x="55" y="47"/>
                    </a:lnTo>
                    <a:lnTo>
                      <a:pt x="50" y="45"/>
                    </a:lnTo>
                    <a:lnTo>
                      <a:pt x="47" y="40"/>
                    </a:lnTo>
                    <a:lnTo>
                      <a:pt x="47" y="35"/>
                    </a:lnTo>
                    <a:lnTo>
                      <a:pt x="52" y="33"/>
                    </a:lnTo>
                    <a:lnTo>
                      <a:pt x="56" y="32"/>
                    </a:lnTo>
                    <a:lnTo>
                      <a:pt x="61" y="31"/>
                    </a:lnTo>
                    <a:lnTo>
                      <a:pt x="65" y="30"/>
                    </a:lnTo>
                    <a:lnTo>
                      <a:pt x="66" y="29"/>
                    </a:lnTo>
                    <a:lnTo>
                      <a:pt x="68" y="27"/>
                    </a:lnTo>
                    <a:lnTo>
                      <a:pt x="68" y="25"/>
                    </a:lnTo>
                    <a:lnTo>
                      <a:pt x="69" y="24"/>
                    </a:lnTo>
                    <a:lnTo>
                      <a:pt x="64" y="23"/>
                    </a:lnTo>
                    <a:lnTo>
                      <a:pt x="58" y="21"/>
                    </a:lnTo>
                    <a:lnTo>
                      <a:pt x="54" y="20"/>
                    </a:lnTo>
                    <a:lnTo>
                      <a:pt x="49" y="19"/>
                    </a:lnTo>
                    <a:lnTo>
                      <a:pt x="49" y="14"/>
                    </a:lnTo>
                    <a:lnTo>
                      <a:pt x="50" y="10"/>
                    </a:lnTo>
                    <a:lnTo>
                      <a:pt x="50" y="6"/>
                    </a:lnTo>
                    <a:lnTo>
                      <a:pt x="50" y="2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65" y="7"/>
                    </a:lnTo>
                    <a:lnTo>
                      <a:pt x="74" y="14"/>
                    </a:lnTo>
                    <a:lnTo>
                      <a:pt x="82" y="21"/>
                    </a:lnTo>
                    <a:lnTo>
                      <a:pt x="91" y="29"/>
                    </a:lnTo>
                    <a:lnTo>
                      <a:pt x="99" y="37"/>
                    </a:lnTo>
                    <a:lnTo>
                      <a:pt x="108" y="46"/>
                    </a:lnTo>
                    <a:lnTo>
                      <a:pt x="118" y="54"/>
                    </a:lnTo>
                    <a:lnTo>
                      <a:pt x="127" y="63"/>
                    </a:lnTo>
                    <a:lnTo>
                      <a:pt x="143" y="68"/>
                    </a:lnTo>
                    <a:lnTo>
                      <a:pt x="159" y="69"/>
                    </a:lnTo>
                    <a:lnTo>
                      <a:pt x="174" y="65"/>
                    </a:lnTo>
                    <a:lnTo>
                      <a:pt x="189" y="58"/>
                    </a:lnTo>
                    <a:lnTo>
                      <a:pt x="204" y="49"/>
                    </a:lnTo>
                    <a:lnTo>
                      <a:pt x="219" y="39"/>
                    </a:lnTo>
                    <a:lnTo>
                      <a:pt x="232" y="29"/>
                    </a:lnTo>
                    <a:lnTo>
                      <a:pt x="245" y="19"/>
                    </a:lnTo>
                    <a:lnTo>
                      <a:pt x="246" y="18"/>
                    </a:lnTo>
                    <a:lnTo>
                      <a:pt x="248" y="18"/>
                    </a:lnTo>
                    <a:lnTo>
                      <a:pt x="249" y="18"/>
                    </a:lnTo>
                    <a:lnTo>
                      <a:pt x="251" y="18"/>
                    </a:lnTo>
                    <a:lnTo>
                      <a:pt x="247" y="32"/>
                    </a:lnTo>
                    <a:lnTo>
                      <a:pt x="243" y="40"/>
                    </a:lnTo>
                    <a:lnTo>
                      <a:pt x="234" y="47"/>
                    </a:lnTo>
                    <a:lnTo>
                      <a:pt x="220" y="53"/>
                    </a:lnTo>
                    <a:lnTo>
                      <a:pt x="220" y="54"/>
                    </a:lnTo>
                    <a:lnTo>
                      <a:pt x="220" y="56"/>
                    </a:lnTo>
                    <a:lnTo>
                      <a:pt x="220" y="57"/>
                    </a:lnTo>
                    <a:lnTo>
                      <a:pt x="219" y="58"/>
                    </a:lnTo>
                    <a:lnTo>
                      <a:pt x="226" y="58"/>
                    </a:lnTo>
                    <a:lnTo>
                      <a:pt x="232" y="57"/>
                    </a:lnTo>
                    <a:lnTo>
                      <a:pt x="238" y="57"/>
                    </a:lnTo>
                    <a:lnTo>
                      <a:pt x="245" y="56"/>
                    </a:lnTo>
                    <a:lnTo>
                      <a:pt x="240" y="68"/>
                    </a:lnTo>
                    <a:lnTo>
                      <a:pt x="232" y="74"/>
                    </a:lnTo>
                    <a:lnTo>
                      <a:pt x="221" y="79"/>
                    </a:lnTo>
                    <a:lnTo>
                      <a:pt x="209" y="82"/>
                    </a:lnTo>
                    <a:lnTo>
                      <a:pt x="195" y="83"/>
                    </a:lnTo>
                    <a:lnTo>
                      <a:pt x="181" y="85"/>
                    </a:lnTo>
                    <a:lnTo>
                      <a:pt x="169" y="87"/>
                    </a:lnTo>
                    <a:lnTo>
                      <a:pt x="159" y="90"/>
                    </a:lnTo>
                    <a:lnTo>
                      <a:pt x="168" y="96"/>
                    </a:lnTo>
                    <a:lnTo>
                      <a:pt x="179" y="97"/>
                    </a:lnTo>
                    <a:lnTo>
                      <a:pt x="193" y="96"/>
                    </a:lnTo>
                    <a:lnTo>
                      <a:pt x="209" y="91"/>
                    </a:lnTo>
                    <a:lnTo>
                      <a:pt x="223" y="88"/>
                    </a:lnTo>
                    <a:lnTo>
                      <a:pt x="237" y="86"/>
                    </a:lnTo>
                    <a:lnTo>
                      <a:pt x="251" y="86"/>
                    </a:lnTo>
                    <a:lnTo>
                      <a:pt x="261" y="90"/>
                    </a:lnTo>
                    <a:lnTo>
                      <a:pt x="249" y="97"/>
                    </a:lnTo>
                    <a:lnTo>
                      <a:pt x="231" y="103"/>
                    </a:lnTo>
                    <a:lnTo>
                      <a:pt x="209" y="106"/>
                    </a:lnTo>
                    <a:lnTo>
                      <a:pt x="182" y="110"/>
                    </a:lnTo>
                    <a:lnTo>
                      <a:pt x="156" y="111"/>
                    </a:lnTo>
                    <a:lnTo>
                      <a:pt x="131" y="112"/>
                    </a:lnTo>
                    <a:lnTo>
                      <a:pt x="111" y="112"/>
                    </a:lnTo>
                    <a:lnTo>
                      <a:pt x="97" y="112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53"/>
              <p:cNvSpPr>
                <a:spLocks/>
              </p:cNvSpPr>
              <p:nvPr/>
            </p:nvSpPr>
            <p:spPr bwMode="auto">
              <a:xfrm>
                <a:off x="1379" y="3895"/>
                <a:ext cx="311" cy="269"/>
              </a:xfrm>
              <a:custGeom>
                <a:avLst/>
                <a:gdLst>
                  <a:gd name="T0" fmla="*/ 14 w 932"/>
                  <a:gd name="T1" fmla="*/ 28 h 808"/>
                  <a:gd name="T2" fmla="*/ 4 w 932"/>
                  <a:gd name="T3" fmla="*/ 28 h 808"/>
                  <a:gd name="T4" fmla="*/ 1 w 932"/>
                  <a:gd name="T5" fmla="*/ 28 h 808"/>
                  <a:gd name="T6" fmla="*/ 4 w 932"/>
                  <a:gd name="T7" fmla="*/ 27 h 808"/>
                  <a:gd name="T8" fmla="*/ 1 w 932"/>
                  <a:gd name="T9" fmla="*/ 27 h 808"/>
                  <a:gd name="T10" fmla="*/ 7 w 932"/>
                  <a:gd name="T11" fmla="*/ 27 h 808"/>
                  <a:gd name="T12" fmla="*/ 5 w 932"/>
                  <a:gd name="T13" fmla="*/ 26 h 808"/>
                  <a:gd name="T14" fmla="*/ 1 w 932"/>
                  <a:gd name="T15" fmla="*/ 26 h 808"/>
                  <a:gd name="T16" fmla="*/ 5 w 932"/>
                  <a:gd name="T17" fmla="*/ 25 h 808"/>
                  <a:gd name="T18" fmla="*/ 6 w 932"/>
                  <a:gd name="T19" fmla="*/ 25 h 808"/>
                  <a:gd name="T20" fmla="*/ 4 w 932"/>
                  <a:gd name="T21" fmla="*/ 24 h 808"/>
                  <a:gd name="T22" fmla="*/ 9 w 932"/>
                  <a:gd name="T23" fmla="*/ 25 h 808"/>
                  <a:gd name="T24" fmla="*/ 10 w 932"/>
                  <a:gd name="T25" fmla="*/ 26 h 808"/>
                  <a:gd name="T26" fmla="*/ 12 w 932"/>
                  <a:gd name="T27" fmla="*/ 27 h 808"/>
                  <a:gd name="T28" fmla="*/ 11 w 932"/>
                  <a:gd name="T29" fmla="*/ 27 h 808"/>
                  <a:gd name="T30" fmla="*/ 16 w 932"/>
                  <a:gd name="T31" fmla="*/ 28 h 808"/>
                  <a:gd name="T32" fmla="*/ 22 w 932"/>
                  <a:gd name="T33" fmla="*/ 28 h 808"/>
                  <a:gd name="T34" fmla="*/ 20 w 932"/>
                  <a:gd name="T35" fmla="*/ 28 h 808"/>
                  <a:gd name="T36" fmla="*/ 23 w 932"/>
                  <a:gd name="T37" fmla="*/ 28 h 808"/>
                  <a:gd name="T38" fmla="*/ 22 w 932"/>
                  <a:gd name="T39" fmla="*/ 27 h 808"/>
                  <a:gd name="T40" fmla="*/ 23 w 932"/>
                  <a:gd name="T41" fmla="*/ 27 h 808"/>
                  <a:gd name="T42" fmla="*/ 23 w 932"/>
                  <a:gd name="T43" fmla="*/ 27 h 808"/>
                  <a:gd name="T44" fmla="*/ 24 w 932"/>
                  <a:gd name="T45" fmla="*/ 26 h 808"/>
                  <a:gd name="T46" fmla="*/ 24 w 932"/>
                  <a:gd name="T47" fmla="*/ 25 h 808"/>
                  <a:gd name="T48" fmla="*/ 24 w 932"/>
                  <a:gd name="T49" fmla="*/ 24 h 808"/>
                  <a:gd name="T50" fmla="*/ 25 w 932"/>
                  <a:gd name="T51" fmla="*/ 23 h 808"/>
                  <a:gd name="T52" fmla="*/ 25 w 932"/>
                  <a:gd name="T53" fmla="*/ 23 h 808"/>
                  <a:gd name="T54" fmla="*/ 25 w 932"/>
                  <a:gd name="T55" fmla="*/ 22 h 808"/>
                  <a:gd name="T56" fmla="*/ 25 w 932"/>
                  <a:gd name="T57" fmla="*/ 21 h 808"/>
                  <a:gd name="T58" fmla="*/ 26 w 932"/>
                  <a:gd name="T59" fmla="*/ 20 h 808"/>
                  <a:gd name="T60" fmla="*/ 26 w 932"/>
                  <a:gd name="T61" fmla="*/ 19 h 808"/>
                  <a:gd name="T62" fmla="*/ 26 w 932"/>
                  <a:gd name="T63" fmla="*/ 18 h 808"/>
                  <a:gd name="T64" fmla="*/ 27 w 932"/>
                  <a:gd name="T65" fmla="*/ 18 h 808"/>
                  <a:gd name="T66" fmla="*/ 27 w 932"/>
                  <a:gd name="T67" fmla="*/ 17 h 808"/>
                  <a:gd name="T68" fmla="*/ 27 w 932"/>
                  <a:gd name="T69" fmla="*/ 17 h 808"/>
                  <a:gd name="T70" fmla="*/ 27 w 932"/>
                  <a:gd name="T71" fmla="*/ 16 h 808"/>
                  <a:gd name="T72" fmla="*/ 28 w 932"/>
                  <a:gd name="T73" fmla="*/ 15 h 808"/>
                  <a:gd name="T74" fmla="*/ 27 w 932"/>
                  <a:gd name="T75" fmla="*/ 15 h 808"/>
                  <a:gd name="T76" fmla="*/ 28 w 932"/>
                  <a:gd name="T77" fmla="*/ 14 h 808"/>
                  <a:gd name="T78" fmla="*/ 28 w 932"/>
                  <a:gd name="T79" fmla="*/ 14 h 808"/>
                  <a:gd name="T80" fmla="*/ 28 w 932"/>
                  <a:gd name="T81" fmla="*/ 13 h 808"/>
                  <a:gd name="T82" fmla="*/ 29 w 932"/>
                  <a:gd name="T83" fmla="*/ 13 h 808"/>
                  <a:gd name="T84" fmla="*/ 29 w 932"/>
                  <a:gd name="T85" fmla="*/ 12 h 808"/>
                  <a:gd name="T86" fmla="*/ 29 w 932"/>
                  <a:gd name="T87" fmla="*/ 11 h 808"/>
                  <a:gd name="T88" fmla="*/ 29 w 932"/>
                  <a:gd name="T89" fmla="*/ 11 h 808"/>
                  <a:gd name="T90" fmla="*/ 30 w 932"/>
                  <a:gd name="T91" fmla="*/ 10 h 808"/>
                  <a:gd name="T92" fmla="*/ 30 w 932"/>
                  <a:gd name="T93" fmla="*/ 9 h 808"/>
                  <a:gd name="T94" fmla="*/ 30 w 932"/>
                  <a:gd name="T95" fmla="*/ 9 h 808"/>
                  <a:gd name="T96" fmla="*/ 31 w 932"/>
                  <a:gd name="T97" fmla="*/ 8 h 808"/>
                  <a:gd name="T98" fmla="*/ 31 w 932"/>
                  <a:gd name="T99" fmla="*/ 7 h 808"/>
                  <a:gd name="T100" fmla="*/ 31 w 932"/>
                  <a:gd name="T101" fmla="*/ 7 h 808"/>
                  <a:gd name="T102" fmla="*/ 31 w 932"/>
                  <a:gd name="T103" fmla="*/ 6 h 808"/>
                  <a:gd name="T104" fmla="*/ 32 w 932"/>
                  <a:gd name="T105" fmla="*/ 5 h 808"/>
                  <a:gd name="T106" fmla="*/ 32 w 932"/>
                  <a:gd name="T107" fmla="*/ 4 h 808"/>
                  <a:gd name="T108" fmla="*/ 33 w 932"/>
                  <a:gd name="T109" fmla="*/ 4 h 808"/>
                  <a:gd name="T110" fmla="*/ 33 w 932"/>
                  <a:gd name="T111" fmla="*/ 3 h 808"/>
                  <a:gd name="T112" fmla="*/ 33 w 932"/>
                  <a:gd name="T113" fmla="*/ 2 h 808"/>
                  <a:gd name="T114" fmla="*/ 33 w 932"/>
                  <a:gd name="T115" fmla="*/ 1 h 808"/>
                  <a:gd name="T116" fmla="*/ 34 w 932"/>
                  <a:gd name="T117" fmla="*/ 1 h 808"/>
                  <a:gd name="T118" fmla="*/ 31 w 932"/>
                  <a:gd name="T119" fmla="*/ 8 h 808"/>
                  <a:gd name="T120" fmla="*/ 26 w 932"/>
                  <a:gd name="T121" fmla="*/ 24 h 808"/>
                  <a:gd name="T122" fmla="*/ 23 w 932"/>
                  <a:gd name="T123" fmla="*/ 30 h 80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32"/>
                  <a:gd name="T187" fmla="*/ 0 h 808"/>
                  <a:gd name="T188" fmla="*/ 932 w 932"/>
                  <a:gd name="T189" fmla="*/ 808 h 80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32" h="808">
                    <a:moveTo>
                      <a:pt x="629" y="808"/>
                    </a:moveTo>
                    <a:lnTo>
                      <a:pt x="601" y="802"/>
                    </a:lnTo>
                    <a:lnTo>
                      <a:pt x="571" y="796"/>
                    </a:lnTo>
                    <a:lnTo>
                      <a:pt x="543" y="791"/>
                    </a:lnTo>
                    <a:lnTo>
                      <a:pt x="514" y="786"/>
                    </a:lnTo>
                    <a:lnTo>
                      <a:pt x="486" y="783"/>
                    </a:lnTo>
                    <a:lnTo>
                      <a:pt x="457" y="778"/>
                    </a:lnTo>
                    <a:lnTo>
                      <a:pt x="429" y="776"/>
                    </a:lnTo>
                    <a:lnTo>
                      <a:pt x="401" y="772"/>
                    </a:lnTo>
                    <a:lnTo>
                      <a:pt x="372" y="770"/>
                    </a:lnTo>
                    <a:lnTo>
                      <a:pt x="344" y="768"/>
                    </a:lnTo>
                    <a:lnTo>
                      <a:pt x="315" y="767"/>
                    </a:lnTo>
                    <a:lnTo>
                      <a:pt x="287" y="766"/>
                    </a:lnTo>
                    <a:lnTo>
                      <a:pt x="258" y="764"/>
                    </a:lnTo>
                    <a:lnTo>
                      <a:pt x="229" y="763"/>
                    </a:lnTo>
                    <a:lnTo>
                      <a:pt x="200" y="763"/>
                    </a:lnTo>
                    <a:lnTo>
                      <a:pt x="172" y="763"/>
                    </a:lnTo>
                    <a:lnTo>
                      <a:pt x="150" y="764"/>
                    </a:lnTo>
                    <a:lnTo>
                      <a:pt x="129" y="764"/>
                    </a:lnTo>
                    <a:lnTo>
                      <a:pt x="107" y="766"/>
                    </a:lnTo>
                    <a:lnTo>
                      <a:pt x="87" y="766"/>
                    </a:lnTo>
                    <a:lnTo>
                      <a:pt x="65" y="767"/>
                    </a:lnTo>
                    <a:lnTo>
                      <a:pt x="44" y="768"/>
                    </a:lnTo>
                    <a:lnTo>
                      <a:pt x="22" y="768"/>
                    </a:lnTo>
                    <a:lnTo>
                      <a:pt x="0" y="769"/>
                    </a:lnTo>
                    <a:lnTo>
                      <a:pt x="1" y="767"/>
                    </a:lnTo>
                    <a:lnTo>
                      <a:pt x="1" y="763"/>
                    </a:lnTo>
                    <a:lnTo>
                      <a:pt x="1" y="760"/>
                    </a:lnTo>
                    <a:lnTo>
                      <a:pt x="3" y="758"/>
                    </a:lnTo>
                    <a:lnTo>
                      <a:pt x="22" y="755"/>
                    </a:lnTo>
                    <a:lnTo>
                      <a:pt x="41" y="753"/>
                    </a:lnTo>
                    <a:lnTo>
                      <a:pt x="62" y="752"/>
                    </a:lnTo>
                    <a:lnTo>
                      <a:pt x="81" y="751"/>
                    </a:lnTo>
                    <a:lnTo>
                      <a:pt x="100" y="748"/>
                    </a:lnTo>
                    <a:lnTo>
                      <a:pt x="121" y="746"/>
                    </a:lnTo>
                    <a:lnTo>
                      <a:pt x="140" y="744"/>
                    </a:lnTo>
                    <a:lnTo>
                      <a:pt x="161" y="740"/>
                    </a:lnTo>
                    <a:lnTo>
                      <a:pt x="139" y="739"/>
                    </a:lnTo>
                    <a:lnTo>
                      <a:pt x="120" y="739"/>
                    </a:lnTo>
                    <a:lnTo>
                      <a:pt x="99" y="738"/>
                    </a:lnTo>
                    <a:lnTo>
                      <a:pt x="81" y="738"/>
                    </a:lnTo>
                    <a:lnTo>
                      <a:pt x="62" y="739"/>
                    </a:lnTo>
                    <a:lnTo>
                      <a:pt x="44" y="740"/>
                    </a:lnTo>
                    <a:lnTo>
                      <a:pt x="24" y="742"/>
                    </a:lnTo>
                    <a:lnTo>
                      <a:pt x="5" y="744"/>
                    </a:lnTo>
                    <a:lnTo>
                      <a:pt x="5" y="740"/>
                    </a:lnTo>
                    <a:lnTo>
                      <a:pt x="6" y="737"/>
                    </a:lnTo>
                    <a:lnTo>
                      <a:pt x="6" y="734"/>
                    </a:lnTo>
                    <a:lnTo>
                      <a:pt x="7" y="731"/>
                    </a:lnTo>
                    <a:lnTo>
                      <a:pt x="22" y="728"/>
                    </a:lnTo>
                    <a:lnTo>
                      <a:pt x="37" y="726"/>
                    </a:lnTo>
                    <a:lnTo>
                      <a:pt x="51" y="723"/>
                    </a:lnTo>
                    <a:lnTo>
                      <a:pt x="66" y="721"/>
                    </a:lnTo>
                    <a:lnTo>
                      <a:pt x="81" y="719"/>
                    </a:lnTo>
                    <a:lnTo>
                      <a:pt x="96" y="718"/>
                    </a:lnTo>
                    <a:lnTo>
                      <a:pt x="112" y="717"/>
                    </a:lnTo>
                    <a:lnTo>
                      <a:pt x="128" y="715"/>
                    </a:lnTo>
                    <a:lnTo>
                      <a:pt x="158" y="717"/>
                    </a:lnTo>
                    <a:lnTo>
                      <a:pt x="182" y="717"/>
                    </a:lnTo>
                    <a:lnTo>
                      <a:pt x="200" y="718"/>
                    </a:lnTo>
                    <a:lnTo>
                      <a:pt x="214" y="719"/>
                    </a:lnTo>
                    <a:lnTo>
                      <a:pt x="223" y="719"/>
                    </a:lnTo>
                    <a:lnTo>
                      <a:pt x="229" y="719"/>
                    </a:lnTo>
                    <a:lnTo>
                      <a:pt x="233" y="719"/>
                    </a:lnTo>
                    <a:lnTo>
                      <a:pt x="237" y="719"/>
                    </a:lnTo>
                    <a:lnTo>
                      <a:pt x="216" y="715"/>
                    </a:lnTo>
                    <a:lnTo>
                      <a:pt x="196" y="712"/>
                    </a:lnTo>
                    <a:lnTo>
                      <a:pt x="178" y="710"/>
                    </a:lnTo>
                    <a:lnTo>
                      <a:pt x="160" y="708"/>
                    </a:lnTo>
                    <a:lnTo>
                      <a:pt x="141" y="705"/>
                    </a:lnTo>
                    <a:lnTo>
                      <a:pt x="123" y="704"/>
                    </a:lnTo>
                    <a:lnTo>
                      <a:pt x="104" y="703"/>
                    </a:lnTo>
                    <a:lnTo>
                      <a:pt x="84" y="703"/>
                    </a:lnTo>
                    <a:lnTo>
                      <a:pt x="66" y="706"/>
                    </a:lnTo>
                    <a:lnTo>
                      <a:pt x="53" y="709"/>
                    </a:lnTo>
                    <a:lnTo>
                      <a:pt x="42" y="711"/>
                    </a:lnTo>
                    <a:lnTo>
                      <a:pt x="36" y="712"/>
                    </a:lnTo>
                    <a:lnTo>
                      <a:pt x="30" y="713"/>
                    </a:lnTo>
                    <a:lnTo>
                      <a:pt x="28" y="713"/>
                    </a:lnTo>
                    <a:lnTo>
                      <a:pt x="25" y="713"/>
                    </a:lnTo>
                    <a:lnTo>
                      <a:pt x="23" y="713"/>
                    </a:lnTo>
                    <a:lnTo>
                      <a:pt x="30" y="705"/>
                    </a:lnTo>
                    <a:lnTo>
                      <a:pt x="38" y="698"/>
                    </a:lnTo>
                    <a:lnTo>
                      <a:pt x="48" y="694"/>
                    </a:lnTo>
                    <a:lnTo>
                      <a:pt x="58" y="690"/>
                    </a:lnTo>
                    <a:lnTo>
                      <a:pt x="70" y="688"/>
                    </a:lnTo>
                    <a:lnTo>
                      <a:pt x="83" y="687"/>
                    </a:lnTo>
                    <a:lnTo>
                      <a:pt x="96" y="686"/>
                    </a:lnTo>
                    <a:lnTo>
                      <a:pt x="109" y="686"/>
                    </a:lnTo>
                    <a:lnTo>
                      <a:pt x="123" y="686"/>
                    </a:lnTo>
                    <a:lnTo>
                      <a:pt x="137" y="687"/>
                    </a:lnTo>
                    <a:lnTo>
                      <a:pt x="150" y="687"/>
                    </a:lnTo>
                    <a:lnTo>
                      <a:pt x="164" y="688"/>
                    </a:lnTo>
                    <a:lnTo>
                      <a:pt x="177" y="688"/>
                    </a:lnTo>
                    <a:lnTo>
                      <a:pt x="188" y="688"/>
                    </a:lnTo>
                    <a:lnTo>
                      <a:pt x="198" y="687"/>
                    </a:lnTo>
                    <a:lnTo>
                      <a:pt x="207" y="685"/>
                    </a:lnTo>
                    <a:lnTo>
                      <a:pt x="191" y="681"/>
                    </a:lnTo>
                    <a:lnTo>
                      <a:pt x="177" y="679"/>
                    </a:lnTo>
                    <a:lnTo>
                      <a:pt x="163" y="677"/>
                    </a:lnTo>
                    <a:lnTo>
                      <a:pt x="149" y="675"/>
                    </a:lnTo>
                    <a:lnTo>
                      <a:pt x="136" y="673"/>
                    </a:lnTo>
                    <a:lnTo>
                      <a:pt x="122" y="672"/>
                    </a:lnTo>
                    <a:lnTo>
                      <a:pt x="108" y="672"/>
                    </a:lnTo>
                    <a:lnTo>
                      <a:pt x="95" y="672"/>
                    </a:lnTo>
                    <a:lnTo>
                      <a:pt x="95" y="671"/>
                    </a:lnTo>
                    <a:lnTo>
                      <a:pt x="95" y="669"/>
                    </a:lnTo>
                    <a:lnTo>
                      <a:pt x="95" y="668"/>
                    </a:lnTo>
                    <a:lnTo>
                      <a:pt x="96" y="667"/>
                    </a:lnTo>
                    <a:lnTo>
                      <a:pt x="111" y="660"/>
                    </a:lnTo>
                    <a:lnTo>
                      <a:pt x="128" y="656"/>
                    </a:lnTo>
                    <a:lnTo>
                      <a:pt x="146" y="655"/>
                    </a:lnTo>
                    <a:lnTo>
                      <a:pt x="165" y="655"/>
                    </a:lnTo>
                    <a:lnTo>
                      <a:pt x="185" y="659"/>
                    </a:lnTo>
                    <a:lnTo>
                      <a:pt x="204" y="665"/>
                    </a:lnTo>
                    <a:lnTo>
                      <a:pt x="220" y="673"/>
                    </a:lnTo>
                    <a:lnTo>
                      <a:pt x="233" y="685"/>
                    </a:lnTo>
                    <a:lnTo>
                      <a:pt x="232" y="686"/>
                    </a:lnTo>
                    <a:lnTo>
                      <a:pt x="232" y="687"/>
                    </a:lnTo>
                    <a:lnTo>
                      <a:pt x="231" y="688"/>
                    </a:lnTo>
                    <a:lnTo>
                      <a:pt x="230" y="689"/>
                    </a:lnTo>
                    <a:lnTo>
                      <a:pt x="235" y="693"/>
                    </a:lnTo>
                    <a:lnTo>
                      <a:pt x="240" y="695"/>
                    </a:lnTo>
                    <a:lnTo>
                      <a:pt x="246" y="696"/>
                    </a:lnTo>
                    <a:lnTo>
                      <a:pt x="253" y="698"/>
                    </a:lnTo>
                    <a:lnTo>
                      <a:pt x="258" y="700"/>
                    </a:lnTo>
                    <a:lnTo>
                      <a:pt x="265" y="702"/>
                    </a:lnTo>
                    <a:lnTo>
                      <a:pt x="272" y="704"/>
                    </a:lnTo>
                    <a:lnTo>
                      <a:pt x="279" y="709"/>
                    </a:lnTo>
                    <a:lnTo>
                      <a:pt x="278" y="711"/>
                    </a:lnTo>
                    <a:lnTo>
                      <a:pt x="277" y="712"/>
                    </a:lnTo>
                    <a:lnTo>
                      <a:pt x="274" y="712"/>
                    </a:lnTo>
                    <a:lnTo>
                      <a:pt x="270" y="713"/>
                    </a:lnTo>
                    <a:lnTo>
                      <a:pt x="278" y="715"/>
                    </a:lnTo>
                    <a:lnTo>
                      <a:pt x="285" y="718"/>
                    </a:lnTo>
                    <a:lnTo>
                      <a:pt x="291" y="720"/>
                    </a:lnTo>
                    <a:lnTo>
                      <a:pt x="297" y="721"/>
                    </a:lnTo>
                    <a:lnTo>
                      <a:pt x="304" y="723"/>
                    </a:lnTo>
                    <a:lnTo>
                      <a:pt x="310" y="726"/>
                    </a:lnTo>
                    <a:lnTo>
                      <a:pt x="315" y="728"/>
                    </a:lnTo>
                    <a:lnTo>
                      <a:pt x="322" y="730"/>
                    </a:lnTo>
                    <a:lnTo>
                      <a:pt x="320" y="730"/>
                    </a:lnTo>
                    <a:lnTo>
                      <a:pt x="315" y="731"/>
                    </a:lnTo>
                    <a:lnTo>
                      <a:pt x="310" y="731"/>
                    </a:lnTo>
                    <a:lnTo>
                      <a:pt x="303" y="731"/>
                    </a:lnTo>
                    <a:lnTo>
                      <a:pt x="296" y="731"/>
                    </a:lnTo>
                    <a:lnTo>
                      <a:pt x="289" y="733"/>
                    </a:lnTo>
                    <a:lnTo>
                      <a:pt x="283" y="733"/>
                    </a:lnTo>
                    <a:lnTo>
                      <a:pt x="279" y="734"/>
                    </a:lnTo>
                    <a:lnTo>
                      <a:pt x="285" y="737"/>
                    </a:lnTo>
                    <a:lnTo>
                      <a:pt x="295" y="740"/>
                    </a:lnTo>
                    <a:lnTo>
                      <a:pt x="309" y="743"/>
                    </a:lnTo>
                    <a:lnTo>
                      <a:pt x="322" y="744"/>
                    </a:lnTo>
                    <a:lnTo>
                      <a:pt x="338" y="744"/>
                    </a:lnTo>
                    <a:lnTo>
                      <a:pt x="353" y="745"/>
                    </a:lnTo>
                    <a:lnTo>
                      <a:pt x="365" y="745"/>
                    </a:lnTo>
                    <a:lnTo>
                      <a:pt x="376" y="745"/>
                    </a:lnTo>
                    <a:lnTo>
                      <a:pt x="393" y="747"/>
                    </a:lnTo>
                    <a:lnTo>
                      <a:pt x="409" y="750"/>
                    </a:lnTo>
                    <a:lnTo>
                      <a:pt x="426" y="751"/>
                    </a:lnTo>
                    <a:lnTo>
                      <a:pt x="443" y="751"/>
                    </a:lnTo>
                    <a:lnTo>
                      <a:pt x="459" y="752"/>
                    </a:lnTo>
                    <a:lnTo>
                      <a:pt x="476" y="754"/>
                    </a:lnTo>
                    <a:lnTo>
                      <a:pt x="492" y="758"/>
                    </a:lnTo>
                    <a:lnTo>
                      <a:pt x="509" y="762"/>
                    </a:lnTo>
                    <a:lnTo>
                      <a:pt x="535" y="764"/>
                    </a:lnTo>
                    <a:lnTo>
                      <a:pt x="555" y="767"/>
                    </a:lnTo>
                    <a:lnTo>
                      <a:pt x="570" y="768"/>
                    </a:lnTo>
                    <a:lnTo>
                      <a:pt x="580" y="769"/>
                    </a:lnTo>
                    <a:lnTo>
                      <a:pt x="587" y="769"/>
                    </a:lnTo>
                    <a:lnTo>
                      <a:pt x="592" y="769"/>
                    </a:lnTo>
                    <a:lnTo>
                      <a:pt x="595" y="769"/>
                    </a:lnTo>
                    <a:lnTo>
                      <a:pt x="599" y="769"/>
                    </a:lnTo>
                    <a:lnTo>
                      <a:pt x="594" y="768"/>
                    </a:lnTo>
                    <a:lnTo>
                      <a:pt x="585" y="766"/>
                    </a:lnTo>
                    <a:lnTo>
                      <a:pt x="572" y="763"/>
                    </a:lnTo>
                    <a:lnTo>
                      <a:pt x="559" y="760"/>
                    </a:lnTo>
                    <a:lnTo>
                      <a:pt x="546" y="756"/>
                    </a:lnTo>
                    <a:lnTo>
                      <a:pt x="535" y="754"/>
                    </a:lnTo>
                    <a:lnTo>
                      <a:pt x="526" y="752"/>
                    </a:lnTo>
                    <a:lnTo>
                      <a:pt x="522" y="751"/>
                    </a:lnTo>
                    <a:lnTo>
                      <a:pt x="533" y="748"/>
                    </a:lnTo>
                    <a:lnTo>
                      <a:pt x="544" y="747"/>
                    </a:lnTo>
                    <a:lnTo>
                      <a:pt x="554" y="747"/>
                    </a:lnTo>
                    <a:lnTo>
                      <a:pt x="564" y="747"/>
                    </a:lnTo>
                    <a:lnTo>
                      <a:pt x="576" y="748"/>
                    </a:lnTo>
                    <a:lnTo>
                      <a:pt x="588" y="751"/>
                    </a:lnTo>
                    <a:lnTo>
                      <a:pt x="600" y="752"/>
                    </a:lnTo>
                    <a:lnTo>
                      <a:pt x="613" y="753"/>
                    </a:lnTo>
                    <a:lnTo>
                      <a:pt x="614" y="752"/>
                    </a:lnTo>
                    <a:lnTo>
                      <a:pt x="616" y="751"/>
                    </a:lnTo>
                    <a:lnTo>
                      <a:pt x="617" y="750"/>
                    </a:lnTo>
                    <a:lnTo>
                      <a:pt x="618" y="750"/>
                    </a:lnTo>
                    <a:lnTo>
                      <a:pt x="614" y="747"/>
                    </a:lnTo>
                    <a:lnTo>
                      <a:pt x="611" y="745"/>
                    </a:lnTo>
                    <a:lnTo>
                      <a:pt x="605" y="744"/>
                    </a:lnTo>
                    <a:lnTo>
                      <a:pt x="601" y="743"/>
                    </a:lnTo>
                    <a:lnTo>
                      <a:pt x="596" y="742"/>
                    </a:lnTo>
                    <a:lnTo>
                      <a:pt x="591" y="742"/>
                    </a:lnTo>
                    <a:lnTo>
                      <a:pt x="587" y="742"/>
                    </a:lnTo>
                    <a:lnTo>
                      <a:pt x="584" y="742"/>
                    </a:lnTo>
                    <a:lnTo>
                      <a:pt x="584" y="740"/>
                    </a:lnTo>
                    <a:lnTo>
                      <a:pt x="584" y="738"/>
                    </a:lnTo>
                    <a:lnTo>
                      <a:pt x="584" y="737"/>
                    </a:lnTo>
                    <a:lnTo>
                      <a:pt x="585" y="736"/>
                    </a:lnTo>
                    <a:lnTo>
                      <a:pt x="589" y="735"/>
                    </a:lnTo>
                    <a:lnTo>
                      <a:pt x="596" y="735"/>
                    </a:lnTo>
                    <a:lnTo>
                      <a:pt x="604" y="734"/>
                    </a:lnTo>
                    <a:lnTo>
                      <a:pt x="612" y="733"/>
                    </a:lnTo>
                    <a:lnTo>
                      <a:pt x="620" y="730"/>
                    </a:lnTo>
                    <a:lnTo>
                      <a:pt x="627" y="728"/>
                    </a:lnTo>
                    <a:lnTo>
                      <a:pt x="633" y="726"/>
                    </a:lnTo>
                    <a:lnTo>
                      <a:pt x="635" y="721"/>
                    </a:lnTo>
                    <a:lnTo>
                      <a:pt x="634" y="721"/>
                    </a:lnTo>
                    <a:lnTo>
                      <a:pt x="631" y="721"/>
                    </a:lnTo>
                    <a:lnTo>
                      <a:pt x="630" y="721"/>
                    </a:lnTo>
                    <a:lnTo>
                      <a:pt x="628" y="721"/>
                    </a:lnTo>
                    <a:lnTo>
                      <a:pt x="629" y="720"/>
                    </a:lnTo>
                    <a:lnTo>
                      <a:pt x="629" y="719"/>
                    </a:lnTo>
                    <a:lnTo>
                      <a:pt x="629" y="718"/>
                    </a:lnTo>
                    <a:lnTo>
                      <a:pt x="629" y="717"/>
                    </a:lnTo>
                    <a:lnTo>
                      <a:pt x="635" y="715"/>
                    </a:lnTo>
                    <a:lnTo>
                      <a:pt x="641" y="714"/>
                    </a:lnTo>
                    <a:lnTo>
                      <a:pt x="646" y="714"/>
                    </a:lnTo>
                    <a:lnTo>
                      <a:pt x="652" y="713"/>
                    </a:lnTo>
                    <a:lnTo>
                      <a:pt x="651" y="706"/>
                    </a:lnTo>
                    <a:lnTo>
                      <a:pt x="646" y="704"/>
                    </a:lnTo>
                    <a:lnTo>
                      <a:pt x="641" y="704"/>
                    </a:lnTo>
                    <a:lnTo>
                      <a:pt x="635" y="704"/>
                    </a:lnTo>
                    <a:lnTo>
                      <a:pt x="635" y="702"/>
                    </a:lnTo>
                    <a:lnTo>
                      <a:pt x="636" y="698"/>
                    </a:lnTo>
                    <a:lnTo>
                      <a:pt x="636" y="695"/>
                    </a:lnTo>
                    <a:lnTo>
                      <a:pt x="637" y="693"/>
                    </a:lnTo>
                    <a:lnTo>
                      <a:pt x="649" y="690"/>
                    </a:lnTo>
                    <a:lnTo>
                      <a:pt x="654" y="688"/>
                    </a:lnTo>
                    <a:lnTo>
                      <a:pt x="657" y="687"/>
                    </a:lnTo>
                    <a:lnTo>
                      <a:pt x="658" y="686"/>
                    </a:lnTo>
                    <a:lnTo>
                      <a:pt x="655" y="684"/>
                    </a:lnTo>
                    <a:lnTo>
                      <a:pt x="653" y="681"/>
                    </a:lnTo>
                    <a:lnTo>
                      <a:pt x="650" y="680"/>
                    </a:lnTo>
                    <a:lnTo>
                      <a:pt x="644" y="679"/>
                    </a:lnTo>
                    <a:lnTo>
                      <a:pt x="644" y="668"/>
                    </a:lnTo>
                    <a:lnTo>
                      <a:pt x="646" y="661"/>
                    </a:lnTo>
                    <a:lnTo>
                      <a:pt x="651" y="659"/>
                    </a:lnTo>
                    <a:lnTo>
                      <a:pt x="660" y="656"/>
                    </a:lnTo>
                    <a:lnTo>
                      <a:pt x="660" y="654"/>
                    </a:lnTo>
                    <a:lnTo>
                      <a:pt x="660" y="653"/>
                    </a:lnTo>
                    <a:lnTo>
                      <a:pt x="660" y="651"/>
                    </a:lnTo>
                    <a:lnTo>
                      <a:pt x="660" y="650"/>
                    </a:lnTo>
                    <a:lnTo>
                      <a:pt x="659" y="648"/>
                    </a:lnTo>
                    <a:lnTo>
                      <a:pt x="657" y="648"/>
                    </a:lnTo>
                    <a:lnTo>
                      <a:pt x="655" y="648"/>
                    </a:lnTo>
                    <a:lnTo>
                      <a:pt x="653" y="647"/>
                    </a:lnTo>
                    <a:lnTo>
                      <a:pt x="653" y="642"/>
                    </a:lnTo>
                    <a:lnTo>
                      <a:pt x="654" y="637"/>
                    </a:lnTo>
                    <a:lnTo>
                      <a:pt x="657" y="632"/>
                    </a:lnTo>
                    <a:lnTo>
                      <a:pt x="658" y="629"/>
                    </a:lnTo>
                    <a:lnTo>
                      <a:pt x="662" y="629"/>
                    </a:lnTo>
                    <a:lnTo>
                      <a:pt x="668" y="628"/>
                    </a:lnTo>
                    <a:lnTo>
                      <a:pt x="672" y="628"/>
                    </a:lnTo>
                    <a:lnTo>
                      <a:pt x="677" y="628"/>
                    </a:lnTo>
                    <a:lnTo>
                      <a:pt x="676" y="627"/>
                    </a:lnTo>
                    <a:lnTo>
                      <a:pt x="676" y="626"/>
                    </a:lnTo>
                    <a:lnTo>
                      <a:pt x="676" y="625"/>
                    </a:lnTo>
                    <a:lnTo>
                      <a:pt x="676" y="623"/>
                    </a:lnTo>
                    <a:lnTo>
                      <a:pt x="671" y="622"/>
                    </a:lnTo>
                    <a:lnTo>
                      <a:pt x="668" y="620"/>
                    </a:lnTo>
                    <a:lnTo>
                      <a:pt x="664" y="619"/>
                    </a:lnTo>
                    <a:lnTo>
                      <a:pt x="662" y="618"/>
                    </a:lnTo>
                    <a:lnTo>
                      <a:pt x="663" y="612"/>
                    </a:lnTo>
                    <a:lnTo>
                      <a:pt x="663" y="609"/>
                    </a:lnTo>
                    <a:lnTo>
                      <a:pt x="664" y="605"/>
                    </a:lnTo>
                    <a:lnTo>
                      <a:pt x="667" y="603"/>
                    </a:lnTo>
                    <a:lnTo>
                      <a:pt x="671" y="603"/>
                    </a:lnTo>
                    <a:lnTo>
                      <a:pt x="676" y="603"/>
                    </a:lnTo>
                    <a:lnTo>
                      <a:pt x="680" y="603"/>
                    </a:lnTo>
                    <a:lnTo>
                      <a:pt x="685" y="602"/>
                    </a:lnTo>
                    <a:lnTo>
                      <a:pt x="686" y="601"/>
                    </a:lnTo>
                    <a:lnTo>
                      <a:pt x="686" y="600"/>
                    </a:lnTo>
                    <a:lnTo>
                      <a:pt x="687" y="598"/>
                    </a:lnTo>
                    <a:lnTo>
                      <a:pt x="688" y="598"/>
                    </a:lnTo>
                    <a:lnTo>
                      <a:pt x="687" y="596"/>
                    </a:lnTo>
                    <a:lnTo>
                      <a:pt x="685" y="595"/>
                    </a:lnTo>
                    <a:lnTo>
                      <a:pt x="680" y="594"/>
                    </a:lnTo>
                    <a:lnTo>
                      <a:pt x="674" y="592"/>
                    </a:lnTo>
                    <a:lnTo>
                      <a:pt x="672" y="587"/>
                    </a:lnTo>
                    <a:lnTo>
                      <a:pt x="674" y="584"/>
                    </a:lnTo>
                    <a:lnTo>
                      <a:pt x="674" y="580"/>
                    </a:lnTo>
                    <a:lnTo>
                      <a:pt x="676" y="573"/>
                    </a:lnTo>
                    <a:lnTo>
                      <a:pt x="687" y="569"/>
                    </a:lnTo>
                    <a:lnTo>
                      <a:pt x="694" y="567"/>
                    </a:lnTo>
                    <a:lnTo>
                      <a:pt x="697" y="565"/>
                    </a:lnTo>
                    <a:lnTo>
                      <a:pt x="699" y="564"/>
                    </a:lnTo>
                    <a:lnTo>
                      <a:pt x="694" y="563"/>
                    </a:lnTo>
                    <a:lnTo>
                      <a:pt x="691" y="562"/>
                    </a:lnTo>
                    <a:lnTo>
                      <a:pt x="687" y="561"/>
                    </a:lnTo>
                    <a:lnTo>
                      <a:pt x="683" y="560"/>
                    </a:lnTo>
                    <a:lnTo>
                      <a:pt x="688" y="548"/>
                    </a:lnTo>
                    <a:lnTo>
                      <a:pt x="696" y="544"/>
                    </a:lnTo>
                    <a:lnTo>
                      <a:pt x="702" y="542"/>
                    </a:lnTo>
                    <a:lnTo>
                      <a:pt x="703" y="534"/>
                    </a:lnTo>
                    <a:lnTo>
                      <a:pt x="701" y="534"/>
                    </a:lnTo>
                    <a:lnTo>
                      <a:pt x="699" y="534"/>
                    </a:lnTo>
                    <a:lnTo>
                      <a:pt x="695" y="534"/>
                    </a:lnTo>
                    <a:lnTo>
                      <a:pt x="693" y="534"/>
                    </a:lnTo>
                    <a:lnTo>
                      <a:pt x="694" y="530"/>
                    </a:lnTo>
                    <a:lnTo>
                      <a:pt x="694" y="527"/>
                    </a:lnTo>
                    <a:lnTo>
                      <a:pt x="694" y="524"/>
                    </a:lnTo>
                    <a:lnTo>
                      <a:pt x="694" y="521"/>
                    </a:lnTo>
                    <a:lnTo>
                      <a:pt x="699" y="521"/>
                    </a:lnTo>
                    <a:lnTo>
                      <a:pt x="703" y="519"/>
                    </a:lnTo>
                    <a:lnTo>
                      <a:pt x="708" y="518"/>
                    </a:lnTo>
                    <a:lnTo>
                      <a:pt x="711" y="514"/>
                    </a:lnTo>
                    <a:lnTo>
                      <a:pt x="710" y="513"/>
                    </a:lnTo>
                    <a:lnTo>
                      <a:pt x="709" y="512"/>
                    </a:lnTo>
                    <a:lnTo>
                      <a:pt x="707" y="511"/>
                    </a:lnTo>
                    <a:lnTo>
                      <a:pt x="703" y="510"/>
                    </a:lnTo>
                    <a:lnTo>
                      <a:pt x="703" y="506"/>
                    </a:lnTo>
                    <a:lnTo>
                      <a:pt x="703" y="503"/>
                    </a:lnTo>
                    <a:lnTo>
                      <a:pt x="703" y="499"/>
                    </a:lnTo>
                    <a:lnTo>
                      <a:pt x="703" y="497"/>
                    </a:lnTo>
                    <a:lnTo>
                      <a:pt x="708" y="496"/>
                    </a:lnTo>
                    <a:lnTo>
                      <a:pt x="712" y="496"/>
                    </a:lnTo>
                    <a:lnTo>
                      <a:pt x="716" y="495"/>
                    </a:lnTo>
                    <a:lnTo>
                      <a:pt x="720" y="495"/>
                    </a:lnTo>
                    <a:lnTo>
                      <a:pt x="720" y="493"/>
                    </a:lnTo>
                    <a:lnTo>
                      <a:pt x="720" y="491"/>
                    </a:lnTo>
                    <a:lnTo>
                      <a:pt x="719" y="489"/>
                    </a:lnTo>
                    <a:lnTo>
                      <a:pt x="719" y="488"/>
                    </a:lnTo>
                    <a:lnTo>
                      <a:pt x="717" y="488"/>
                    </a:lnTo>
                    <a:lnTo>
                      <a:pt x="715" y="487"/>
                    </a:lnTo>
                    <a:lnTo>
                      <a:pt x="712" y="487"/>
                    </a:lnTo>
                    <a:lnTo>
                      <a:pt x="710" y="486"/>
                    </a:lnTo>
                    <a:lnTo>
                      <a:pt x="710" y="484"/>
                    </a:lnTo>
                    <a:lnTo>
                      <a:pt x="710" y="480"/>
                    </a:lnTo>
                    <a:lnTo>
                      <a:pt x="710" y="478"/>
                    </a:lnTo>
                    <a:lnTo>
                      <a:pt x="710" y="476"/>
                    </a:lnTo>
                    <a:lnTo>
                      <a:pt x="713" y="474"/>
                    </a:lnTo>
                    <a:lnTo>
                      <a:pt x="717" y="473"/>
                    </a:lnTo>
                    <a:lnTo>
                      <a:pt x="720" y="473"/>
                    </a:lnTo>
                    <a:lnTo>
                      <a:pt x="725" y="472"/>
                    </a:lnTo>
                    <a:lnTo>
                      <a:pt x="725" y="471"/>
                    </a:lnTo>
                    <a:lnTo>
                      <a:pt x="725" y="469"/>
                    </a:lnTo>
                    <a:lnTo>
                      <a:pt x="725" y="468"/>
                    </a:lnTo>
                    <a:lnTo>
                      <a:pt x="725" y="466"/>
                    </a:lnTo>
                    <a:lnTo>
                      <a:pt x="722" y="465"/>
                    </a:lnTo>
                    <a:lnTo>
                      <a:pt x="720" y="465"/>
                    </a:lnTo>
                    <a:lnTo>
                      <a:pt x="719" y="465"/>
                    </a:lnTo>
                    <a:lnTo>
                      <a:pt x="717" y="464"/>
                    </a:lnTo>
                    <a:lnTo>
                      <a:pt x="717" y="462"/>
                    </a:lnTo>
                    <a:lnTo>
                      <a:pt x="718" y="459"/>
                    </a:lnTo>
                    <a:lnTo>
                      <a:pt x="718" y="455"/>
                    </a:lnTo>
                    <a:lnTo>
                      <a:pt x="718" y="453"/>
                    </a:lnTo>
                    <a:lnTo>
                      <a:pt x="722" y="452"/>
                    </a:lnTo>
                    <a:lnTo>
                      <a:pt x="727" y="451"/>
                    </a:lnTo>
                    <a:lnTo>
                      <a:pt x="730" y="451"/>
                    </a:lnTo>
                    <a:lnTo>
                      <a:pt x="735" y="449"/>
                    </a:lnTo>
                    <a:lnTo>
                      <a:pt x="734" y="444"/>
                    </a:lnTo>
                    <a:lnTo>
                      <a:pt x="732" y="440"/>
                    </a:lnTo>
                    <a:lnTo>
                      <a:pt x="728" y="440"/>
                    </a:lnTo>
                    <a:lnTo>
                      <a:pt x="726" y="439"/>
                    </a:lnTo>
                    <a:lnTo>
                      <a:pt x="727" y="432"/>
                    </a:lnTo>
                    <a:lnTo>
                      <a:pt x="727" y="428"/>
                    </a:lnTo>
                    <a:lnTo>
                      <a:pt x="728" y="424"/>
                    </a:lnTo>
                    <a:lnTo>
                      <a:pt x="729" y="422"/>
                    </a:lnTo>
                    <a:lnTo>
                      <a:pt x="733" y="421"/>
                    </a:lnTo>
                    <a:lnTo>
                      <a:pt x="736" y="421"/>
                    </a:lnTo>
                    <a:lnTo>
                      <a:pt x="740" y="420"/>
                    </a:lnTo>
                    <a:lnTo>
                      <a:pt x="743" y="420"/>
                    </a:lnTo>
                    <a:lnTo>
                      <a:pt x="743" y="419"/>
                    </a:lnTo>
                    <a:lnTo>
                      <a:pt x="743" y="416"/>
                    </a:lnTo>
                    <a:lnTo>
                      <a:pt x="743" y="415"/>
                    </a:lnTo>
                    <a:lnTo>
                      <a:pt x="743" y="414"/>
                    </a:lnTo>
                    <a:lnTo>
                      <a:pt x="742" y="413"/>
                    </a:lnTo>
                    <a:lnTo>
                      <a:pt x="740" y="413"/>
                    </a:lnTo>
                    <a:lnTo>
                      <a:pt x="738" y="412"/>
                    </a:lnTo>
                    <a:lnTo>
                      <a:pt x="736" y="412"/>
                    </a:lnTo>
                    <a:lnTo>
                      <a:pt x="736" y="410"/>
                    </a:lnTo>
                    <a:lnTo>
                      <a:pt x="736" y="406"/>
                    </a:lnTo>
                    <a:lnTo>
                      <a:pt x="736" y="404"/>
                    </a:lnTo>
                    <a:lnTo>
                      <a:pt x="736" y="402"/>
                    </a:lnTo>
                    <a:lnTo>
                      <a:pt x="742" y="401"/>
                    </a:lnTo>
                    <a:lnTo>
                      <a:pt x="747" y="399"/>
                    </a:lnTo>
                    <a:lnTo>
                      <a:pt x="752" y="398"/>
                    </a:lnTo>
                    <a:lnTo>
                      <a:pt x="758" y="397"/>
                    </a:lnTo>
                    <a:lnTo>
                      <a:pt x="759" y="396"/>
                    </a:lnTo>
                    <a:lnTo>
                      <a:pt x="759" y="394"/>
                    </a:lnTo>
                    <a:lnTo>
                      <a:pt x="759" y="393"/>
                    </a:lnTo>
                    <a:lnTo>
                      <a:pt x="760" y="391"/>
                    </a:lnTo>
                    <a:lnTo>
                      <a:pt x="755" y="390"/>
                    </a:lnTo>
                    <a:lnTo>
                      <a:pt x="752" y="390"/>
                    </a:lnTo>
                    <a:lnTo>
                      <a:pt x="749" y="390"/>
                    </a:lnTo>
                    <a:lnTo>
                      <a:pt x="744" y="389"/>
                    </a:lnTo>
                    <a:lnTo>
                      <a:pt x="743" y="386"/>
                    </a:lnTo>
                    <a:lnTo>
                      <a:pt x="744" y="383"/>
                    </a:lnTo>
                    <a:lnTo>
                      <a:pt x="744" y="381"/>
                    </a:lnTo>
                    <a:lnTo>
                      <a:pt x="746" y="377"/>
                    </a:lnTo>
                    <a:lnTo>
                      <a:pt x="751" y="376"/>
                    </a:lnTo>
                    <a:lnTo>
                      <a:pt x="754" y="376"/>
                    </a:lnTo>
                    <a:lnTo>
                      <a:pt x="758" y="376"/>
                    </a:lnTo>
                    <a:lnTo>
                      <a:pt x="762" y="374"/>
                    </a:lnTo>
                    <a:lnTo>
                      <a:pt x="761" y="373"/>
                    </a:lnTo>
                    <a:lnTo>
                      <a:pt x="761" y="371"/>
                    </a:lnTo>
                    <a:lnTo>
                      <a:pt x="761" y="370"/>
                    </a:lnTo>
                    <a:lnTo>
                      <a:pt x="761" y="369"/>
                    </a:lnTo>
                    <a:lnTo>
                      <a:pt x="760" y="368"/>
                    </a:lnTo>
                    <a:lnTo>
                      <a:pt x="758" y="368"/>
                    </a:lnTo>
                    <a:lnTo>
                      <a:pt x="757" y="366"/>
                    </a:lnTo>
                    <a:lnTo>
                      <a:pt x="754" y="366"/>
                    </a:lnTo>
                    <a:lnTo>
                      <a:pt x="754" y="361"/>
                    </a:lnTo>
                    <a:lnTo>
                      <a:pt x="754" y="356"/>
                    </a:lnTo>
                    <a:lnTo>
                      <a:pt x="755" y="353"/>
                    </a:lnTo>
                    <a:lnTo>
                      <a:pt x="757" y="349"/>
                    </a:lnTo>
                    <a:lnTo>
                      <a:pt x="760" y="348"/>
                    </a:lnTo>
                    <a:lnTo>
                      <a:pt x="765" y="348"/>
                    </a:lnTo>
                    <a:lnTo>
                      <a:pt x="768" y="347"/>
                    </a:lnTo>
                    <a:lnTo>
                      <a:pt x="771" y="347"/>
                    </a:lnTo>
                    <a:lnTo>
                      <a:pt x="773" y="345"/>
                    </a:lnTo>
                    <a:lnTo>
                      <a:pt x="773" y="344"/>
                    </a:lnTo>
                    <a:lnTo>
                      <a:pt x="773" y="341"/>
                    </a:lnTo>
                    <a:lnTo>
                      <a:pt x="773" y="339"/>
                    </a:lnTo>
                    <a:lnTo>
                      <a:pt x="771" y="338"/>
                    </a:lnTo>
                    <a:lnTo>
                      <a:pt x="769" y="337"/>
                    </a:lnTo>
                    <a:lnTo>
                      <a:pt x="768" y="337"/>
                    </a:lnTo>
                    <a:lnTo>
                      <a:pt x="766" y="336"/>
                    </a:lnTo>
                    <a:lnTo>
                      <a:pt x="766" y="335"/>
                    </a:lnTo>
                    <a:lnTo>
                      <a:pt x="766" y="333"/>
                    </a:lnTo>
                    <a:lnTo>
                      <a:pt x="766" y="331"/>
                    </a:lnTo>
                    <a:lnTo>
                      <a:pt x="767" y="330"/>
                    </a:lnTo>
                    <a:lnTo>
                      <a:pt x="773" y="330"/>
                    </a:lnTo>
                    <a:lnTo>
                      <a:pt x="778" y="330"/>
                    </a:lnTo>
                    <a:lnTo>
                      <a:pt x="783" y="329"/>
                    </a:lnTo>
                    <a:lnTo>
                      <a:pt x="790" y="324"/>
                    </a:lnTo>
                    <a:lnTo>
                      <a:pt x="786" y="323"/>
                    </a:lnTo>
                    <a:lnTo>
                      <a:pt x="783" y="322"/>
                    </a:lnTo>
                    <a:lnTo>
                      <a:pt x="778" y="322"/>
                    </a:lnTo>
                    <a:lnTo>
                      <a:pt x="771" y="321"/>
                    </a:lnTo>
                    <a:lnTo>
                      <a:pt x="774" y="308"/>
                    </a:lnTo>
                    <a:lnTo>
                      <a:pt x="778" y="306"/>
                    </a:lnTo>
                    <a:lnTo>
                      <a:pt x="786" y="307"/>
                    </a:lnTo>
                    <a:lnTo>
                      <a:pt x="798" y="303"/>
                    </a:lnTo>
                    <a:lnTo>
                      <a:pt x="798" y="302"/>
                    </a:lnTo>
                    <a:lnTo>
                      <a:pt x="798" y="300"/>
                    </a:lnTo>
                    <a:lnTo>
                      <a:pt x="796" y="300"/>
                    </a:lnTo>
                    <a:lnTo>
                      <a:pt x="796" y="299"/>
                    </a:lnTo>
                    <a:lnTo>
                      <a:pt x="793" y="298"/>
                    </a:lnTo>
                    <a:lnTo>
                      <a:pt x="790" y="297"/>
                    </a:lnTo>
                    <a:lnTo>
                      <a:pt x="785" y="297"/>
                    </a:lnTo>
                    <a:lnTo>
                      <a:pt x="782" y="296"/>
                    </a:lnTo>
                    <a:lnTo>
                      <a:pt x="783" y="291"/>
                    </a:lnTo>
                    <a:lnTo>
                      <a:pt x="785" y="288"/>
                    </a:lnTo>
                    <a:lnTo>
                      <a:pt x="786" y="285"/>
                    </a:lnTo>
                    <a:lnTo>
                      <a:pt x="787" y="280"/>
                    </a:lnTo>
                    <a:lnTo>
                      <a:pt x="792" y="279"/>
                    </a:lnTo>
                    <a:lnTo>
                      <a:pt x="796" y="278"/>
                    </a:lnTo>
                    <a:lnTo>
                      <a:pt x="802" y="278"/>
                    </a:lnTo>
                    <a:lnTo>
                      <a:pt x="807" y="277"/>
                    </a:lnTo>
                    <a:lnTo>
                      <a:pt x="807" y="275"/>
                    </a:lnTo>
                    <a:lnTo>
                      <a:pt x="807" y="274"/>
                    </a:lnTo>
                    <a:lnTo>
                      <a:pt x="807" y="272"/>
                    </a:lnTo>
                    <a:lnTo>
                      <a:pt x="807" y="271"/>
                    </a:lnTo>
                    <a:lnTo>
                      <a:pt x="803" y="270"/>
                    </a:lnTo>
                    <a:lnTo>
                      <a:pt x="801" y="269"/>
                    </a:lnTo>
                    <a:lnTo>
                      <a:pt x="799" y="269"/>
                    </a:lnTo>
                    <a:lnTo>
                      <a:pt x="794" y="269"/>
                    </a:lnTo>
                    <a:lnTo>
                      <a:pt x="795" y="265"/>
                    </a:lnTo>
                    <a:lnTo>
                      <a:pt x="795" y="262"/>
                    </a:lnTo>
                    <a:lnTo>
                      <a:pt x="796" y="258"/>
                    </a:lnTo>
                    <a:lnTo>
                      <a:pt x="796" y="255"/>
                    </a:lnTo>
                    <a:lnTo>
                      <a:pt x="800" y="254"/>
                    </a:lnTo>
                    <a:lnTo>
                      <a:pt x="803" y="254"/>
                    </a:lnTo>
                    <a:lnTo>
                      <a:pt x="805" y="253"/>
                    </a:lnTo>
                    <a:lnTo>
                      <a:pt x="809" y="253"/>
                    </a:lnTo>
                    <a:lnTo>
                      <a:pt x="809" y="250"/>
                    </a:lnTo>
                    <a:lnTo>
                      <a:pt x="809" y="248"/>
                    </a:lnTo>
                    <a:lnTo>
                      <a:pt x="809" y="247"/>
                    </a:lnTo>
                    <a:lnTo>
                      <a:pt x="809" y="245"/>
                    </a:lnTo>
                    <a:lnTo>
                      <a:pt x="808" y="245"/>
                    </a:lnTo>
                    <a:lnTo>
                      <a:pt x="805" y="244"/>
                    </a:lnTo>
                    <a:lnTo>
                      <a:pt x="804" y="244"/>
                    </a:lnTo>
                    <a:lnTo>
                      <a:pt x="803" y="244"/>
                    </a:lnTo>
                    <a:lnTo>
                      <a:pt x="804" y="240"/>
                    </a:lnTo>
                    <a:lnTo>
                      <a:pt x="804" y="237"/>
                    </a:lnTo>
                    <a:lnTo>
                      <a:pt x="805" y="235"/>
                    </a:lnTo>
                    <a:lnTo>
                      <a:pt x="807" y="231"/>
                    </a:lnTo>
                    <a:lnTo>
                      <a:pt x="813" y="230"/>
                    </a:lnTo>
                    <a:lnTo>
                      <a:pt x="820" y="230"/>
                    </a:lnTo>
                    <a:lnTo>
                      <a:pt x="827" y="228"/>
                    </a:lnTo>
                    <a:lnTo>
                      <a:pt x="834" y="224"/>
                    </a:lnTo>
                    <a:lnTo>
                      <a:pt x="827" y="222"/>
                    </a:lnTo>
                    <a:lnTo>
                      <a:pt x="821" y="221"/>
                    </a:lnTo>
                    <a:lnTo>
                      <a:pt x="816" y="221"/>
                    </a:lnTo>
                    <a:lnTo>
                      <a:pt x="811" y="221"/>
                    </a:lnTo>
                    <a:lnTo>
                      <a:pt x="815" y="212"/>
                    </a:lnTo>
                    <a:lnTo>
                      <a:pt x="817" y="207"/>
                    </a:lnTo>
                    <a:lnTo>
                      <a:pt x="823" y="206"/>
                    </a:lnTo>
                    <a:lnTo>
                      <a:pt x="833" y="206"/>
                    </a:lnTo>
                    <a:lnTo>
                      <a:pt x="833" y="204"/>
                    </a:lnTo>
                    <a:lnTo>
                      <a:pt x="834" y="203"/>
                    </a:lnTo>
                    <a:lnTo>
                      <a:pt x="834" y="200"/>
                    </a:lnTo>
                    <a:lnTo>
                      <a:pt x="834" y="199"/>
                    </a:lnTo>
                    <a:lnTo>
                      <a:pt x="831" y="200"/>
                    </a:lnTo>
                    <a:lnTo>
                      <a:pt x="827" y="200"/>
                    </a:lnTo>
                    <a:lnTo>
                      <a:pt x="824" y="200"/>
                    </a:lnTo>
                    <a:lnTo>
                      <a:pt x="819" y="200"/>
                    </a:lnTo>
                    <a:lnTo>
                      <a:pt x="821" y="195"/>
                    </a:lnTo>
                    <a:lnTo>
                      <a:pt x="824" y="190"/>
                    </a:lnTo>
                    <a:lnTo>
                      <a:pt x="826" y="185"/>
                    </a:lnTo>
                    <a:lnTo>
                      <a:pt x="828" y="180"/>
                    </a:lnTo>
                    <a:lnTo>
                      <a:pt x="833" y="180"/>
                    </a:lnTo>
                    <a:lnTo>
                      <a:pt x="837" y="180"/>
                    </a:lnTo>
                    <a:lnTo>
                      <a:pt x="843" y="180"/>
                    </a:lnTo>
                    <a:lnTo>
                      <a:pt x="848" y="180"/>
                    </a:lnTo>
                    <a:lnTo>
                      <a:pt x="849" y="179"/>
                    </a:lnTo>
                    <a:lnTo>
                      <a:pt x="850" y="178"/>
                    </a:lnTo>
                    <a:lnTo>
                      <a:pt x="850" y="177"/>
                    </a:lnTo>
                    <a:lnTo>
                      <a:pt x="851" y="177"/>
                    </a:lnTo>
                    <a:lnTo>
                      <a:pt x="846" y="173"/>
                    </a:lnTo>
                    <a:lnTo>
                      <a:pt x="841" y="172"/>
                    </a:lnTo>
                    <a:lnTo>
                      <a:pt x="836" y="172"/>
                    </a:lnTo>
                    <a:lnTo>
                      <a:pt x="833" y="172"/>
                    </a:lnTo>
                    <a:lnTo>
                      <a:pt x="836" y="160"/>
                    </a:lnTo>
                    <a:lnTo>
                      <a:pt x="840" y="154"/>
                    </a:lnTo>
                    <a:lnTo>
                      <a:pt x="845" y="152"/>
                    </a:lnTo>
                    <a:lnTo>
                      <a:pt x="854" y="146"/>
                    </a:lnTo>
                    <a:lnTo>
                      <a:pt x="849" y="140"/>
                    </a:lnTo>
                    <a:lnTo>
                      <a:pt x="846" y="136"/>
                    </a:lnTo>
                    <a:lnTo>
                      <a:pt x="846" y="132"/>
                    </a:lnTo>
                    <a:lnTo>
                      <a:pt x="850" y="130"/>
                    </a:lnTo>
                    <a:lnTo>
                      <a:pt x="854" y="127"/>
                    </a:lnTo>
                    <a:lnTo>
                      <a:pt x="859" y="125"/>
                    </a:lnTo>
                    <a:lnTo>
                      <a:pt x="863" y="123"/>
                    </a:lnTo>
                    <a:lnTo>
                      <a:pt x="868" y="121"/>
                    </a:lnTo>
                    <a:lnTo>
                      <a:pt x="868" y="120"/>
                    </a:lnTo>
                    <a:lnTo>
                      <a:pt x="868" y="119"/>
                    </a:lnTo>
                    <a:lnTo>
                      <a:pt x="868" y="117"/>
                    </a:lnTo>
                    <a:lnTo>
                      <a:pt x="868" y="116"/>
                    </a:lnTo>
                    <a:lnTo>
                      <a:pt x="867" y="115"/>
                    </a:lnTo>
                    <a:lnTo>
                      <a:pt x="866" y="114"/>
                    </a:lnTo>
                    <a:lnTo>
                      <a:pt x="863" y="114"/>
                    </a:lnTo>
                    <a:lnTo>
                      <a:pt x="862" y="113"/>
                    </a:lnTo>
                    <a:lnTo>
                      <a:pt x="863" y="105"/>
                    </a:lnTo>
                    <a:lnTo>
                      <a:pt x="868" y="103"/>
                    </a:lnTo>
                    <a:lnTo>
                      <a:pt x="876" y="103"/>
                    </a:lnTo>
                    <a:lnTo>
                      <a:pt x="884" y="104"/>
                    </a:lnTo>
                    <a:lnTo>
                      <a:pt x="884" y="102"/>
                    </a:lnTo>
                    <a:lnTo>
                      <a:pt x="884" y="100"/>
                    </a:lnTo>
                    <a:lnTo>
                      <a:pt x="884" y="98"/>
                    </a:lnTo>
                    <a:lnTo>
                      <a:pt x="884" y="96"/>
                    </a:lnTo>
                    <a:lnTo>
                      <a:pt x="882" y="95"/>
                    </a:lnTo>
                    <a:lnTo>
                      <a:pt x="878" y="95"/>
                    </a:lnTo>
                    <a:lnTo>
                      <a:pt x="875" y="95"/>
                    </a:lnTo>
                    <a:lnTo>
                      <a:pt x="873" y="94"/>
                    </a:lnTo>
                    <a:lnTo>
                      <a:pt x="874" y="84"/>
                    </a:lnTo>
                    <a:lnTo>
                      <a:pt x="877" y="80"/>
                    </a:lnTo>
                    <a:lnTo>
                      <a:pt x="883" y="79"/>
                    </a:lnTo>
                    <a:lnTo>
                      <a:pt x="891" y="74"/>
                    </a:lnTo>
                    <a:lnTo>
                      <a:pt x="887" y="71"/>
                    </a:lnTo>
                    <a:lnTo>
                      <a:pt x="885" y="70"/>
                    </a:lnTo>
                    <a:lnTo>
                      <a:pt x="884" y="70"/>
                    </a:lnTo>
                    <a:lnTo>
                      <a:pt x="882" y="70"/>
                    </a:lnTo>
                    <a:lnTo>
                      <a:pt x="883" y="61"/>
                    </a:lnTo>
                    <a:lnTo>
                      <a:pt x="885" y="56"/>
                    </a:lnTo>
                    <a:lnTo>
                      <a:pt x="890" y="54"/>
                    </a:lnTo>
                    <a:lnTo>
                      <a:pt x="899" y="53"/>
                    </a:lnTo>
                    <a:lnTo>
                      <a:pt x="896" y="47"/>
                    </a:lnTo>
                    <a:lnTo>
                      <a:pt x="894" y="45"/>
                    </a:lnTo>
                    <a:lnTo>
                      <a:pt x="892" y="45"/>
                    </a:lnTo>
                    <a:lnTo>
                      <a:pt x="891" y="45"/>
                    </a:lnTo>
                    <a:lnTo>
                      <a:pt x="891" y="41"/>
                    </a:lnTo>
                    <a:lnTo>
                      <a:pt x="892" y="38"/>
                    </a:lnTo>
                    <a:lnTo>
                      <a:pt x="892" y="34"/>
                    </a:lnTo>
                    <a:lnTo>
                      <a:pt x="893" y="31"/>
                    </a:lnTo>
                    <a:lnTo>
                      <a:pt x="898" y="31"/>
                    </a:lnTo>
                    <a:lnTo>
                      <a:pt x="902" y="30"/>
                    </a:lnTo>
                    <a:lnTo>
                      <a:pt x="907" y="30"/>
                    </a:lnTo>
                    <a:lnTo>
                      <a:pt x="911" y="30"/>
                    </a:lnTo>
                    <a:lnTo>
                      <a:pt x="909" y="24"/>
                    </a:lnTo>
                    <a:lnTo>
                      <a:pt x="906" y="22"/>
                    </a:lnTo>
                    <a:lnTo>
                      <a:pt x="902" y="21"/>
                    </a:lnTo>
                    <a:lnTo>
                      <a:pt x="899" y="21"/>
                    </a:lnTo>
                    <a:lnTo>
                      <a:pt x="901" y="15"/>
                    </a:lnTo>
                    <a:lnTo>
                      <a:pt x="902" y="11"/>
                    </a:lnTo>
                    <a:lnTo>
                      <a:pt x="904" y="5"/>
                    </a:lnTo>
                    <a:lnTo>
                      <a:pt x="907" y="0"/>
                    </a:lnTo>
                    <a:lnTo>
                      <a:pt x="912" y="1"/>
                    </a:lnTo>
                    <a:lnTo>
                      <a:pt x="918" y="5"/>
                    </a:lnTo>
                    <a:lnTo>
                      <a:pt x="924" y="9"/>
                    </a:lnTo>
                    <a:lnTo>
                      <a:pt x="932" y="16"/>
                    </a:lnTo>
                    <a:lnTo>
                      <a:pt x="928" y="31"/>
                    </a:lnTo>
                    <a:lnTo>
                      <a:pt x="920" y="49"/>
                    </a:lnTo>
                    <a:lnTo>
                      <a:pt x="911" y="67"/>
                    </a:lnTo>
                    <a:lnTo>
                      <a:pt x="903" y="82"/>
                    </a:lnTo>
                    <a:lnTo>
                      <a:pt x="895" y="102"/>
                    </a:lnTo>
                    <a:lnTo>
                      <a:pt x="886" y="122"/>
                    </a:lnTo>
                    <a:lnTo>
                      <a:pt x="877" y="141"/>
                    </a:lnTo>
                    <a:lnTo>
                      <a:pt x="869" y="160"/>
                    </a:lnTo>
                    <a:lnTo>
                      <a:pt x="860" y="179"/>
                    </a:lnTo>
                    <a:lnTo>
                      <a:pt x="851" y="198"/>
                    </a:lnTo>
                    <a:lnTo>
                      <a:pt x="844" y="219"/>
                    </a:lnTo>
                    <a:lnTo>
                      <a:pt x="837" y="238"/>
                    </a:lnTo>
                    <a:lnTo>
                      <a:pt x="819" y="281"/>
                    </a:lnTo>
                    <a:lnTo>
                      <a:pt x="802" y="326"/>
                    </a:lnTo>
                    <a:lnTo>
                      <a:pt x="785" y="371"/>
                    </a:lnTo>
                    <a:lnTo>
                      <a:pt x="769" y="415"/>
                    </a:lnTo>
                    <a:lnTo>
                      <a:pt x="753" y="461"/>
                    </a:lnTo>
                    <a:lnTo>
                      <a:pt x="737" y="506"/>
                    </a:lnTo>
                    <a:lnTo>
                      <a:pt x="721" y="553"/>
                    </a:lnTo>
                    <a:lnTo>
                      <a:pt x="707" y="598"/>
                    </a:lnTo>
                    <a:lnTo>
                      <a:pt x="688" y="656"/>
                    </a:lnTo>
                    <a:lnTo>
                      <a:pt x="676" y="700"/>
                    </a:lnTo>
                    <a:lnTo>
                      <a:pt x="666" y="731"/>
                    </a:lnTo>
                    <a:lnTo>
                      <a:pt x="659" y="755"/>
                    </a:lnTo>
                    <a:lnTo>
                      <a:pt x="653" y="771"/>
                    </a:lnTo>
                    <a:lnTo>
                      <a:pt x="649" y="785"/>
                    </a:lnTo>
                    <a:lnTo>
                      <a:pt x="645" y="795"/>
                    </a:lnTo>
                    <a:lnTo>
                      <a:pt x="641" y="808"/>
                    </a:lnTo>
                    <a:lnTo>
                      <a:pt x="638" y="808"/>
                    </a:lnTo>
                    <a:lnTo>
                      <a:pt x="635" y="808"/>
                    </a:lnTo>
                    <a:lnTo>
                      <a:pt x="633" y="808"/>
                    </a:lnTo>
                    <a:lnTo>
                      <a:pt x="629" y="80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54"/>
              <p:cNvSpPr>
                <a:spLocks/>
              </p:cNvSpPr>
              <p:nvPr/>
            </p:nvSpPr>
            <p:spPr bwMode="auto">
              <a:xfrm>
                <a:off x="1112" y="4063"/>
                <a:ext cx="236" cy="89"/>
              </a:xfrm>
              <a:custGeom>
                <a:avLst/>
                <a:gdLst>
                  <a:gd name="T0" fmla="*/ 25 w 706"/>
                  <a:gd name="T1" fmla="*/ 10 h 269"/>
                  <a:gd name="T2" fmla="*/ 23 w 706"/>
                  <a:gd name="T3" fmla="*/ 7 h 269"/>
                  <a:gd name="T4" fmla="*/ 20 w 706"/>
                  <a:gd name="T5" fmla="*/ 6 h 269"/>
                  <a:gd name="T6" fmla="*/ 17 w 706"/>
                  <a:gd name="T7" fmla="*/ 5 h 269"/>
                  <a:gd name="T8" fmla="*/ 15 w 706"/>
                  <a:gd name="T9" fmla="*/ 5 h 269"/>
                  <a:gd name="T10" fmla="*/ 12 w 706"/>
                  <a:gd name="T11" fmla="*/ 6 h 269"/>
                  <a:gd name="T12" fmla="*/ 10 w 706"/>
                  <a:gd name="T13" fmla="*/ 8 h 269"/>
                  <a:gd name="T14" fmla="*/ 7 w 706"/>
                  <a:gd name="T15" fmla="*/ 8 h 269"/>
                  <a:gd name="T16" fmla="*/ 4 w 706"/>
                  <a:gd name="T17" fmla="*/ 8 h 269"/>
                  <a:gd name="T18" fmla="*/ 2 w 706"/>
                  <a:gd name="T19" fmla="*/ 7 h 269"/>
                  <a:gd name="T20" fmla="*/ 0 w 706"/>
                  <a:gd name="T21" fmla="*/ 7 h 269"/>
                  <a:gd name="T22" fmla="*/ 2 w 706"/>
                  <a:gd name="T23" fmla="*/ 6 h 269"/>
                  <a:gd name="T24" fmla="*/ 5 w 706"/>
                  <a:gd name="T25" fmla="*/ 7 h 269"/>
                  <a:gd name="T26" fmla="*/ 2 w 706"/>
                  <a:gd name="T27" fmla="*/ 6 h 269"/>
                  <a:gd name="T28" fmla="*/ 0 w 706"/>
                  <a:gd name="T29" fmla="*/ 5 h 269"/>
                  <a:gd name="T30" fmla="*/ 1 w 706"/>
                  <a:gd name="T31" fmla="*/ 5 h 269"/>
                  <a:gd name="T32" fmla="*/ 2 w 706"/>
                  <a:gd name="T33" fmla="*/ 5 h 269"/>
                  <a:gd name="T34" fmla="*/ 2 w 706"/>
                  <a:gd name="T35" fmla="*/ 5 h 269"/>
                  <a:gd name="T36" fmla="*/ 1 w 706"/>
                  <a:gd name="T37" fmla="*/ 4 h 269"/>
                  <a:gd name="T38" fmla="*/ 2 w 706"/>
                  <a:gd name="T39" fmla="*/ 4 h 269"/>
                  <a:gd name="T40" fmla="*/ 5 w 706"/>
                  <a:gd name="T41" fmla="*/ 5 h 269"/>
                  <a:gd name="T42" fmla="*/ 2 w 706"/>
                  <a:gd name="T43" fmla="*/ 4 h 269"/>
                  <a:gd name="T44" fmla="*/ 1 w 706"/>
                  <a:gd name="T45" fmla="*/ 3 h 269"/>
                  <a:gd name="T46" fmla="*/ 3 w 706"/>
                  <a:gd name="T47" fmla="*/ 3 h 269"/>
                  <a:gd name="T48" fmla="*/ 5 w 706"/>
                  <a:gd name="T49" fmla="*/ 4 h 269"/>
                  <a:gd name="T50" fmla="*/ 8 w 706"/>
                  <a:gd name="T51" fmla="*/ 4 h 269"/>
                  <a:gd name="T52" fmla="*/ 11 w 706"/>
                  <a:gd name="T53" fmla="*/ 3 h 269"/>
                  <a:gd name="T54" fmla="*/ 13 w 706"/>
                  <a:gd name="T55" fmla="*/ 1 h 269"/>
                  <a:gd name="T56" fmla="*/ 16 w 706"/>
                  <a:gd name="T57" fmla="*/ 0 h 269"/>
                  <a:gd name="T58" fmla="*/ 18 w 706"/>
                  <a:gd name="T59" fmla="*/ 0 h 269"/>
                  <a:gd name="T60" fmla="*/ 21 w 706"/>
                  <a:gd name="T61" fmla="*/ 1 h 269"/>
                  <a:gd name="T62" fmla="*/ 24 w 706"/>
                  <a:gd name="T63" fmla="*/ 3 h 269"/>
                  <a:gd name="T64" fmla="*/ 26 w 706"/>
                  <a:gd name="T65" fmla="*/ 4 h 269"/>
                  <a:gd name="T66" fmla="*/ 26 w 706"/>
                  <a:gd name="T67" fmla="*/ 5 h 269"/>
                  <a:gd name="T68" fmla="*/ 21 w 706"/>
                  <a:gd name="T69" fmla="*/ 2 h 269"/>
                  <a:gd name="T70" fmla="*/ 22 w 706"/>
                  <a:gd name="T71" fmla="*/ 3 h 269"/>
                  <a:gd name="T72" fmla="*/ 26 w 706"/>
                  <a:gd name="T73" fmla="*/ 6 h 269"/>
                  <a:gd name="T74" fmla="*/ 26 w 706"/>
                  <a:gd name="T75" fmla="*/ 7 h 269"/>
                  <a:gd name="T76" fmla="*/ 25 w 706"/>
                  <a:gd name="T77" fmla="*/ 6 h 269"/>
                  <a:gd name="T78" fmla="*/ 23 w 706"/>
                  <a:gd name="T79" fmla="*/ 5 h 269"/>
                  <a:gd name="T80" fmla="*/ 21 w 706"/>
                  <a:gd name="T81" fmla="*/ 3 h 269"/>
                  <a:gd name="T82" fmla="*/ 19 w 706"/>
                  <a:gd name="T83" fmla="*/ 3 h 269"/>
                  <a:gd name="T84" fmla="*/ 22 w 706"/>
                  <a:gd name="T85" fmla="*/ 5 h 269"/>
                  <a:gd name="T86" fmla="*/ 25 w 706"/>
                  <a:gd name="T87" fmla="*/ 7 h 269"/>
                  <a:gd name="T88" fmla="*/ 26 w 706"/>
                  <a:gd name="T89" fmla="*/ 8 h 269"/>
                  <a:gd name="T90" fmla="*/ 26 w 706"/>
                  <a:gd name="T91" fmla="*/ 8 h 269"/>
                  <a:gd name="T92" fmla="*/ 23 w 706"/>
                  <a:gd name="T93" fmla="*/ 6 h 269"/>
                  <a:gd name="T94" fmla="*/ 22 w 706"/>
                  <a:gd name="T95" fmla="*/ 6 h 269"/>
                  <a:gd name="T96" fmla="*/ 24 w 706"/>
                  <a:gd name="T97" fmla="*/ 7 h 269"/>
                  <a:gd name="T98" fmla="*/ 25 w 706"/>
                  <a:gd name="T99" fmla="*/ 8 h 269"/>
                  <a:gd name="T100" fmla="*/ 26 w 706"/>
                  <a:gd name="T101" fmla="*/ 9 h 269"/>
                  <a:gd name="T102" fmla="*/ 26 w 706"/>
                  <a:gd name="T103" fmla="*/ 10 h 2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06"/>
                  <a:gd name="T157" fmla="*/ 0 h 269"/>
                  <a:gd name="T158" fmla="*/ 706 w 706"/>
                  <a:gd name="T159" fmla="*/ 269 h 2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06" h="269">
                    <a:moveTo>
                      <a:pt x="691" y="269"/>
                    </a:moveTo>
                    <a:lnTo>
                      <a:pt x="688" y="267"/>
                    </a:lnTo>
                    <a:lnTo>
                      <a:pt x="684" y="266"/>
                    </a:lnTo>
                    <a:lnTo>
                      <a:pt x="681" y="264"/>
                    </a:lnTo>
                    <a:lnTo>
                      <a:pt x="677" y="263"/>
                    </a:lnTo>
                    <a:lnTo>
                      <a:pt x="663" y="249"/>
                    </a:lnTo>
                    <a:lnTo>
                      <a:pt x="649" y="235"/>
                    </a:lnTo>
                    <a:lnTo>
                      <a:pt x="634" y="223"/>
                    </a:lnTo>
                    <a:lnTo>
                      <a:pt x="621" y="211"/>
                    </a:lnTo>
                    <a:lnTo>
                      <a:pt x="606" y="200"/>
                    </a:lnTo>
                    <a:lnTo>
                      <a:pt x="592" y="189"/>
                    </a:lnTo>
                    <a:lnTo>
                      <a:pt x="579" y="179"/>
                    </a:lnTo>
                    <a:lnTo>
                      <a:pt x="565" y="168"/>
                    </a:lnTo>
                    <a:lnTo>
                      <a:pt x="550" y="160"/>
                    </a:lnTo>
                    <a:lnTo>
                      <a:pt x="536" y="155"/>
                    </a:lnTo>
                    <a:lnTo>
                      <a:pt x="522" y="149"/>
                    </a:lnTo>
                    <a:lnTo>
                      <a:pt x="508" y="143"/>
                    </a:lnTo>
                    <a:lnTo>
                      <a:pt x="494" y="140"/>
                    </a:lnTo>
                    <a:lnTo>
                      <a:pt x="480" y="138"/>
                    </a:lnTo>
                    <a:lnTo>
                      <a:pt x="466" y="135"/>
                    </a:lnTo>
                    <a:lnTo>
                      <a:pt x="451" y="134"/>
                    </a:lnTo>
                    <a:lnTo>
                      <a:pt x="438" y="134"/>
                    </a:lnTo>
                    <a:lnTo>
                      <a:pt x="424" y="135"/>
                    </a:lnTo>
                    <a:lnTo>
                      <a:pt x="410" y="136"/>
                    </a:lnTo>
                    <a:lnTo>
                      <a:pt x="395" y="139"/>
                    </a:lnTo>
                    <a:lnTo>
                      <a:pt x="382" y="142"/>
                    </a:lnTo>
                    <a:lnTo>
                      <a:pt x="368" y="146"/>
                    </a:lnTo>
                    <a:lnTo>
                      <a:pt x="355" y="150"/>
                    </a:lnTo>
                    <a:lnTo>
                      <a:pt x="341" y="156"/>
                    </a:lnTo>
                    <a:lnTo>
                      <a:pt x="327" y="165"/>
                    </a:lnTo>
                    <a:lnTo>
                      <a:pt x="315" y="174"/>
                    </a:lnTo>
                    <a:lnTo>
                      <a:pt x="301" y="184"/>
                    </a:lnTo>
                    <a:lnTo>
                      <a:pt x="289" y="193"/>
                    </a:lnTo>
                    <a:lnTo>
                      <a:pt x="275" y="202"/>
                    </a:lnTo>
                    <a:lnTo>
                      <a:pt x="261" y="210"/>
                    </a:lnTo>
                    <a:lnTo>
                      <a:pt x="248" y="218"/>
                    </a:lnTo>
                    <a:lnTo>
                      <a:pt x="233" y="224"/>
                    </a:lnTo>
                    <a:lnTo>
                      <a:pt x="218" y="224"/>
                    </a:lnTo>
                    <a:lnTo>
                      <a:pt x="203" y="224"/>
                    </a:lnTo>
                    <a:lnTo>
                      <a:pt x="188" y="223"/>
                    </a:lnTo>
                    <a:lnTo>
                      <a:pt x="174" y="222"/>
                    </a:lnTo>
                    <a:lnTo>
                      <a:pt x="159" y="219"/>
                    </a:lnTo>
                    <a:lnTo>
                      <a:pt x="144" y="217"/>
                    </a:lnTo>
                    <a:lnTo>
                      <a:pt x="129" y="215"/>
                    </a:lnTo>
                    <a:lnTo>
                      <a:pt x="115" y="211"/>
                    </a:lnTo>
                    <a:lnTo>
                      <a:pt x="101" y="208"/>
                    </a:lnTo>
                    <a:lnTo>
                      <a:pt x="86" y="205"/>
                    </a:lnTo>
                    <a:lnTo>
                      <a:pt x="71" y="201"/>
                    </a:lnTo>
                    <a:lnTo>
                      <a:pt x="57" y="198"/>
                    </a:lnTo>
                    <a:lnTo>
                      <a:pt x="43" y="196"/>
                    </a:lnTo>
                    <a:lnTo>
                      <a:pt x="28" y="192"/>
                    </a:lnTo>
                    <a:lnTo>
                      <a:pt x="13" y="190"/>
                    </a:lnTo>
                    <a:lnTo>
                      <a:pt x="0" y="188"/>
                    </a:lnTo>
                    <a:lnTo>
                      <a:pt x="0" y="183"/>
                    </a:lnTo>
                    <a:lnTo>
                      <a:pt x="1" y="179"/>
                    </a:lnTo>
                    <a:lnTo>
                      <a:pt x="1" y="175"/>
                    </a:lnTo>
                    <a:lnTo>
                      <a:pt x="2" y="171"/>
                    </a:lnTo>
                    <a:lnTo>
                      <a:pt x="18" y="172"/>
                    </a:lnTo>
                    <a:lnTo>
                      <a:pt x="35" y="174"/>
                    </a:lnTo>
                    <a:lnTo>
                      <a:pt x="51" y="176"/>
                    </a:lnTo>
                    <a:lnTo>
                      <a:pt x="67" y="180"/>
                    </a:lnTo>
                    <a:lnTo>
                      <a:pt x="84" y="183"/>
                    </a:lnTo>
                    <a:lnTo>
                      <a:pt x="100" y="185"/>
                    </a:lnTo>
                    <a:lnTo>
                      <a:pt x="117" y="186"/>
                    </a:lnTo>
                    <a:lnTo>
                      <a:pt x="134" y="186"/>
                    </a:lnTo>
                    <a:lnTo>
                      <a:pt x="118" y="183"/>
                    </a:lnTo>
                    <a:lnTo>
                      <a:pt x="102" y="179"/>
                    </a:lnTo>
                    <a:lnTo>
                      <a:pt x="86" y="175"/>
                    </a:lnTo>
                    <a:lnTo>
                      <a:pt x="70" y="171"/>
                    </a:lnTo>
                    <a:lnTo>
                      <a:pt x="54" y="166"/>
                    </a:lnTo>
                    <a:lnTo>
                      <a:pt x="39" y="161"/>
                    </a:lnTo>
                    <a:lnTo>
                      <a:pt x="24" y="158"/>
                    </a:lnTo>
                    <a:lnTo>
                      <a:pt x="9" y="153"/>
                    </a:lnTo>
                    <a:lnTo>
                      <a:pt x="10" y="149"/>
                    </a:lnTo>
                    <a:lnTo>
                      <a:pt x="10" y="146"/>
                    </a:lnTo>
                    <a:lnTo>
                      <a:pt x="11" y="142"/>
                    </a:lnTo>
                    <a:lnTo>
                      <a:pt x="11" y="138"/>
                    </a:lnTo>
                    <a:lnTo>
                      <a:pt x="20" y="139"/>
                    </a:lnTo>
                    <a:lnTo>
                      <a:pt x="29" y="140"/>
                    </a:lnTo>
                    <a:lnTo>
                      <a:pt x="38" y="141"/>
                    </a:lnTo>
                    <a:lnTo>
                      <a:pt x="46" y="143"/>
                    </a:lnTo>
                    <a:lnTo>
                      <a:pt x="54" y="144"/>
                    </a:lnTo>
                    <a:lnTo>
                      <a:pt x="60" y="146"/>
                    </a:lnTo>
                    <a:lnTo>
                      <a:pt x="65" y="146"/>
                    </a:lnTo>
                    <a:lnTo>
                      <a:pt x="67" y="146"/>
                    </a:lnTo>
                    <a:lnTo>
                      <a:pt x="63" y="143"/>
                    </a:lnTo>
                    <a:lnTo>
                      <a:pt x="60" y="142"/>
                    </a:lnTo>
                    <a:lnTo>
                      <a:pt x="57" y="141"/>
                    </a:lnTo>
                    <a:lnTo>
                      <a:pt x="53" y="139"/>
                    </a:lnTo>
                    <a:lnTo>
                      <a:pt x="47" y="138"/>
                    </a:lnTo>
                    <a:lnTo>
                      <a:pt x="41" y="134"/>
                    </a:lnTo>
                    <a:lnTo>
                      <a:pt x="32" y="132"/>
                    </a:lnTo>
                    <a:lnTo>
                      <a:pt x="19" y="127"/>
                    </a:lnTo>
                    <a:lnTo>
                      <a:pt x="19" y="123"/>
                    </a:lnTo>
                    <a:lnTo>
                      <a:pt x="19" y="119"/>
                    </a:lnTo>
                    <a:lnTo>
                      <a:pt x="20" y="116"/>
                    </a:lnTo>
                    <a:lnTo>
                      <a:pt x="21" y="110"/>
                    </a:lnTo>
                    <a:lnTo>
                      <a:pt x="35" y="111"/>
                    </a:lnTo>
                    <a:lnTo>
                      <a:pt x="50" y="115"/>
                    </a:lnTo>
                    <a:lnTo>
                      <a:pt x="66" y="118"/>
                    </a:lnTo>
                    <a:lnTo>
                      <a:pt x="82" y="123"/>
                    </a:lnTo>
                    <a:lnTo>
                      <a:pt x="97" y="127"/>
                    </a:lnTo>
                    <a:lnTo>
                      <a:pt x="113" y="131"/>
                    </a:lnTo>
                    <a:lnTo>
                      <a:pt x="129" y="132"/>
                    </a:lnTo>
                    <a:lnTo>
                      <a:pt x="144" y="132"/>
                    </a:lnTo>
                    <a:lnTo>
                      <a:pt x="127" y="127"/>
                    </a:lnTo>
                    <a:lnTo>
                      <a:pt x="111" y="122"/>
                    </a:lnTo>
                    <a:lnTo>
                      <a:pt x="95" y="117"/>
                    </a:lnTo>
                    <a:lnTo>
                      <a:pt x="82" y="111"/>
                    </a:lnTo>
                    <a:lnTo>
                      <a:pt x="67" y="107"/>
                    </a:lnTo>
                    <a:lnTo>
                      <a:pt x="54" y="103"/>
                    </a:lnTo>
                    <a:lnTo>
                      <a:pt x="42" y="99"/>
                    </a:lnTo>
                    <a:lnTo>
                      <a:pt x="29" y="96"/>
                    </a:lnTo>
                    <a:lnTo>
                      <a:pt x="29" y="89"/>
                    </a:lnTo>
                    <a:lnTo>
                      <a:pt x="29" y="83"/>
                    </a:lnTo>
                    <a:lnTo>
                      <a:pt x="30" y="80"/>
                    </a:lnTo>
                    <a:lnTo>
                      <a:pt x="32" y="75"/>
                    </a:lnTo>
                    <a:lnTo>
                      <a:pt x="46" y="80"/>
                    </a:lnTo>
                    <a:lnTo>
                      <a:pt x="60" y="85"/>
                    </a:lnTo>
                    <a:lnTo>
                      <a:pt x="75" y="90"/>
                    </a:lnTo>
                    <a:lnTo>
                      <a:pt x="88" y="94"/>
                    </a:lnTo>
                    <a:lnTo>
                      <a:pt x="102" y="98"/>
                    </a:lnTo>
                    <a:lnTo>
                      <a:pt x="117" y="101"/>
                    </a:lnTo>
                    <a:lnTo>
                      <a:pt x="130" y="103"/>
                    </a:lnTo>
                    <a:lnTo>
                      <a:pt x="145" y="106"/>
                    </a:lnTo>
                    <a:lnTo>
                      <a:pt x="160" y="107"/>
                    </a:lnTo>
                    <a:lnTo>
                      <a:pt x="174" y="108"/>
                    </a:lnTo>
                    <a:lnTo>
                      <a:pt x="188" y="107"/>
                    </a:lnTo>
                    <a:lnTo>
                      <a:pt x="203" y="106"/>
                    </a:lnTo>
                    <a:lnTo>
                      <a:pt x="218" y="103"/>
                    </a:lnTo>
                    <a:lnTo>
                      <a:pt x="233" y="99"/>
                    </a:lnTo>
                    <a:lnTo>
                      <a:pt x="248" y="94"/>
                    </a:lnTo>
                    <a:lnTo>
                      <a:pt x="262" y="88"/>
                    </a:lnTo>
                    <a:lnTo>
                      <a:pt x="274" y="78"/>
                    </a:lnTo>
                    <a:lnTo>
                      <a:pt x="286" y="69"/>
                    </a:lnTo>
                    <a:lnTo>
                      <a:pt x="299" y="60"/>
                    </a:lnTo>
                    <a:lnTo>
                      <a:pt x="311" y="51"/>
                    </a:lnTo>
                    <a:lnTo>
                      <a:pt x="324" y="42"/>
                    </a:lnTo>
                    <a:lnTo>
                      <a:pt x="336" y="34"/>
                    </a:lnTo>
                    <a:lnTo>
                      <a:pt x="350" y="27"/>
                    </a:lnTo>
                    <a:lnTo>
                      <a:pt x="364" y="20"/>
                    </a:lnTo>
                    <a:lnTo>
                      <a:pt x="378" y="15"/>
                    </a:lnTo>
                    <a:lnTo>
                      <a:pt x="392" y="9"/>
                    </a:lnTo>
                    <a:lnTo>
                      <a:pt x="407" y="6"/>
                    </a:lnTo>
                    <a:lnTo>
                      <a:pt x="422" y="2"/>
                    </a:lnTo>
                    <a:lnTo>
                      <a:pt x="436" y="0"/>
                    </a:lnTo>
                    <a:lnTo>
                      <a:pt x="452" y="0"/>
                    </a:lnTo>
                    <a:lnTo>
                      <a:pt x="468" y="1"/>
                    </a:lnTo>
                    <a:lnTo>
                      <a:pt x="484" y="3"/>
                    </a:lnTo>
                    <a:lnTo>
                      <a:pt x="498" y="9"/>
                    </a:lnTo>
                    <a:lnTo>
                      <a:pt x="511" y="14"/>
                    </a:lnTo>
                    <a:lnTo>
                      <a:pt x="526" y="19"/>
                    </a:lnTo>
                    <a:lnTo>
                      <a:pt x="541" y="25"/>
                    </a:lnTo>
                    <a:lnTo>
                      <a:pt x="556" y="31"/>
                    </a:lnTo>
                    <a:lnTo>
                      <a:pt x="569" y="36"/>
                    </a:lnTo>
                    <a:lnTo>
                      <a:pt x="584" y="42"/>
                    </a:lnTo>
                    <a:lnTo>
                      <a:pt x="599" y="49"/>
                    </a:lnTo>
                    <a:lnTo>
                      <a:pt x="614" y="56"/>
                    </a:lnTo>
                    <a:lnTo>
                      <a:pt x="627" y="64"/>
                    </a:lnTo>
                    <a:lnTo>
                      <a:pt x="641" y="70"/>
                    </a:lnTo>
                    <a:lnTo>
                      <a:pt x="655" y="80"/>
                    </a:lnTo>
                    <a:lnTo>
                      <a:pt x="668" y="88"/>
                    </a:lnTo>
                    <a:lnTo>
                      <a:pt x="681" y="97"/>
                    </a:lnTo>
                    <a:lnTo>
                      <a:pt x="693" y="107"/>
                    </a:lnTo>
                    <a:lnTo>
                      <a:pt x="706" y="117"/>
                    </a:lnTo>
                    <a:lnTo>
                      <a:pt x="706" y="122"/>
                    </a:lnTo>
                    <a:lnTo>
                      <a:pt x="706" y="126"/>
                    </a:lnTo>
                    <a:lnTo>
                      <a:pt x="706" y="132"/>
                    </a:lnTo>
                    <a:lnTo>
                      <a:pt x="704" y="138"/>
                    </a:lnTo>
                    <a:lnTo>
                      <a:pt x="690" y="127"/>
                    </a:lnTo>
                    <a:lnTo>
                      <a:pt x="670" y="113"/>
                    </a:lnTo>
                    <a:lnTo>
                      <a:pt x="645" y="97"/>
                    </a:lnTo>
                    <a:lnTo>
                      <a:pt x="618" y="81"/>
                    </a:lnTo>
                    <a:lnTo>
                      <a:pt x="591" y="66"/>
                    </a:lnTo>
                    <a:lnTo>
                      <a:pt x="567" y="55"/>
                    </a:lnTo>
                    <a:lnTo>
                      <a:pt x="547" y="47"/>
                    </a:lnTo>
                    <a:lnTo>
                      <a:pt x="534" y="45"/>
                    </a:lnTo>
                    <a:lnTo>
                      <a:pt x="556" y="57"/>
                    </a:lnTo>
                    <a:lnTo>
                      <a:pt x="577" y="68"/>
                    </a:lnTo>
                    <a:lnTo>
                      <a:pt x="598" y="81"/>
                    </a:lnTo>
                    <a:lnTo>
                      <a:pt x="618" y="94"/>
                    </a:lnTo>
                    <a:lnTo>
                      <a:pt x="640" y="108"/>
                    </a:lnTo>
                    <a:lnTo>
                      <a:pt x="660" y="123"/>
                    </a:lnTo>
                    <a:lnTo>
                      <a:pt x="681" y="139"/>
                    </a:lnTo>
                    <a:lnTo>
                      <a:pt x="703" y="156"/>
                    </a:lnTo>
                    <a:lnTo>
                      <a:pt x="704" y="166"/>
                    </a:lnTo>
                    <a:lnTo>
                      <a:pt x="704" y="173"/>
                    </a:lnTo>
                    <a:lnTo>
                      <a:pt x="703" y="179"/>
                    </a:lnTo>
                    <a:lnTo>
                      <a:pt x="700" y="184"/>
                    </a:lnTo>
                    <a:lnTo>
                      <a:pt x="699" y="184"/>
                    </a:lnTo>
                    <a:lnTo>
                      <a:pt x="698" y="184"/>
                    </a:lnTo>
                    <a:lnTo>
                      <a:pt x="697" y="184"/>
                    </a:lnTo>
                    <a:lnTo>
                      <a:pt x="696" y="184"/>
                    </a:lnTo>
                    <a:lnTo>
                      <a:pt x="687" y="176"/>
                    </a:lnTo>
                    <a:lnTo>
                      <a:pt x="676" y="168"/>
                    </a:lnTo>
                    <a:lnTo>
                      <a:pt x="666" y="159"/>
                    </a:lnTo>
                    <a:lnTo>
                      <a:pt x="655" y="151"/>
                    </a:lnTo>
                    <a:lnTo>
                      <a:pt x="642" y="142"/>
                    </a:lnTo>
                    <a:lnTo>
                      <a:pt x="630" y="133"/>
                    </a:lnTo>
                    <a:lnTo>
                      <a:pt x="617" y="125"/>
                    </a:lnTo>
                    <a:lnTo>
                      <a:pt x="604" y="116"/>
                    </a:lnTo>
                    <a:lnTo>
                      <a:pt x="591" y="109"/>
                    </a:lnTo>
                    <a:lnTo>
                      <a:pt x="577" y="101"/>
                    </a:lnTo>
                    <a:lnTo>
                      <a:pt x="565" y="96"/>
                    </a:lnTo>
                    <a:lnTo>
                      <a:pt x="551" y="90"/>
                    </a:lnTo>
                    <a:lnTo>
                      <a:pt x="539" y="86"/>
                    </a:lnTo>
                    <a:lnTo>
                      <a:pt x="527" y="83"/>
                    </a:lnTo>
                    <a:lnTo>
                      <a:pt x="516" y="82"/>
                    </a:lnTo>
                    <a:lnTo>
                      <a:pt x="506" y="82"/>
                    </a:lnTo>
                    <a:lnTo>
                      <a:pt x="523" y="89"/>
                    </a:lnTo>
                    <a:lnTo>
                      <a:pt x="539" y="96"/>
                    </a:lnTo>
                    <a:lnTo>
                      <a:pt x="555" y="103"/>
                    </a:lnTo>
                    <a:lnTo>
                      <a:pt x="571" y="111"/>
                    </a:lnTo>
                    <a:lnTo>
                      <a:pt x="587" y="119"/>
                    </a:lnTo>
                    <a:lnTo>
                      <a:pt x="602" y="128"/>
                    </a:lnTo>
                    <a:lnTo>
                      <a:pt x="618" y="139"/>
                    </a:lnTo>
                    <a:lnTo>
                      <a:pt x="635" y="149"/>
                    </a:lnTo>
                    <a:lnTo>
                      <a:pt x="656" y="167"/>
                    </a:lnTo>
                    <a:lnTo>
                      <a:pt x="671" y="181"/>
                    </a:lnTo>
                    <a:lnTo>
                      <a:pt x="682" y="191"/>
                    </a:lnTo>
                    <a:lnTo>
                      <a:pt x="690" y="198"/>
                    </a:lnTo>
                    <a:lnTo>
                      <a:pt x="695" y="202"/>
                    </a:lnTo>
                    <a:lnTo>
                      <a:pt x="697" y="205"/>
                    </a:lnTo>
                    <a:lnTo>
                      <a:pt x="698" y="207"/>
                    </a:lnTo>
                    <a:lnTo>
                      <a:pt x="699" y="209"/>
                    </a:lnTo>
                    <a:lnTo>
                      <a:pt x="698" y="221"/>
                    </a:lnTo>
                    <a:lnTo>
                      <a:pt x="698" y="227"/>
                    </a:lnTo>
                    <a:lnTo>
                      <a:pt x="697" y="231"/>
                    </a:lnTo>
                    <a:lnTo>
                      <a:pt x="696" y="232"/>
                    </a:lnTo>
                    <a:lnTo>
                      <a:pt x="685" y="224"/>
                    </a:lnTo>
                    <a:lnTo>
                      <a:pt x="672" y="214"/>
                    </a:lnTo>
                    <a:lnTo>
                      <a:pt x="656" y="201"/>
                    </a:lnTo>
                    <a:lnTo>
                      <a:pt x="639" y="189"/>
                    </a:lnTo>
                    <a:lnTo>
                      <a:pt x="621" y="177"/>
                    </a:lnTo>
                    <a:lnTo>
                      <a:pt x="605" y="168"/>
                    </a:lnTo>
                    <a:lnTo>
                      <a:pt x="591" y="163"/>
                    </a:lnTo>
                    <a:lnTo>
                      <a:pt x="582" y="161"/>
                    </a:lnTo>
                    <a:lnTo>
                      <a:pt x="584" y="164"/>
                    </a:lnTo>
                    <a:lnTo>
                      <a:pt x="587" y="166"/>
                    </a:lnTo>
                    <a:lnTo>
                      <a:pt x="590" y="169"/>
                    </a:lnTo>
                    <a:lnTo>
                      <a:pt x="593" y="172"/>
                    </a:lnTo>
                    <a:lnTo>
                      <a:pt x="599" y="176"/>
                    </a:lnTo>
                    <a:lnTo>
                      <a:pt x="607" y="181"/>
                    </a:lnTo>
                    <a:lnTo>
                      <a:pt x="617" y="189"/>
                    </a:lnTo>
                    <a:lnTo>
                      <a:pt x="632" y="198"/>
                    </a:lnTo>
                    <a:lnTo>
                      <a:pt x="640" y="205"/>
                    </a:lnTo>
                    <a:lnTo>
                      <a:pt x="648" y="211"/>
                    </a:lnTo>
                    <a:lnTo>
                      <a:pt x="656" y="218"/>
                    </a:lnTo>
                    <a:lnTo>
                      <a:pt x="665" y="225"/>
                    </a:lnTo>
                    <a:lnTo>
                      <a:pt x="673" y="232"/>
                    </a:lnTo>
                    <a:lnTo>
                      <a:pt x="681" y="239"/>
                    </a:lnTo>
                    <a:lnTo>
                      <a:pt x="689" y="246"/>
                    </a:lnTo>
                    <a:lnTo>
                      <a:pt x="697" y="252"/>
                    </a:lnTo>
                    <a:lnTo>
                      <a:pt x="697" y="256"/>
                    </a:lnTo>
                    <a:lnTo>
                      <a:pt x="698" y="259"/>
                    </a:lnTo>
                    <a:lnTo>
                      <a:pt x="698" y="263"/>
                    </a:lnTo>
                    <a:lnTo>
                      <a:pt x="698" y="267"/>
                    </a:lnTo>
                    <a:lnTo>
                      <a:pt x="697" y="268"/>
                    </a:lnTo>
                    <a:lnTo>
                      <a:pt x="696" y="269"/>
                    </a:lnTo>
                    <a:lnTo>
                      <a:pt x="693" y="269"/>
                    </a:lnTo>
                    <a:lnTo>
                      <a:pt x="691" y="269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55"/>
              <p:cNvSpPr>
                <a:spLocks/>
              </p:cNvSpPr>
              <p:nvPr/>
            </p:nvSpPr>
            <p:spPr bwMode="auto">
              <a:xfrm>
                <a:off x="1185" y="4112"/>
                <a:ext cx="122" cy="40"/>
              </a:xfrm>
              <a:custGeom>
                <a:avLst/>
                <a:gdLst>
                  <a:gd name="T0" fmla="*/ 13 w 364"/>
                  <a:gd name="T1" fmla="*/ 4 h 120"/>
                  <a:gd name="T2" fmla="*/ 12 w 364"/>
                  <a:gd name="T3" fmla="*/ 4 h 120"/>
                  <a:gd name="T4" fmla="*/ 11 w 364"/>
                  <a:gd name="T5" fmla="*/ 4 h 120"/>
                  <a:gd name="T6" fmla="*/ 10 w 364"/>
                  <a:gd name="T7" fmla="*/ 4 h 120"/>
                  <a:gd name="T8" fmla="*/ 8 w 364"/>
                  <a:gd name="T9" fmla="*/ 4 h 120"/>
                  <a:gd name="T10" fmla="*/ 5 w 364"/>
                  <a:gd name="T11" fmla="*/ 4 h 120"/>
                  <a:gd name="T12" fmla="*/ 0 w 364"/>
                  <a:gd name="T13" fmla="*/ 3 h 120"/>
                  <a:gd name="T14" fmla="*/ 1 w 364"/>
                  <a:gd name="T15" fmla="*/ 3 h 120"/>
                  <a:gd name="T16" fmla="*/ 3 w 364"/>
                  <a:gd name="T17" fmla="*/ 3 h 120"/>
                  <a:gd name="T18" fmla="*/ 4 w 364"/>
                  <a:gd name="T19" fmla="*/ 3 h 120"/>
                  <a:gd name="T20" fmla="*/ 3 w 364"/>
                  <a:gd name="T21" fmla="*/ 3 h 120"/>
                  <a:gd name="T22" fmla="*/ 2 w 364"/>
                  <a:gd name="T23" fmla="*/ 3 h 120"/>
                  <a:gd name="T24" fmla="*/ 2 w 364"/>
                  <a:gd name="T25" fmla="*/ 3 h 120"/>
                  <a:gd name="T26" fmla="*/ 2 w 364"/>
                  <a:gd name="T27" fmla="*/ 2 h 120"/>
                  <a:gd name="T28" fmla="*/ 4 w 364"/>
                  <a:gd name="T29" fmla="*/ 2 h 120"/>
                  <a:gd name="T30" fmla="*/ 5 w 364"/>
                  <a:gd name="T31" fmla="*/ 2 h 120"/>
                  <a:gd name="T32" fmla="*/ 5 w 364"/>
                  <a:gd name="T33" fmla="*/ 2 h 120"/>
                  <a:gd name="T34" fmla="*/ 4 w 364"/>
                  <a:gd name="T35" fmla="*/ 2 h 120"/>
                  <a:gd name="T36" fmla="*/ 3 w 364"/>
                  <a:gd name="T37" fmla="*/ 2 h 120"/>
                  <a:gd name="T38" fmla="*/ 3 w 364"/>
                  <a:gd name="T39" fmla="*/ 2 h 120"/>
                  <a:gd name="T40" fmla="*/ 4 w 364"/>
                  <a:gd name="T41" fmla="*/ 1 h 120"/>
                  <a:gd name="T42" fmla="*/ 4 w 364"/>
                  <a:gd name="T43" fmla="*/ 1 h 120"/>
                  <a:gd name="T44" fmla="*/ 4 w 364"/>
                  <a:gd name="T45" fmla="*/ 1 h 120"/>
                  <a:gd name="T46" fmla="*/ 6 w 364"/>
                  <a:gd name="T47" fmla="*/ 0 h 120"/>
                  <a:gd name="T48" fmla="*/ 7 w 364"/>
                  <a:gd name="T49" fmla="*/ 0 h 120"/>
                  <a:gd name="T50" fmla="*/ 8 w 364"/>
                  <a:gd name="T51" fmla="*/ 0 h 120"/>
                  <a:gd name="T52" fmla="*/ 10 w 364"/>
                  <a:gd name="T53" fmla="*/ 0 h 120"/>
                  <a:gd name="T54" fmla="*/ 11 w 364"/>
                  <a:gd name="T55" fmla="*/ 0 h 120"/>
                  <a:gd name="T56" fmla="*/ 11 w 364"/>
                  <a:gd name="T57" fmla="*/ 1 h 120"/>
                  <a:gd name="T58" fmla="*/ 10 w 364"/>
                  <a:gd name="T59" fmla="*/ 0 h 120"/>
                  <a:gd name="T60" fmla="*/ 8 w 364"/>
                  <a:gd name="T61" fmla="*/ 0 h 120"/>
                  <a:gd name="T62" fmla="*/ 8 w 364"/>
                  <a:gd name="T63" fmla="*/ 1 h 120"/>
                  <a:gd name="T64" fmla="*/ 7 w 364"/>
                  <a:gd name="T65" fmla="*/ 1 h 120"/>
                  <a:gd name="T66" fmla="*/ 7 w 364"/>
                  <a:gd name="T67" fmla="*/ 1 h 120"/>
                  <a:gd name="T68" fmla="*/ 8 w 364"/>
                  <a:gd name="T69" fmla="*/ 1 h 120"/>
                  <a:gd name="T70" fmla="*/ 10 w 364"/>
                  <a:gd name="T71" fmla="*/ 1 h 120"/>
                  <a:gd name="T72" fmla="*/ 11 w 364"/>
                  <a:gd name="T73" fmla="*/ 1 h 120"/>
                  <a:gd name="T74" fmla="*/ 12 w 364"/>
                  <a:gd name="T75" fmla="*/ 1 h 120"/>
                  <a:gd name="T76" fmla="*/ 14 w 364"/>
                  <a:gd name="T77" fmla="*/ 2 h 120"/>
                  <a:gd name="T78" fmla="*/ 14 w 364"/>
                  <a:gd name="T79" fmla="*/ 2 h 120"/>
                  <a:gd name="T80" fmla="*/ 14 w 364"/>
                  <a:gd name="T81" fmla="*/ 2 h 120"/>
                  <a:gd name="T82" fmla="*/ 13 w 364"/>
                  <a:gd name="T83" fmla="*/ 2 h 120"/>
                  <a:gd name="T84" fmla="*/ 11 w 364"/>
                  <a:gd name="T85" fmla="*/ 2 h 120"/>
                  <a:gd name="T86" fmla="*/ 9 w 364"/>
                  <a:gd name="T87" fmla="*/ 2 h 120"/>
                  <a:gd name="T88" fmla="*/ 7 w 364"/>
                  <a:gd name="T89" fmla="*/ 2 h 120"/>
                  <a:gd name="T90" fmla="*/ 6 w 364"/>
                  <a:gd name="T91" fmla="*/ 2 h 120"/>
                  <a:gd name="T92" fmla="*/ 8 w 364"/>
                  <a:gd name="T93" fmla="*/ 2 h 120"/>
                  <a:gd name="T94" fmla="*/ 9 w 364"/>
                  <a:gd name="T95" fmla="*/ 2 h 120"/>
                  <a:gd name="T96" fmla="*/ 11 w 364"/>
                  <a:gd name="T97" fmla="*/ 2 h 120"/>
                  <a:gd name="T98" fmla="*/ 13 w 364"/>
                  <a:gd name="T99" fmla="*/ 2 h 120"/>
                  <a:gd name="T100" fmla="*/ 14 w 364"/>
                  <a:gd name="T101" fmla="*/ 3 h 120"/>
                  <a:gd name="T102" fmla="*/ 14 w 364"/>
                  <a:gd name="T103" fmla="*/ 3 h 120"/>
                  <a:gd name="T104" fmla="*/ 12 w 364"/>
                  <a:gd name="T105" fmla="*/ 3 h 120"/>
                  <a:gd name="T106" fmla="*/ 9 w 364"/>
                  <a:gd name="T107" fmla="*/ 3 h 120"/>
                  <a:gd name="T108" fmla="*/ 7 w 364"/>
                  <a:gd name="T109" fmla="*/ 3 h 120"/>
                  <a:gd name="T110" fmla="*/ 9 w 364"/>
                  <a:gd name="T111" fmla="*/ 3 h 120"/>
                  <a:gd name="T112" fmla="*/ 12 w 364"/>
                  <a:gd name="T113" fmla="*/ 3 h 120"/>
                  <a:gd name="T114" fmla="*/ 13 w 364"/>
                  <a:gd name="T115" fmla="*/ 4 h 120"/>
                  <a:gd name="T116" fmla="*/ 13 w 364"/>
                  <a:gd name="T117" fmla="*/ 4 h 1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"/>
                  <a:gd name="T178" fmla="*/ 0 h 120"/>
                  <a:gd name="T179" fmla="*/ 364 w 364"/>
                  <a:gd name="T180" fmla="*/ 120 h 1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" h="120">
                    <a:moveTo>
                      <a:pt x="346" y="120"/>
                    </a:moveTo>
                    <a:lnTo>
                      <a:pt x="344" y="119"/>
                    </a:lnTo>
                    <a:lnTo>
                      <a:pt x="341" y="118"/>
                    </a:lnTo>
                    <a:lnTo>
                      <a:pt x="340" y="118"/>
                    </a:lnTo>
                    <a:lnTo>
                      <a:pt x="338" y="117"/>
                    </a:lnTo>
                    <a:lnTo>
                      <a:pt x="325" y="116"/>
                    </a:lnTo>
                    <a:lnTo>
                      <a:pt x="314" y="115"/>
                    </a:lnTo>
                    <a:lnTo>
                      <a:pt x="304" y="115"/>
                    </a:lnTo>
                    <a:lnTo>
                      <a:pt x="294" y="113"/>
                    </a:lnTo>
                    <a:lnTo>
                      <a:pt x="283" y="112"/>
                    </a:lnTo>
                    <a:lnTo>
                      <a:pt x="271" y="111"/>
                    </a:lnTo>
                    <a:lnTo>
                      <a:pt x="258" y="111"/>
                    </a:lnTo>
                    <a:lnTo>
                      <a:pt x="244" y="110"/>
                    </a:lnTo>
                    <a:lnTo>
                      <a:pt x="226" y="109"/>
                    </a:lnTo>
                    <a:lnTo>
                      <a:pt x="207" y="108"/>
                    </a:lnTo>
                    <a:lnTo>
                      <a:pt x="183" y="105"/>
                    </a:lnTo>
                    <a:lnTo>
                      <a:pt x="156" y="104"/>
                    </a:lnTo>
                    <a:lnTo>
                      <a:pt x="125" y="102"/>
                    </a:lnTo>
                    <a:lnTo>
                      <a:pt x="89" y="100"/>
                    </a:lnTo>
                    <a:lnTo>
                      <a:pt x="48" y="97"/>
                    </a:lnTo>
                    <a:lnTo>
                      <a:pt x="0" y="94"/>
                    </a:lnTo>
                    <a:lnTo>
                      <a:pt x="12" y="89"/>
                    </a:lnTo>
                    <a:lnTo>
                      <a:pt x="24" y="87"/>
                    </a:lnTo>
                    <a:lnTo>
                      <a:pt x="38" y="86"/>
                    </a:lnTo>
                    <a:lnTo>
                      <a:pt x="51" y="85"/>
                    </a:lnTo>
                    <a:lnTo>
                      <a:pt x="65" y="85"/>
                    </a:lnTo>
                    <a:lnTo>
                      <a:pt x="78" y="84"/>
                    </a:lnTo>
                    <a:lnTo>
                      <a:pt x="90" y="82"/>
                    </a:lnTo>
                    <a:lnTo>
                      <a:pt x="101" y="77"/>
                    </a:lnTo>
                    <a:lnTo>
                      <a:pt x="96" y="77"/>
                    </a:lnTo>
                    <a:lnTo>
                      <a:pt x="90" y="76"/>
                    </a:lnTo>
                    <a:lnTo>
                      <a:pt x="84" y="76"/>
                    </a:lnTo>
                    <a:lnTo>
                      <a:pt x="80" y="76"/>
                    </a:lnTo>
                    <a:lnTo>
                      <a:pt x="74" y="76"/>
                    </a:lnTo>
                    <a:lnTo>
                      <a:pt x="68" y="76"/>
                    </a:lnTo>
                    <a:lnTo>
                      <a:pt x="63" y="75"/>
                    </a:lnTo>
                    <a:lnTo>
                      <a:pt x="57" y="75"/>
                    </a:lnTo>
                    <a:lnTo>
                      <a:pt x="57" y="74"/>
                    </a:lnTo>
                    <a:lnTo>
                      <a:pt x="57" y="72"/>
                    </a:lnTo>
                    <a:lnTo>
                      <a:pt x="57" y="71"/>
                    </a:lnTo>
                    <a:lnTo>
                      <a:pt x="57" y="70"/>
                    </a:lnTo>
                    <a:lnTo>
                      <a:pt x="66" y="67"/>
                    </a:lnTo>
                    <a:lnTo>
                      <a:pt x="76" y="64"/>
                    </a:lnTo>
                    <a:lnTo>
                      <a:pt x="88" y="63"/>
                    </a:lnTo>
                    <a:lnTo>
                      <a:pt x="99" y="62"/>
                    </a:lnTo>
                    <a:lnTo>
                      <a:pt x="110" y="61"/>
                    </a:lnTo>
                    <a:lnTo>
                      <a:pt x="121" y="59"/>
                    </a:lnTo>
                    <a:lnTo>
                      <a:pt x="131" y="57"/>
                    </a:lnTo>
                    <a:lnTo>
                      <a:pt x="140" y="53"/>
                    </a:lnTo>
                    <a:lnTo>
                      <a:pt x="132" y="52"/>
                    </a:lnTo>
                    <a:lnTo>
                      <a:pt x="124" y="51"/>
                    </a:lnTo>
                    <a:lnTo>
                      <a:pt x="117" y="51"/>
                    </a:lnTo>
                    <a:lnTo>
                      <a:pt x="110" y="51"/>
                    </a:lnTo>
                    <a:lnTo>
                      <a:pt x="104" y="51"/>
                    </a:lnTo>
                    <a:lnTo>
                      <a:pt x="98" y="51"/>
                    </a:lnTo>
                    <a:lnTo>
                      <a:pt x="91" y="52"/>
                    </a:lnTo>
                    <a:lnTo>
                      <a:pt x="85" y="52"/>
                    </a:lnTo>
                    <a:lnTo>
                      <a:pt x="85" y="51"/>
                    </a:lnTo>
                    <a:lnTo>
                      <a:pt x="85" y="49"/>
                    </a:lnTo>
                    <a:lnTo>
                      <a:pt x="85" y="47"/>
                    </a:lnTo>
                    <a:lnTo>
                      <a:pt x="85" y="46"/>
                    </a:lnTo>
                    <a:lnTo>
                      <a:pt x="92" y="42"/>
                    </a:lnTo>
                    <a:lnTo>
                      <a:pt x="100" y="39"/>
                    </a:lnTo>
                    <a:lnTo>
                      <a:pt x="109" y="39"/>
                    </a:lnTo>
                    <a:lnTo>
                      <a:pt x="118" y="37"/>
                    </a:lnTo>
                    <a:lnTo>
                      <a:pt x="118" y="35"/>
                    </a:lnTo>
                    <a:lnTo>
                      <a:pt x="118" y="33"/>
                    </a:lnTo>
                    <a:lnTo>
                      <a:pt x="117" y="30"/>
                    </a:lnTo>
                    <a:lnTo>
                      <a:pt x="117" y="27"/>
                    </a:lnTo>
                    <a:lnTo>
                      <a:pt x="129" y="21"/>
                    </a:lnTo>
                    <a:lnTo>
                      <a:pt x="140" y="16"/>
                    </a:lnTo>
                    <a:lnTo>
                      <a:pt x="151" y="12"/>
                    </a:lnTo>
                    <a:lnTo>
                      <a:pt x="164" y="8"/>
                    </a:lnTo>
                    <a:lnTo>
                      <a:pt x="175" y="5"/>
                    </a:lnTo>
                    <a:lnTo>
                      <a:pt x="187" y="3"/>
                    </a:lnTo>
                    <a:lnTo>
                      <a:pt x="198" y="1"/>
                    </a:lnTo>
                    <a:lnTo>
                      <a:pt x="211" y="1"/>
                    </a:lnTo>
                    <a:lnTo>
                      <a:pt x="222" y="0"/>
                    </a:lnTo>
                    <a:lnTo>
                      <a:pt x="234" y="1"/>
                    </a:lnTo>
                    <a:lnTo>
                      <a:pt x="247" y="2"/>
                    </a:lnTo>
                    <a:lnTo>
                      <a:pt x="259" y="3"/>
                    </a:lnTo>
                    <a:lnTo>
                      <a:pt x="272" y="5"/>
                    </a:lnTo>
                    <a:lnTo>
                      <a:pt x="284" y="8"/>
                    </a:lnTo>
                    <a:lnTo>
                      <a:pt x="298" y="11"/>
                    </a:lnTo>
                    <a:lnTo>
                      <a:pt x="312" y="16"/>
                    </a:lnTo>
                    <a:lnTo>
                      <a:pt x="300" y="16"/>
                    </a:lnTo>
                    <a:lnTo>
                      <a:pt x="290" y="14"/>
                    </a:lnTo>
                    <a:lnTo>
                      <a:pt x="279" y="14"/>
                    </a:lnTo>
                    <a:lnTo>
                      <a:pt x="267" y="13"/>
                    </a:lnTo>
                    <a:lnTo>
                      <a:pt x="256" y="13"/>
                    </a:lnTo>
                    <a:lnTo>
                      <a:pt x="246" y="13"/>
                    </a:lnTo>
                    <a:lnTo>
                      <a:pt x="234" y="12"/>
                    </a:lnTo>
                    <a:lnTo>
                      <a:pt x="223" y="12"/>
                    </a:lnTo>
                    <a:lnTo>
                      <a:pt x="216" y="13"/>
                    </a:lnTo>
                    <a:lnTo>
                      <a:pt x="209" y="14"/>
                    </a:lnTo>
                    <a:lnTo>
                      <a:pt x="204" y="14"/>
                    </a:lnTo>
                    <a:lnTo>
                      <a:pt x="197" y="16"/>
                    </a:lnTo>
                    <a:lnTo>
                      <a:pt x="191" y="18"/>
                    </a:lnTo>
                    <a:lnTo>
                      <a:pt x="186" y="19"/>
                    </a:lnTo>
                    <a:lnTo>
                      <a:pt x="180" y="21"/>
                    </a:lnTo>
                    <a:lnTo>
                      <a:pt x="174" y="24"/>
                    </a:lnTo>
                    <a:lnTo>
                      <a:pt x="186" y="25"/>
                    </a:lnTo>
                    <a:lnTo>
                      <a:pt x="197" y="25"/>
                    </a:lnTo>
                    <a:lnTo>
                      <a:pt x="208" y="25"/>
                    </a:lnTo>
                    <a:lnTo>
                      <a:pt x="221" y="25"/>
                    </a:lnTo>
                    <a:lnTo>
                      <a:pt x="232" y="25"/>
                    </a:lnTo>
                    <a:lnTo>
                      <a:pt x="245" y="25"/>
                    </a:lnTo>
                    <a:lnTo>
                      <a:pt x="257" y="25"/>
                    </a:lnTo>
                    <a:lnTo>
                      <a:pt x="271" y="26"/>
                    </a:lnTo>
                    <a:lnTo>
                      <a:pt x="283" y="26"/>
                    </a:lnTo>
                    <a:lnTo>
                      <a:pt x="295" y="28"/>
                    </a:lnTo>
                    <a:lnTo>
                      <a:pt x="307" y="29"/>
                    </a:lnTo>
                    <a:lnTo>
                      <a:pt x="320" y="32"/>
                    </a:lnTo>
                    <a:lnTo>
                      <a:pt x="331" y="35"/>
                    </a:lnTo>
                    <a:lnTo>
                      <a:pt x="342" y="39"/>
                    </a:lnTo>
                    <a:lnTo>
                      <a:pt x="353" y="44"/>
                    </a:lnTo>
                    <a:lnTo>
                      <a:pt x="363" y="50"/>
                    </a:lnTo>
                    <a:lnTo>
                      <a:pt x="363" y="51"/>
                    </a:lnTo>
                    <a:lnTo>
                      <a:pt x="364" y="52"/>
                    </a:lnTo>
                    <a:lnTo>
                      <a:pt x="364" y="54"/>
                    </a:lnTo>
                    <a:lnTo>
                      <a:pt x="364" y="55"/>
                    </a:lnTo>
                    <a:lnTo>
                      <a:pt x="363" y="55"/>
                    </a:lnTo>
                    <a:lnTo>
                      <a:pt x="362" y="55"/>
                    </a:lnTo>
                    <a:lnTo>
                      <a:pt x="360" y="55"/>
                    </a:lnTo>
                    <a:lnTo>
                      <a:pt x="355" y="55"/>
                    </a:lnTo>
                    <a:lnTo>
                      <a:pt x="348" y="54"/>
                    </a:lnTo>
                    <a:lnTo>
                      <a:pt x="338" y="53"/>
                    </a:lnTo>
                    <a:lnTo>
                      <a:pt x="323" y="51"/>
                    </a:lnTo>
                    <a:lnTo>
                      <a:pt x="304" y="47"/>
                    </a:lnTo>
                    <a:lnTo>
                      <a:pt x="286" y="47"/>
                    </a:lnTo>
                    <a:lnTo>
                      <a:pt x="267" y="46"/>
                    </a:lnTo>
                    <a:lnTo>
                      <a:pt x="249" y="46"/>
                    </a:lnTo>
                    <a:lnTo>
                      <a:pt x="231" y="46"/>
                    </a:lnTo>
                    <a:lnTo>
                      <a:pt x="213" y="47"/>
                    </a:lnTo>
                    <a:lnTo>
                      <a:pt x="196" y="47"/>
                    </a:lnTo>
                    <a:lnTo>
                      <a:pt x="179" y="49"/>
                    </a:lnTo>
                    <a:lnTo>
                      <a:pt x="162" y="50"/>
                    </a:lnTo>
                    <a:lnTo>
                      <a:pt x="170" y="51"/>
                    </a:lnTo>
                    <a:lnTo>
                      <a:pt x="179" y="52"/>
                    </a:lnTo>
                    <a:lnTo>
                      <a:pt x="191" y="53"/>
                    </a:lnTo>
                    <a:lnTo>
                      <a:pt x="205" y="54"/>
                    </a:lnTo>
                    <a:lnTo>
                      <a:pt x="220" y="54"/>
                    </a:lnTo>
                    <a:lnTo>
                      <a:pt x="236" y="55"/>
                    </a:lnTo>
                    <a:lnTo>
                      <a:pt x="253" y="55"/>
                    </a:lnTo>
                    <a:lnTo>
                      <a:pt x="269" y="57"/>
                    </a:lnTo>
                    <a:lnTo>
                      <a:pt x="286" y="58"/>
                    </a:lnTo>
                    <a:lnTo>
                      <a:pt x="300" y="59"/>
                    </a:lnTo>
                    <a:lnTo>
                      <a:pt x="316" y="60"/>
                    </a:lnTo>
                    <a:lnTo>
                      <a:pt x="330" y="61"/>
                    </a:lnTo>
                    <a:lnTo>
                      <a:pt x="341" y="62"/>
                    </a:lnTo>
                    <a:lnTo>
                      <a:pt x="352" y="64"/>
                    </a:lnTo>
                    <a:lnTo>
                      <a:pt x="358" y="67"/>
                    </a:lnTo>
                    <a:lnTo>
                      <a:pt x="363" y="70"/>
                    </a:lnTo>
                    <a:lnTo>
                      <a:pt x="362" y="77"/>
                    </a:lnTo>
                    <a:lnTo>
                      <a:pt x="361" y="82"/>
                    </a:lnTo>
                    <a:lnTo>
                      <a:pt x="360" y="84"/>
                    </a:lnTo>
                    <a:lnTo>
                      <a:pt x="358" y="85"/>
                    </a:lnTo>
                    <a:lnTo>
                      <a:pt x="344" y="79"/>
                    </a:lnTo>
                    <a:lnTo>
                      <a:pt x="323" y="76"/>
                    </a:lnTo>
                    <a:lnTo>
                      <a:pt x="299" y="75"/>
                    </a:lnTo>
                    <a:lnTo>
                      <a:pt x="274" y="74"/>
                    </a:lnTo>
                    <a:lnTo>
                      <a:pt x="248" y="75"/>
                    </a:lnTo>
                    <a:lnTo>
                      <a:pt x="224" y="76"/>
                    </a:lnTo>
                    <a:lnTo>
                      <a:pt x="203" y="78"/>
                    </a:lnTo>
                    <a:lnTo>
                      <a:pt x="187" y="79"/>
                    </a:lnTo>
                    <a:lnTo>
                      <a:pt x="207" y="80"/>
                    </a:lnTo>
                    <a:lnTo>
                      <a:pt x="228" y="82"/>
                    </a:lnTo>
                    <a:lnTo>
                      <a:pt x="249" y="82"/>
                    </a:lnTo>
                    <a:lnTo>
                      <a:pt x="272" y="83"/>
                    </a:lnTo>
                    <a:lnTo>
                      <a:pt x="295" y="85"/>
                    </a:lnTo>
                    <a:lnTo>
                      <a:pt x="316" y="87"/>
                    </a:lnTo>
                    <a:lnTo>
                      <a:pt x="337" y="92"/>
                    </a:lnTo>
                    <a:lnTo>
                      <a:pt x="357" y="97"/>
                    </a:lnTo>
                    <a:lnTo>
                      <a:pt x="357" y="104"/>
                    </a:lnTo>
                    <a:lnTo>
                      <a:pt x="356" y="112"/>
                    </a:lnTo>
                    <a:lnTo>
                      <a:pt x="353" y="118"/>
                    </a:lnTo>
                    <a:lnTo>
                      <a:pt x="346" y="12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56"/>
              <p:cNvSpPr>
                <a:spLocks/>
              </p:cNvSpPr>
              <p:nvPr/>
            </p:nvSpPr>
            <p:spPr bwMode="auto">
              <a:xfrm>
                <a:off x="1350" y="4064"/>
                <a:ext cx="231" cy="88"/>
              </a:xfrm>
              <a:custGeom>
                <a:avLst/>
                <a:gdLst>
                  <a:gd name="T0" fmla="*/ 0 w 693"/>
                  <a:gd name="T1" fmla="*/ 9 h 262"/>
                  <a:gd name="T2" fmla="*/ 4 w 693"/>
                  <a:gd name="T3" fmla="*/ 6 h 262"/>
                  <a:gd name="T4" fmla="*/ 6 w 693"/>
                  <a:gd name="T5" fmla="*/ 5 h 262"/>
                  <a:gd name="T6" fmla="*/ 7 w 693"/>
                  <a:gd name="T7" fmla="*/ 4 h 262"/>
                  <a:gd name="T8" fmla="*/ 5 w 693"/>
                  <a:gd name="T9" fmla="*/ 5 h 262"/>
                  <a:gd name="T10" fmla="*/ 1 w 693"/>
                  <a:gd name="T11" fmla="*/ 8 h 262"/>
                  <a:gd name="T12" fmla="*/ 0 w 693"/>
                  <a:gd name="T13" fmla="*/ 9 h 262"/>
                  <a:gd name="T14" fmla="*/ 3 w 693"/>
                  <a:gd name="T15" fmla="*/ 6 h 262"/>
                  <a:gd name="T16" fmla="*/ 7 w 693"/>
                  <a:gd name="T17" fmla="*/ 3 h 262"/>
                  <a:gd name="T18" fmla="*/ 9 w 693"/>
                  <a:gd name="T19" fmla="*/ 3 h 262"/>
                  <a:gd name="T20" fmla="*/ 4 w 693"/>
                  <a:gd name="T21" fmla="*/ 4 h 262"/>
                  <a:gd name="T22" fmla="*/ 1 w 693"/>
                  <a:gd name="T23" fmla="*/ 7 h 262"/>
                  <a:gd name="T24" fmla="*/ 1 w 693"/>
                  <a:gd name="T25" fmla="*/ 6 h 262"/>
                  <a:gd name="T26" fmla="*/ 3 w 693"/>
                  <a:gd name="T27" fmla="*/ 4 h 262"/>
                  <a:gd name="T28" fmla="*/ 6 w 693"/>
                  <a:gd name="T29" fmla="*/ 2 h 262"/>
                  <a:gd name="T30" fmla="*/ 9 w 693"/>
                  <a:gd name="T31" fmla="*/ 1 h 262"/>
                  <a:gd name="T32" fmla="*/ 11 w 693"/>
                  <a:gd name="T33" fmla="*/ 1 h 262"/>
                  <a:gd name="T34" fmla="*/ 7 w 693"/>
                  <a:gd name="T35" fmla="*/ 1 h 262"/>
                  <a:gd name="T36" fmla="*/ 2 w 693"/>
                  <a:gd name="T37" fmla="*/ 4 h 262"/>
                  <a:gd name="T38" fmla="*/ 0 w 693"/>
                  <a:gd name="T39" fmla="*/ 4 h 262"/>
                  <a:gd name="T40" fmla="*/ 4 w 693"/>
                  <a:gd name="T41" fmla="*/ 2 h 262"/>
                  <a:gd name="T42" fmla="*/ 8 w 693"/>
                  <a:gd name="T43" fmla="*/ 0 h 262"/>
                  <a:gd name="T44" fmla="*/ 12 w 693"/>
                  <a:gd name="T45" fmla="*/ 0 h 262"/>
                  <a:gd name="T46" fmla="*/ 14 w 693"/>
                  <a:gd name="T47" fmla="*/ 3 h 262"/>
                  <a:gd name="T48" fmla="*/ 18 w 693"/>
                  <a:gd name="T49" fmla="*/ 4 h 262"/>
                  <a:gd name="T50" fmla="*/ 23 w 693"/>
                  <a:gd name="T51" fmla="*/ 4 h 262"/>
                  <a:gd name="T52" fmla="*/ 25 w 693"/>
                  <a:gd name="T53" fmla="*/ 4 h 262"/>
                  <a:gd name="T54" fmla="*/ 23 w 693"/>
                  <a:gd name="T55" fmla="*/ 5 h 262"/>
                  <a:gd name="T56" fmla="*/ 18 w 693"/>
                  <a:gd name="T57" fmla="*/ 5 h 262"/>
                  <a:gd name="T58" fmla="*/ 15 w 693"/>
                  <a:gd name="T59" fmla="*/ 3 h 262"/>
                  <a:gd name="T60" fmla="*/ 14 w 693"/>
                  <a:gd name="T61" fmla="*/ 3 h 262"/>
                  <a:gd name="T62" fmla="*/ 15 w 693"/>
                  <a:gd name="T63" fmla="*/ 4 h 262"/>
                  <a:gd name="T64" fmla="*/ 20 w 693"/>
                  <a:gd name="T65" fmla="*/ 6 h 262"/>
                  <a:gd name="T66" fmla="*/ 25 w 693"/>
                  <a:gd name="T67" fmla="*/ 5 h 262"/>
                  <a:gd name="T68" fmla="*/ 25 w 693"/>
                  <a:gd name="T69" fmla="*/ 6 h 262"/>
                  <a:gd name="T70" fmla="*/ 22 w 693"/>
                  <a:gd name="T71" fmla="*/ 6 h 262"/>
                  <a:gd name="T72" fmla="*/ 18 w 693"/>
                  <a:gd name="T73" fmla="*/ 6 h 262"/>
                  <a:gd name="T74" fmla="*/ 13 w 693"/>
                  <a:gd name="T75" fmla="*/ 4 h 262"/>
                  <a:gd name="T76" fmla="*/ 12 w 693"/>
                  <a:gd name="T77" fmla="*/ 4 h 262"/>
                  <a:gd name="T78" fmla="*/ 14 w 693"/>
                  <a:gd name="T79" fmla="*/ 5 h 262"/>
                  <a:gd name="T80" fmla="*/ 17 w 693"/>
                  <a:gd name="T81" fmla="*/ 6 h 262"/>
                  <a:gd name="T82" fmla="*/ 22 w 693"/>
                  <a:gd name="T83" fmla="*/ 7 h 262"/>
                  <a:gd name="T84" fmla="*/ 25 w 693"/>
                  <a:gd name="T85" fmla="*/ 6 h 262"/>
                  <a:gd name="T86" fmla="*/ 25 w 693"/>
                  <a:gd name="T87" fmla="*/ 7 h 262"/>
                  <a:gd name="T88" fmla="*/ 22 w 693"/>
                  <a:gd name="T89" fmla="*/ 8 h 262"/>
                  <a:gd name="T90" fmla="*/ 17 w 693"/>
                  <a:gd name="T91" fmla="*/ 7 h 262"/>
                  <a:gd name="T92" fmla="*/ 13 w 693"/>
                  <a:gd name="T93" fmla="*/ 6 h 262"/>
                  <a:gd name="T94" fmla="*/ 19 w 693"/>
                  <a:gd name="T95" fmla="*/ 8 h 262"/>
                  <a:gd name="T96" fmla="*/ 24 w 693"/>
                  <a:gd name="T97" fmla="*/ 7 h 262"/>
                  <a:gd name="T98" fmla="*/ 25 w 693"/>
                  <a:gd name="T99" fmla="*/ 8 h 262"/>
                  <a:gd name="T100" fmla="*/ 19 w 693"/>
                  <a:gd name="T101" fmla="*/ 9 h 262"/>
                  <a:gd name="T102" fmla="*/ 15 w 693"/>
                  <a:gd name="T103" fmla="*/ 8 h 262"/>
                  <a:gd name="T104" fmla="*/ 12 w 693"/>
                  <a:gd name="T105" fmla="*/ 6 h 262"/>
                  <a:gd name="T106" fmla="*/ 7 w 693"/>
                  <a:gd name="T107" fmla="*/ 5 h 262"/>
                  <a:gd name="T108" fmla="*/ 3 w 693"/>
                  <a:gd name="T109" fmla="*/ 8 h 262"/>
                  <a:gd name="T110" fmla="*/ 0 w 693"/>
                  <a:gd name="T111" fmla="*/ 10 h 2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3"/>
                  <a:gd name="T169" fmla="*/ 0 h 262"/>
                  <a:gd name="T170" fmla="*/ 693 w 693"/>
                  <a:gd name="T171" fmla="*/ 262 h 2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3" h="262">
                    <a:moveTo>
                      <a:pt x="2" y="261"/>
                    </a:moveTo>
                    <a:lnTo>
                      <a:pt x="2" y="258"/>
                    </a:lnTo>
                    <a:lnTo>
                      <a:pt x="2" y="254"/>
                    </a:lnTo>
                    <a:lnTo>
                      <a:pt x="1" y="251"/>
                    </a:lnTo>
                    <a:lnTo>
                      <a:pt x="1" y="247"/>
                    </a:lnTo>
                    <a:lnTo>
                      <a:pt x="6" y="244"/>
                    </a:lnTo>
                    <a:lnTo>
                      <a:pt x="13" y="238"/>
                    </a:lnTo>
                    <a:lnTo>
                      <a:pt x="23" y="231"/>
                    </a:lnTo>
                    <a:lnTo>
                      <a:pt x="36" y="221"/>
                    </a:lnTo>
                    <a:lnTo>
                      <a:pt x="51" y="210"/>
                    </a:lnTo>
                    <a:lnTo>
                      <a:pt x="69" y="196"/>
                    </a:lnTo>
                    <a:lnTo>
                      <a:pt x="91" y="180"/>
                    </a:lnTo>
                    <a:lnTo>
                      <a:pt x="116" y="161"/>
                    </a:lnTo>
                    <a:lnTo>
                      <a:pt x="121" y="158"/>
                    </a:lnTo>
                    <a:lnTo>
                      <a:pt x="126" y="154"/>
                    </a:lnTo>
                    <a:lnTo>
                      <a:pt x="132" y="151"/>
                    </a:lnTo>
                    <a:lnTo>
                      <a:pt x="137" y="147"/>
                    </a:lnTo>
                    <a:lnTo>
                      <a:pt x="142" y="144"/>
                    </a:lnTo>
                    <a:lnTo>
                      <a:pt x="147" y="141"/>
                    </a:lnTo>
                    <a:lnTo>
                      <a:pt x="153" y="138"/>
                    </a:lnTo>
                    <a:lnTo>
                      <a:pt x="159" y="135"/>
                    </a:lnTo>
                    <a:lnTo>
                      <a:pt x="172" y="129"/>
                    </a:lnTo>
                    <a:lnTo>
                      <a:pt x="182" y="125"/>
                    </a:lnTo>
                    <a:lnTo>
                      <a:pt x="190" y="121"/>
                    </a:lnTo>
                    <a:lnTo>
                      <a:pt x="194" y="119"/>
                    </a:lnTo>
                    <a:lnTo>
                      <a:pt x="197" y="117"/>
                    </a:lnTo>
                    <a:lnTo>
                      <a:pt x="199" y="116"/>
                    </a:lnTo>
                    <a:lnTo>
                      <a:pt x="200" y="116"/>
                    </a:lnTo>
                    <a:lnTo>
                      <a:pt x="201" y="114"/>
                    </a:lnTo>
                    <a:lnTo>
                      <a:pt x="192" y="113"/>
                    </a:lnTo>
                    <a:lnTo>
                      <a:pt x="182" y="114"/>
                    </a:lnTo>
                    <a:lnTo>
                      <a:pt x="169" y="118"/>
                    </a:lnTo>
                    <a:lnTo>
                      <a:pt x="157" y="123"/>
                    </a:lnTo>
                    <a:lnTo>
                      <a:pt x="143" y="130"/>
                    </a:lnTo>
                    <a:lnTo>
                      <a:pt x="128" y="138"/>
                    </a:lnTo>
                    <a:lnTo>
                      <a:pt x="113" y="147"/>
                    </a:lnTo>
                    <a:lnTo>
                      <a:pt x="100" y="158"/>
                    </a:lnTo>
                    <a:lnTo>
                      <a:pt x="85" y="168"/>
                    </a:lnTo>
                    <a:lnTo>
                      <a:pt x="71" y="179"/>
                    </a:lnTo>
                    <a:lnTo>
                      <a:pt x="58" y="189"/>
                    </a:lnTo>
                    <a:lnTo>
                      <a:pt x="45" y="200"/>
                    </a:lnTo>
                    <a:lnTo>
                      <a:pt x="34" y="209"/>
                    </a:lnTo>
                    <a:lnTo>
                      <a:pt x="23" y="218"/>
                    </a:lnTo>
                    <a:lnTo>
                      <a:pt x="16" y="226"/>
                    </a:lnTo>
                    <a:lnTo>
                      <a:pt x="9" y="231"/>
                    </a:lnTo>
                    <a:lnTo>
                      <a:pt x="6" y="231"/>
                    </a:lnTo>
                    <a:lnTo>
                      <a:pt x="4" y="233"/>
                    </a:lnTo>
                    <a:lnTo>
                      <a:pt x="2" y="233"/>
                    </a:lnTo>
                    <a:lnTo>
                      <a:pt x="0" y="234"/>
                    </a:lnTo>
                    <a:lnTo>
                      <a:pt x="1" y="228"/>
                    </a:lnTo>
                    <a:lnTo>
                      <a:pt x="2" y="221"/>
                    </a:lnTo>
                    <a:lnTo>
                      <a:pt x="2" y="216"/>
                    </a:lnTo>
                    <a:lnTo>
                      <a:pt x="3" y="210"/>
                    </a:lnTo>
                    <a:lnTo>
                      <a:pt x="25" y="195"/>
                    </a:lnTo>
                    <a:lnTo>
                      <a:pt x="46" y="178"/>
                    </a:lnTo>
                    <a:lnTo>
                      <a:pt x="68" y="162"/>
                    </a:lnTo>
                    <a:lnTo>
                      <a:pt x="88" y="145"/>
                    </a:lnTo>
                    <a:lnTo>
                      <a:pt x="111" y="130"/>
                    </a:lnTo>
                    <a:lnTo>
                      <a:pt x="134" y="116"/>
                    </a:lnTo>
                    <a:lnTo>
                      <a:pt x="158" y="102"/>
                    </a:lnTo>
                    <a:lnTo>
                      <a:pt x="184" y="92"/>
                    </a:lnTo>
                    <a:lnTo>
                      <a:pt x="192" y="91"/>
                    </a:lnTo>
                    <a:lnTo>
                      <a:pt x="200" y="89"/>
                    </a:lnTo>
                    <a:lnTo>
                      <a:pt x="208" y="88"/>
                    </a:lnTo>
                    <a:lnTo>
                      <a:pt x="217" y="87"/>
                    </a:lnTo>
                    <a:lnTo>
                      <a:pt x="225" y="87"/>
                    </a:lnTo>
                    <a:lnTo>
                      <a:pt x="233" y="86"/>
                    </a:lnTo>
                    <a:lnTo>
                      <a:pt x="241" y="85"/>
                    </a:lnTo>
                    <a:lnTo>
                      <a:pt x="249" y="84"/>
                    </a:lnTo>
                    <a:lnTo>
                      <a:pt x="233" y="78"/>
                    </a:lnTo>
                    <a:lnTo>
                      <a:pt x="216" y="77"/>
                    </a:lnTo>
                    <a:lnTo>
                      <a:pt x="199" y="78"/>
                    </a:lnTo>
                    <a:lnTo>
                      <a:pt x="180" y="81"/>
                    </a:lnTo>
                    <a:lnTo>
                      <a:pt x="163" y="87"/>
                    </a:lnTo>
                    <a:lnTo>
                      <a:pt x="146" y="94"/>
                    </a:lnTo>
                    <a:lnTo>
                      <a:pt x="130" y="100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92" y="128"/>
                    </a:lnTo>
                    <a:lnTo>
                      <a:pt x="77" y="141"/>
                    </a:lnTo>
                    <a:lnTo>
                      <a:pt x="62" y="153"/>
                    </a:lnTo>
                    <a:lnTo>
                      <a:pt x="47" y="164"/>
                    </a:lnTo>
                    <a:lnTo>
                      <a:pt x="33" y="176"/>
                    </a:lnTo>
                    <a:lnTo>
                      <a:pt x="18" y="185"/>
                    </a:lnTo>
                    <a:lnTo>
                      <a:pt x="4" y="191"/>
                    </a:lnTo>
                    <a:lnTo>
                      <a:pt x="4" y="178"/>
                    </a:lnTo>
                    <a:lnTo>
                      <a:pt x="4" y="170"/>
                    </a:lnTo>
                    <a:lnTo>
                      <a:pt x="5" y="164"/>
                    </a:lnTo>
                    <a:lnTo>
                      <a:pt x="6" y="159"/>
                    </a:lnTo>
                    <a:lnTo>
                      <a:pt x="13" y="155"/>
                    </a:lnTo>
                    <a:lnTo>
                      <a:pt x="20" y="152"/>
                    </a:lnTo>
                    <a:lnTo>
                      <a:pt x="27" y="150"/>
                    </a:lnTo>
                    <a:lnTo>
                      <a:pt x="34" y="146"/>
                    </a:lnTo>
                    <a:lnTo>
                      <a:pt x="46" y="137"/>
                    </a:lnTo>
                    <a:lnTo>
                      <a:pt x="58" y="128"/>
                    </a:lnTo>
                    <a:lnTo>
                      <a:pt x="69" y="119"/>
                    </a:lnTo>
                    <a:lnTo>
                      <a:pt x="80" y="111"/>
                    </a:lnTo>
                    <a:lnTo>
                      <a:pt x="91" y="103"/>
                    </a:lnTo>
                    <a:lnTo>
                      <a:pt x="102" y="95"/>
                    </a:lnTo>
                    <a:lnTo>
                      <a:pt x="113" y="87"/>
                    </a:lnTo>
                    <a:lnTo>
                      <a:pt x="125" y="80"/>
                    </a:lnTo>
                    <a:lnTo>
                      <a:pt x="136" y="73"/>
                    </a:lnTo>
                    <a:lnTo>
                      <a:pt x="147" y="68"/>
                    </a:lnTo>
                    <a:lnTo>
                      <a:pt x="159" y="62"/>
                    </a:lnTo>
                    <a:lnTo>
                      <a:pt x="172" y="56"/>
                    </a:lnTo>
                    <a:lnTo>
                      <a:pt x="185" y="51"/>
                    </a:lnTo>
                    <a:lnTo>
                      <a:pt x="199" y="47"/>
                    </a:lnTo>
                    <a:lnTo>
                      <a:pt x="213" y="43"/>
                    </a:lnTo>
                    <a:lnTo>
                      <a:pt x="228" y="39"/>
                    </a:lnTo>
                    <a:lnTo>
                      <a:pt x="235" y="39"/>
                    </a:lnTo>
                    <a:lnTo>
                      <a:pt x="243" y="38"/>
                    </a:lnTo>
                    <a:lnTo>
                      <a:pt x="250" y="38"/>
                    </a:lnTo>
                    <a:lnTo>
                      <a:pt x="258" y="37"/>
                    </a:lnTo>
                    <a:lnTo>
                      <a:pt x="266" y="37"/>
                    </a:lnTo>
                    <a:lnTo>
                      <a:pt x="273" y="36"/>
                    </a:lnTo>
                    <a:lnTo>
                      <a:pt x="281" y="36"/>
                    </a:lnTo>
                    <a:lnTo>
                      <a:pt x="287" y="36"/>
                    </a:lnTo>
                    <a:lnTo>
                      <a:pt x="287" y="33"/>
                    </a:lnTo>
                    <a:lnTo>
                      <a:pt x="287" y="30"/>
                    </a:lnTo>
                    <a:lnTo>
                      <a:pt x="286" y="29"/>
                    </a:lnTo>
                    <a:lnTo>
                      <a:pt x="285" y="28"/>
                    </a:lnTo>
                    <a:lnTo>
                      <a:pt x="258" y="28"/>
                    </a:lnTo>
                    <a:lnTo>
                      <a:pt x="235" y="28"/>
                    </a:lnTo>
                    <a:lnTo>
                      <a:pt x="215" y="30"/>
                    </a:lnTo>
                    <a:lnTo>
                      <a:pt x="195" y="35"/>
                    </a:lnTo>
                    <a:lnTo>
                      <a:pt x="177" y="39"/>
                    </a:lnTo>
                    <a:lnTo>
                      <a:pt x="158" y="47"/>
                    </a:lnTo>
                    <a:lnTo>
                      <a:pt x="137" y="56"/>
                    </a:lnTo>
                    <a:lnTo>
                      <a:pt x="113" y="69"/>
                    </a:lnTo>
                    <a:lnTo>
                      <a:pt x="103" y="78"/>
                    </a:lnTo>
                    <a:lnTo>
                      <a:pt x="91" y="88"/>
                    </a:lnTo>
                    <a:lnTo>
                      <a:pt x="77" y="100"/>
                    </a:lnTo>
                    <a:lnTo>
                      <a:pt x="62" y="111"/>
                    </a:lnTo>
                    <a:lnTo>
                      <a:pt x="47" y="121"/>
                    </a:lnTo>
                    <a:lnTo>
                      <a:pt x="34" y="131"/>
                    </a:lnTo>
                    <a:lnTo>
                      <a:pt x="20" y="139"/>
                    </a:lnTo>
                    <a:lnTo>
                      <a:pt x="8" y="144"/>
                    </a:lnTo>
                    <a:lnTo>
                      <a:pt x="8" y="135"/>
                    </a:lnTo>
                    <a:lnTo>
                      <a:pt x="8" y="127"/>
                    </a:lnTo>
                    <a:lnTo>
                      <a:pt x="8" y="118"/>
                    </a:lnTo>
                    <a:lnTo>
                      <a:pt x="9" y="110"/>
                    </a:lnTo>
                    <a:lnTo>
                      <a:pt x="23" y="100"/>
                    </a:lnTo>
                    <a:lnTo>
                      <a:pt x="38" y="91"/>
                    </a:lnTo>
                    <a:lnTo>
                      <a:pt x="53" y="80"/>
                    </a:lnTo>
                    <a:lnTo>
                      <a:pt x="69" y="71"/>
                    </a:lnTo>
                    <a:lnTo>
                      <a:pt x="85" y="62"/>
                    </a:lnTo>
                    <a:lnTo>
                      <a:pt x="101" y="53"/>
                    </a:lnTo>
                    <a:lnTo>
                      <a:pt x="118" y="44"/>
                    </a:lnTo>
                    <a:lnTo>
                      <a:pt x="135" y="36"/>
                    </a:lnTo>
                    <a:lnTo>
                      <a:pt x="152" y="28"/>
                    </a:lnTo>
                    <a:lnTo>
                      <a:pt x="169" y="21"/>
                    </a:lnTo>
                    <a:lnTo>
                      <a:pt x="187" y="14"/>
                    </a:lnTo>
                    <a:lnTo>
                      <a:pt x="205" y="10"/>
                    </a:lnTo>
                    <a:lnTo>
                      <a:pt x="224" y="5"/>
                    </a:lnTo>
                    <a:lnTo>
                      <a:pt x="242" y="2"/>
                    </a:lnTo>
                    <a:lnTo>
                      <a:pt x="260" y="1"/>
                    </a:lnTo>
                    <a:lnTo>
                      <a:pt x="278" y="0"/>
                    </a:lnTo>
                    <a:lnTo>
                      <a:pt x="288" y="2"/>
                    </a:lnTo>
                    <a:lnTo>
                      <a:pt x="296" y="4"/>
                    </a:lnTo>
                    <a:lnTo>
                      <a:pt x="304" y="6"/>
                    </a:lnTo>
                    <a:lnTo>
                      <a:pt x="312" y="9"/>
                    </a:lnTo>
                    <a:lnTo>
                      <a:pt x="320" y="12"/>
                    </a:lnTo>
                    <a:lnTo>
                      <a:pt x="328" y="17"/>
                    </a:lnTo>
                    <a:lnTo>
                      <a:pt x="337" y="22"/>
                    </a:lnTo>
                    <a:lnTo>
                      <a:pt x="346" y="29"/>
                    </a:lnTo>
                    <a:lnTo>
                      <a:pt x="360" y="43"/>
                    </a:lnTo>
                    <a:lnTo>
                      <a:pt x="375" y="56"/>
                    </a:lnTo>
                    <a:lnTo>
                      <a:pt x="389" y="68"/>
                    </a:lnTo>
                    <a:lnTo>
                      <a:pt x="402" y="77"/>
                    </a:lnTo>
                    <a:lnTo>
                      <a:pt x="416" y="86"/>
                    </a:lnTo>
                    <a:lnTo>
                      <a:pt x="429" y="93"/>
                    </a:lnTo>
                    <a:lnTo>
                      <a:pt x="444" y="100"/>
                    </a:lnTo>
                    <a:lnTo>
                      <a:pt x="458" y="105"/>
                    </a:lnTo>
                    <a:lnTo>
                      <a:pt x="474" y="109"/>
                    </a:lnTo>
                    <a:lnTo>
                      <a:pt x="489" y="112"/>
                    </a:lnTo>
                    <a:lnTo>
                      <a:pt x="506" y="114"/>
                    </a:lnTo>
                    <a:lnTo>
                      <a:pt x="523" y="117"/>
                    </a:lnTo>
                    <a:lnTo>
                      <a:pt x="540" y="118"/>
                    </a:lnTo>
                    <a:lnTo>
                      <a:pt x="559" y="118"/>
                    </a:lnTo>
                    <a:lnTo>
                      <a:pt x="578" y="118"/>
                    </a:lnTo>
                    <a:lnTo>
                      <a:pt x="600" y="117"/>
                    </a:lnTo>
                    <a:lnTo>
                      <a:pt x="608" y="116"/>
                    </a:lnTo>
                    <a:lnTo>
                      <a:pt x="617" y="113"/>
                    </a:lnTo>
                    <a:lnTo>
                      <a:pt x="625" y="111"/>
                    </a:lnTo>
                    <a:lnTo>
                      <a:pt x="633" y="109"/>
                    </a:lnTo>
                    <a:lnTo>
                      <a:pt x="642" y="106"/>
                    </a:lnTo>
                    <a:lnTo>
                      <a:pt x="650" y="104"/>
                    </a:lnTo>
                    <a:lnTo>
                      <a:pt x="659" y="103"/>
                    </a:lnTo>
                    <a:lnTo>
                      <a:pt x="668" y="102"/>
                    </a:lnTo>
                    <a:lnTo>
                      <a:pt x="669" y="105"/>
                    </a:lnTo>
                    <a:lnTo>
                      <a:pt x="671" y="108"/>
                    </a:lnTo>
                    <a:lnTo>
                      <a:pt x="669" y="110"/>
                    </a:lnTo>
                    <a:lnTo>
                      <a:pt x="668" y="112"/>
                    </a:lnTo>
                    <a:lnTo>
                      <a:pt x="651" y="119"/>
                    </a:lnTo>
                    <a:lnTo>
                      <a:pt x="633" y="125"/>
                    </a:lnTo>
                    <a:lnTo>
                      <a:pt x="616" y="129"/>
                    </a:lnTo>
                    <a:lnTo>
                      <a:pt x="599" y="133"/>
                    </a:lnTo>
                    <a:lnTo>
                      <a:pt x="581" y="135"/>
                    </a:lnTo>
                    <a:lnTo>
                      <a:pt x="564" y="136"/>
                    </a:lnTo>
                    <a:lnTo>
                      <a:pt x="545" y="136"/>
                    </a:lnTo>
                    <a:lnTo>
                      <a:pt x="528" y="135"/>
                    </a:lnTo>
                    <a:lnTo>
                      <a:pt x="511" y="134"/>
                    </a:lnTo>
                    <a:lnTo>
                      <a:pt x="494" y="130"/>
                    </a:lnTo>
                    <a:lnTo>
                      <a:pt x="477" y="127"/>
                    </a:lnTo>
                    <a:lnTo>
                      <a:pt x="460" y="122"/>
                    </a:lnTo>
                    <a:lnTo>
                      <a:pt x="443" y="117"/>
                    </a:lnTo>
                    <a:lnTo>
                      <a:pt x="427" y="110"/>
                    </a:lnTo>
                    <a:lnTo>
                      <a:pt x="411" y="102"/>
                    </a:lnTo>
                    <a:lnTo>
                      <a:pt x="395" y="94"/>
                    </a:lnTo>
                    <a:lnTo>
                      <a:pt x="393" y="92"/>
                    </a:lnTo>
                    <a:lnTo>
                      <a:pt x="391" y="88"/>
                    </a:lnTo>
                    <a:lnTo>
                      <a:pt x="389" y="85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2" y="83"/>
                    </a:lnTo>
                    <a:lnTo>
                      <a:pt x="379" y="83"/>
                    </a:lnTo>
                    <a:lnTo>
                      <a:pt x="377" y="83"/>
                    </a:lnTo>
                    <a:lnTo>
                      <a:pt x="376" y="84"/>
                    </a:lnTo>
                    <a:lnTo>
                      <a:pt x="376" y="85"/>
                    </a:lnTo>
                    <a:lnTo>
                      <a:pt x="375" y="86"/>
                    </a:lnTo>
                    <a:lnTo>
                      <a:pt x="387" y="98"/>
                    </a:lnTo>
                    <a:lnTo>
                      <a:pt x="402" y="110"/>
                    </a:lnTo>
                    <a:lnTo>
                      <a:pt x="418" y="119"/>
                    </a:lnTo>
                    <a:lnTo>
                      <a:pt x="435" y="128"/>
                    </a:lnTo>
                    <a:lnTo>
                      <a:pt x="452" y="135"/>
                    </a:lnTo>
                    <a:lnTo>
                      <a:pt x="472" y="141"/>
                    </a:lnTo>
                    <a:lnTo>
                      <a:pt x="490" y="145"/>
                    </a:lnTo>
                    <a:lnTo>
                      <a:pt x="510" y="147"/>
                    </a:lnTo>
                    <a:lnTo>
                      <a:pt x="530" y="150"/>
                    </a:lnTo>
                    <a:lnTo>
                      <a:pt x="550" y="151"/>
                    </a:lnTo>
                    <a:lnTo>
                      <a:pt x="569" y="150"/>
                    </a:lnTo>
                    <a:lnTo>
                      <a:pt x="590" y="147"/>
                    </a:lnTo>
                    <a:lnTo>
                      <a:pt x="609" y="145"/>
                    </a:lnTo>
                    <a:lnTo>
                      <a:pt x="627" y="141"/>
                    </a:lnTo>
                    <a:lnTo>
                      <a:pt x="646" y="135"/>
                    </a:lnTo>
                    <a:lnTo>
                      <a:pt x="663" y="128"/>
                    </a:lnTo>
                    <a:lnTo>
                      <a:pt x="666" y="128"/>
                    </a:lnTo>
                    <a:lnTo>
                      <a:pt x="669" y="128"/>
                    </a:lnTo>
                    <a:lnTo>
                      <a:pt x="672" y="128"/>
                    </a:lnTo>
                    <a:lnTo>
                      <a:pt x="675" y="129"/>
                    </a:lnTo>
                    <a:lnTo>
                      <a:pt x="676" y="135"/>
                    </a:lnTo>
                    <a:lnTo>
                      <a:pt x="677" y="139"/>
                    </a:lnTo>
                    <a:lnTo>
                      <a:pt x="677" y="145"/>
                    </a:lnTo>
                    <a:lnTo>
                      <a:pt x="679" y="151"/>
                    </a:lnTo>
                    <a:lnTo>
                      <a:pt x="676" y="152"/>
                    </a:lnTo>
                    <a:lnTo>
                      <a:pt x="671" y="153"/>
                    </a:lnTo>
                    <a:lnTo>
                      <a:pt x="661" y="155"/>
                    </a:lnTo>
                    <a:lnTo>
                      <a:pt x="651" y="158"/>
                    </a:lnTo>
                    <a:lnTo>
                      <a:pt x="638" y="160"/>
                    </a:lnTo>
                    <a:lnTo>
                      <a:pt x="623" y="163"/>
                    </a:lnTo>
                    <a:lnTo>
                      <a:pt x="606" y="168"/>
                    </a:lnTo>
                    <a:lnTo>
                      <a:pt x="586" y="172"/>
                    </a:lnTo>
                    <a:lnTo>
                      <a:pt x="565" y="174"/>
                    </a:lnTo>
                    <a:lnTo>
                      <a:pt x="545" y="174"/>
                    </a:lnTo>
                    <a:lnTo>
                      <a:pt x="526" y="171"/>
                    </a:lnTo>
                    <a:lnTo>
                      <a:pt x="509" y="169"/>
                    </a:lnTo>
                    <a:lnTo>
                      <a:pt x="492" y="167"/>
                    </a:lnTo>
                    <a:lnTo>
                      <a:pt x="475" y="162"/>
                    </a:lnTo>
                    <a:lnTo>
                      <a:pt x="457" y="156"/>
                    </a:lnTo>
                    <a:lnTo>
                      <a:pt x="439" y="150"/>
                    </a:lnTo>
                    <a:lnTo>
                      <a:pt x="420" y="139"/>
                    </a:lnTo>
                    <a:lnTo>
                      <a:pt x="402" y="130"/>
                    </a:lnTo>
                    <a:lnTo>
                      <a:pt x="386" y="122"/>
                    </a:lnTo>
                    <a:lnTo>
                      <a:pt x="369" y="116"/>
                    </a:lnTo>
                    <a:lnTo>
                      <a:pt x="353" y="111"/>
                    </a:lnTo>
                    <a:lnTo>
                      <a:pt x="336" y="108"/>
                    </a:lnTo>
                    <a:lnTo>
                      <a:pt x="317" y="106"/>
                    </a:lnTo>
                    <a:lnTo>
                      <a:pt x="296" y="106"/>
                    </a:lnTo>
                    <a:lnTo>
                      <a:pt x="301" y="108"/>
                    </a:lnTo>
                    <a:lnTo>
                      <a:pt x="306" y="109"/>
                    </a:lnTo>
                    <a:lnTo>
                      <a:pt x="310" y="110"/>
                    </a:lnTo>
                    <a:lnTo>
                      <a:pt x="315" y="111"/>
                    </a:lnTo>
                    <a:lnTo>
                      <a:pt x="319" y="112"/>
                    </a:lnTo>
                    <a:lnTo>
                      <a:pt x="324" y="112"/>
                    </a:lnTo>
                    <a:lnTo>
                      <a:pt x="328" y="113"/>
                    </a:lnTo>
                    <a:lnTo>
                      <a:pt x="333" y="114"/>
                    </a:lnTo>
                    <a:lnTo>
                      <a:pt x="348" y="120"/>
                    </a:lnTo>
                    <a:lnTo>
                      <a:pt x="362" y="126"/>
                    </a:lnTo>
                    <a:lnTo>
                      <a:pt x="376" y="133"/>
                    </a:lnTo>
                    <a:lnTo>
                      <a:pt x="390" y="138"/>
                    </a:lnTo>
                    <a:lnTo>
                      <a:pt x="403" y="145"/>
                    </a:lnTo>
                    <a:lnTo>
                      <a:pt x="417" y="151"/>
                    </a:lnTo>
                    <a:lnTo>
                      <a:pt x="431" y="158"/>
                    </a:lnTo>
                    <a:lnTo>
                      <a:pt x="444" y="163"/>
                    </a:lnTo>
                    <a:lnTo>
                      <a:pt x="458" y="169"/>
                    </a:lnTo>
                    <a:lnTo>
                      <a:pt x="472" y="174"/>
                    </a:lnTo>
                    <a:lnTo>
                      <a:pt x="485" y="178"/>
                    </a:lnTo>
                    <a:lnTo>
                      <a:pt x="501" y="181"/>
                    </a:lnTo>
                    <a:lnTo>
                      <a:pt x="516" y="185"/>
                    </a:lnTo>
                    <a:lnTo>
                      <a:pt x="533" y="186"/>
                    </a:lnTo>
                    <a:lnTo>
                      <a:pt x="550" y="187"/>
                    </a:lnTo>
                    <a:lnTo>
                      <a:pt x="568" y="187"/>
                    </a:lnTo>
                    <a:lnTo>
                      <a:pt x="582" y="185"/>
                    </a:lnTo>
                    <a:lnTo>
                      <a:pt x="597" y="181"/>
                    </a:lnTo>
                    <a:lnTo>
                      <a:pt x="611" y="179"/>
                    </a:lnTo>
                    <a:lnTo>
                      <a:pt x="625" y="176"/>
                    </a:lnTo>
                    <a:lnTo>
                      <a:pt x="640" y="172"/>
                    </a:lnTo>
                    <a:lnTo>
                      <a:pt x="655" y="170"/>
                    </a:lnTo>
                    <a:lnTo>
                      <a:pt x="669" y="168"/>
                    </a:lnTo>
                    <a:lnTo>
                      <a:pt x="684" y="167"/>
                    </a:lnTo>
                    <a:lnTo>
                      <a:pt x="685" y="170"/>
                    </a:lnTo>
                    <a:lnTo>
                      <a:pt x="687" y="175"/>
                    </a:lnTo>
                    <a:lnTo>
                      <a:pt x="688" y="178"/>
                    </a:lnTo>
                    <a:lnTo>
                      <a:pt x="689" y="183"/>
                    </a:lnTo>
                    <a:lnTo>
                      <a:pt x="688" y="183"/>
                    </a:lnTo>
                    <a:lnTo>
                      <a:pt x="685" y="184"/>
                    </a:lnTo>
                    <a:lnTo>
                      <a:pt x="681" y="184"/>
                    </a:lnTo>
                    <a:lnTo>
                      <a:pt x="676" y="184"/>
                    </a:lnTo>
                    <a:lnTo>
                      <a:pt x="668" y="185"/>
                    </a:lnTo>
                    <a:lnTo>
                      <a:pt x="659" y="186"/>
                    </a:lnTo>
                    <a:lnTo>
                      <a:pt x="648" y="187"/>
                    </a:lnTo>
                    <a:lnTo>
                      <a:pt x="633" y="189"/>
                    </a:lnTo>
                    <a:lnTo>
                      <a:pt x="609" y="195"/>
                    </a:lnTo>
                    <a:lnTo>
                      <a:pt x="586" y="199"/>
                    </a:lnTo>
                    <a:lnTo>
                      <a:pt x="565" y="201"/>
                    </a:lnTo>
                    <a:lnTo>
                      <a:pt x="543" y="202"/>
                    </a:lnTo>
                    <a:lnTo>
                      <a:pt x="522" y="202"/>
                    </a:lnTo>
                    <a:lnTo>
                      <a:pt x="500" y="201"/>
                    </a:lnTo>
                    <a:lnTo>
                      <a:pt x="478" y="197"/>
                    </a:lnTo>
                    <a:lnTo>
                      <a:pt x="457" y="193"/>
                    </a:lnTo>
                    <a:lnTo>
                      <a:pt x="447" y="188"/>
                    </a:lnTo>
                    <a:lnTo>
                      <a:pt x="435" y="181"/>
                    </a:lnTo>
                    <a:lnTo>
                      <a:pt x="420" y="176"/>
                    </a:lnTo>
                    <a:lnTo>
                      <a:pt x="406" y="169"/>
                    </a:lnTo>
                    <a:lnTo>
                      <a:pt x="391" y="162"/>
                    </a:lnTo>
                    <a:lnTo>
                      <a:pt x="377" y="158"/>
                    </a:lnTo>
                    <a:lnTo>
                      <a:pt x="366" y="155"/>
                    </a:lnTo>
                    <a:lnTo>
                      <a:pt x="358" y="155"/>
                    </a:lnTo>
                    <a:lnTo>
                      <a:pt x="377" y="168"/>
                    </a:lnTo>
                    <a:lnTo>
                      <a:pt x="398" y="179"/>
                    </a:lnTo>
                    <a:lnTo>
                      <a:pt x="419" y="189"/>
                    </a:lnTo>
                    <a:lnTo>
                      <a:pt x="441" y="199"/>
                    </a:lnTo>
                    <a:lnTo>
                      <a:pt x="462" y="206"/>
                    </a:lnTo>
                    <a:lnTo>
                      <a:pt x="486" y="212"/>
                    </a:lnTo>
                    <a:lnTo>
                      <a:pt x="510" y="216"/>
                    </a:lnTo>
                    <a:lnTo>
                      <a:pt x="535" y="218"/>
                    </a:lnTo>
                    <a:lnTo>
                      <a:pt x="555" y="216"/>
                    </a:lnTo>
                    <a:lnTo>
                      <a:pt x="574" y="212"/>
                    </a:lnTo>
                    <a:lnTo>
                      <a:pt x="593" y="208"/>
                    </a:lnTo>
                    <a:lnTo>
                      <a:pt x="614" y="204"/>
                    </a:lnTo>
                    <a:lnTo>
                      <a:pt x="633" y="201"/>
                    </a:lnTo>
                    <a:lnTo>
                      <a:pt x="652" y="197"/>
                    </a:lnTo>
                    <a:lnTo>
                      <a:pt x="672" y="194"/>
                    </a:lnTo>
                    <a:lnTo>
                      <a:pt x="691" y="193"/>
                    </a:lnTo>
                    <a:lnTo>
                      <a:pt x="692" y="196"/>
                    </a:lnTo>
                    <a:lnTo>
                      <a:pt x="693" y="199"/>
                    </a:lnTo>
                    <a:lnTo>
                      <a:pt x="693" y="202"/>
                    </a:lnTo>
                    <a:lnTo>
                      <a:pt x="692" y="208"/>
                    </a:lnTo>
                    <a:lnTo>
                      <a:pt x="672" y="213"/>
                    </a:lnTo>
                    <a:lnTo>
                      <a:pt x="650" y="218"/>
                    </a:lnTo>
                    <a:lnTo>
                      <a:pt x="630" y="221"/>
                    </a:lnTo>
                    <a:lnTo>
                      <a:pt x="609" y="225"/>
                    </a:lnTo>
                    <a:lnTo>
                      <a:pt x="589" y="228"/>
                    </a:lnTo>
                    <a:lnTo>
                      <a:pt x="567" y="230"/>
                    </a:lnTo>
                    <a:lnTo>
                      <a:pt x="547" y="231"/>
                    </a:lnTo>
                    <a:lnTo>
                      <a:pt x="525" y="233"/>
                    </a:lnTo>
                    <a:lnTo>
                      <a:pt x="507" y="230"/>
                    </a:lnTo>
                    <a:lnTo>
                      <a:pt x="489" y="227"/>
                    </a:lnTo>
                    <a:lnTo>
                      <a:pt x="473" y="224"/>
                    </a:lnTo>
                    <a:lnTo>
                      <a:pt x="457" y="219"/>
                    </a:lnTo>
                    <a:lnTo>
                      <a:pt x="441" y="216"/>
                    </a:lnTo>
                    <a:lnTo>
                      <a:pt x="427" y="210"/>
                    </a:lnTo>
                    <a:lnTo>
                      <a:pt x="412" y="205"/>
                    </a:lnTo>
                    <a:lnTo>
                      <a:pt x="399" y="200"/>
                    </a:lnTo>
                    <a:lnTo>
                      <a:pt x="385" y="193"/>
                    </a:lnTo>
                    <a:lnTo>
                      <a:pt x="371" y="187"/>
                    </a:lnTo>
                    <a:lnTo>
                      <a:pt x="358" y="179"/>
                    </a:lnTo>
                    <a:lnTo>
                      <a:pt x="344" y="172"/>
                    </a:lnTo>
                    <a:lnTo>
                      <a:pt x="329" y="164"/>
                    </a:lnTo>
                    <a:lnTo>
                      <a:pt x="316" y="156"/>
                    </a:lnTo>
                    <a:lnTo>
                      <a:pt x="300" y="148"/>
                    </a:lnTo>
                    <a:lnTo>
                      <a:pt x="284" y="139"/>
                    </a:lnTo>
                    <a:lnTo>
                      <a:pt x="263" y="135"/>
                    </a:lnTo>
                    <a:lnTo>
                      <a:pt x="243" y="134"/>
                    </a:lnTo>
                    <a:lnTo>
                      <a:pt x="224" y="135"/>
                    </a:lnTo>
                    <a:lnTo>
                      <a:pt x="204" y="138"/>
                    </a:lnTo>
                    <a:lnTo>
                      <a:pt x="186" y="144"/>
                    </a:lnTo>
                    <a:lnTo>
                      <a:pt x="168" y="151"/>
                    </a:lnTo>
                    <a:lnTo>
                      <a:pt x="151" y="160"/>
                    </a:lnTo>
                    <a:lnTo>
                      <a:pt x="134" y="169"/>
                    </a:lnTo>
                    <a:lnTo>
                      <a:pt x="117" y="180"/>
                    </a:lnTo>
                    <a:lnTo>
                      <a:pt x="100" y="192"/>
                    </a:lnTo>
                    <a:lnTo>
                      <a:pt x="84" y="203"/>
                    </a:lnTo>
                    <a:lnTo>
                      <a:pt x="68" y="216"/>
                    </a:lnTo>
                    <a:lnTo>
                      <a:pt x="52" y="228"/>
                    </a:lnTo>
                    <a:lnTo>
                      <a:pt x="36" y="241"/>
                    </a:lnTo>
                    <a:lnTo>
                      <a:pt x="21" y="252"/>
                    </a:lnTo>
                    <a:lnTo>
                      <a:pt x="5" y="262"/>
                    </a:lnTo>
                    <a:lnTo>
                      <a:pt x="4" y="262"/>
                    </a:lnTo>
                    <a:lnTo>
                      <a:pt x="4" y="261"/>
                    </a:lnTo>
                    <a:lnTo>
                      <a:pt x="3" y="261"/>
                    </a:lnTo>
                    <a:lnTo>
                      <a:pt x="2" y="261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57"/>
              <p:cNvSpPr>
                <a:spLocks/>
              </p:cNvSpPr>
              <p:nvPr/>
            </p:nvSpPr>
            <p:spPr bwMode="auto">
              <a:xfrm>
                <a:off x="1029" y="3877"/>
                <a:ext cx="151" cy="272"/>
              </a:xfrm>
              <a:custGeom>
                <a:avLst/>
                <a:gdLst>
                  <a:gd name="T0" fmla="*/ 4 w 451"/>
                  <a:gd name="T1" fmla="*/ 17 h 814"/>
                  <a:gd name="T2" fmla="*/ 1 w 451"/>
                  <a:gd name="T3" fmla="*/ 7 h 814"/>
                  <a:gd name="T4" fmla="*/ 0 w 451"/>
                  <a:gd name="T5" fmla="*/ 1 h 814"/>
                  <a:gd name="T6" fmla="*/ 1 w 451"/>
                  <a:gd name="T7" fmla="*/ 0 h 814"/>
                  <a:gd name="T8" fmla="*/ 2 w 451"/>
                  <a:gd name="T9" fmla="*/ 2 h 814"/>
                  <a:gd name="T10" fmla="*/ 2 w 451"/>
                  <a:gd name="T11" fmla="*/ 2 h 814"/>
                  <a:gd name="T12" fmla="*/ 2 w 451"/>
                  <a:gd name="T13" fmla="*/ 3 h 814"/>
                  <a:gd name="T14" fmla="*/ 3 w 451"/>
                  <a:gd name="T15" fmla="*/ 4 h 814"/>
                  <a:gd name="T16" fmla="*/ 3 w 451"/>
                  <a:gd name="T17" fmla="*/ 6 h 814"/>
                  <a:gd name="T18" fmla="*/ 3 w 451"/>
                  <a:gd name="T19" fmla="*/ 6 h 814"/>
                  <a:gd name="T20" fmla="*/ 4 w 451"/>
                  <a:gd name="T21" fmla="*/ 7 h 814"/>
                  <a:gd name="T22" fmla="*/ 4 w 451"/>
                  <a:gd name="T23" fmla="*/ 7 h 814"/>
                  <a:gd name="T24" fmla="*/ 3 w 451"/>
                  <a:gd name="T25" fmla="*/ 8 h 814"/>
                  <a:gd name="T26" fmla="*/ 4 w 451"/>
                  <a:gd name="T27" fmla="*/ 9 h 814"/>
                  <a:gd name="T28" fmla="*/ 4 w 451"/>
                  <a:gd name="T29" fmla="*/ 9 h 814"/>
                  <a:gd name="T30" fmla="*/ 4 w 451"/>
                  <a:gd name="T31" fmla="*/ 10 h 814"/>
                  <a:gd name="T32" fmla="*/ 4 w 451"/>
                  <a:gd name="T33" fmla="*/ 10 h 814"/>
                  <a:gd name="T34" fmla="*/ 4 w 451"/>
                  <a:gd name="T35" fmla="*/ 11 h 814"/>
                  <a:gd name="T36" fmla="*/ 4 w 451"/>
                  <a:gd name="T37" fmla="*/ 12 h 814"/>
                  <a:gd name="T38" fmla="*/ 5 w 451"/>
                  <a:gd name="T39" fmla="*/ 12 h 814"/>
                  <a:gd name="T40" fmla="*/ 5 w 451"/>
                  <a:gd name="T41" fmla="*/ 13 h 814"/>
                  <a:gd name="T42" fmla="*/ 5 w 451"/>
                  <a:gd name="T43" fmla="*/ 14 h 814"/>
                  <a:gd name="T44" fmla="*/ 6 w 451"/>
                  <a:gd name="T45" fmla="*/ 15 h 814"/>
                  <a:gd name="T46" fmla="*/ 5 w 451"/>
                  <a:gd name="T47" fmla="*/ 15 h 814"/>
                  <a:gd name="T48" fmla="*/ 6 w 451"/>
                  <a:gd name="T49" fmla="*/ 16 h 814"/>
                  <a:gd name="T50" fmla="*/ 5 w 451"/>
                  <a:gd name="T51" fmla="*/ 16 h 814"/>
                  <a:gd name="T52" fmla="*/ 6 w 451"/>
                  <a:gd name="T53" fmla="*/ 16 h 814"/>
                  <a:gd name="T54" fmla="*/ 5 w 451"/>
                  <a:gd name="T55" fmla="*/ 17 h 814"/>
                  <a:gd name="T56" fmla="*/ 6 w 451"/>
                  <a:gd name="T57" fmla="*/ 17 h 814"/>
                  <a:gd name="T58" fmla="*/ 6 w 451"/>
                  <a:gd name="T59" fmla="*/ 18 h 814"/>
                  <a:gd name="T60" fmla="*/ 6 w 451"/>
                  <a:gd name="T61" fmla="*/ 19 h 814"/>
                  <a:gd name="T62" fmla="*/ 5 w 451"/>
                  <a:gd name="T63" fmla="*/ 19 h 814"/>
                  <a:gd name="T64" fmla="*/ 7 w 451"/>
                  <a:gd name="T65" fmla="*/ 19 h 814"/>
                  <a:gd name="T66" fmla="*/ 6 w 451"/>
                  <a:gd name="T67" fmla="*/ 20 h 814"/>
                  <a:gd name="T68" fmla="*/ 7 w 451"/>
                  <a:gd name="T69" fmla="*/ 20 h 814"/>
                  <a:gd name="T70" fmla="*/ 6 w 451"/>
                  <a:gd name="T71" fmla="*/ 21 h 814"/>
                  <a:gd name="T72" fmla="*/ 7 w 451"/>
                  <a:gd name="T73" fmla="*/ 22 h 814"/>
                  <a:gd name="T74" fmla="*/ 6 w 451"/>
                  <a:gd name="T75" fmla="*/ 22 h 814"/>
                  <a:gd name="T76" fmla="*/ 7 w 451"/>
                  <a:gd name="T77" fmla="*/ 23 h 814"/>
                  <a:gd name="T78" fmla="*/ 7 w 451"/>
                  <a:gd name="T79" fmla="*/ 23 h 814"/>
                  <a:gd name="T80" fmla="*/ 7 w 451"/>
                  <a:gd name="T81" fmla="*/ 24 h 814"/>
                  <a:gd name="T82" fmla="*/ 8 w 451"/>
                  <a:gd name="T83" fmla="*/ 24 h 814"/>
                  <a:gd name="T84" fmla="*/ 7 w 451"/>
                  <a:gd name="T85" fmla="*/ 25 h 814"/>
                  <a:gd name="T86" fmla="*/ 8 w 451"/>
                  <a:gd name="T87" fmla="*/ 25 h 814"/>
                  <a:gd name="T88" fmla="*/ 7 w 451"/>
                  <a:gd name="T89" fmla="*/ 26 h 814"/>
                  <a:gd name="T90" fmla="*/ 7 w 451"/>
                  <a:gd name="T91" fmla="*/ 26 h 814"/>
                  <a:gd name="T92" fmla="*/ 8 w 451"/>
                  <a:gd name="T93" fmla="*/ 26 h 814"/>
                  <a:gd name="T94" fmla="*/ 8 w 451"/>
                  <a:gd name="T95" fmla="*/ 27 h 814"/>
                  <a:gd name="T96" fmla="*/ 8 w 451"/>
                  <a:gd name="T97" fmla="*/ 27 h 814"/>
                  <a:gd name="T98" fmla="*/ 8 w 451"/>
                  <a:gd name="T99" fmla="*/ 28 h 814"/>
                  <a:gd name="T100" fmla="*/ 12 w 451"/>
                  <a:gd name="T101" fmla="*/ 29 h 814"/>
                  <a:gd name="T102" fmla="*/ 10 w 451"/>
                  <a:gd name="T103" fmla="*/ 29 h 814"/>
                  <a:gd name="T104" fmla="*/ 10 w 451"/>
                  <a:gd name="T105" fmla="*/ 29 h 814"/>
                  <a:gd name="T106" fmla="*/ 14 w 451"/>
                  <a:gd name="T107" fmla="*/ 29 h 814"/>
                  <a:gd name="T108" fmla="*/ 17 w 451"/>
                  <a:gd name="T109" fmla="*/ 30 h 814"/>
                  <a:gd name="T110" fmla="*/ 15 w 451"/>
                  <a:gd name="T111" fmla="*/ 30 h 814"/>
                  <a:gd name="T112" fmla="*/ 11 w 451"/>
                  <a:gd name="T113" fmla="*/ 30 h 8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51"/>
                  <a:gd name="T172" fmla="*/ 0 h 814"/>
                  <a:gd name="T173" fmla="*/ 451 w 451"/>
                  <a:gd name="T174" fmla="*/ 814 h 8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51" h="814">
                    <a:moveTo>
                      <a:pt x="194" y="814"/>
                    </a:moveTo>
                    <a:lnTo>
                      <a:pt x="178" y="752"/>
                    </a:lnTo>
                    <a:lnTo>
                      <a:pt x="162" y="689"/>
                    </a:lnTo>
                    <a:lnTo>
                      <a:pt x="147" y="628"/>
                    </a:lnTo>
                    <a:lnTo>
                      <a:pt x="132" y="566"/>
                    </a:lnTo>
                    <a:lnTo>
                      <a:pt x="117" y="505"/>
                    </a:lnTo>
                    <a:lnTo>
                      <a:pt x="101" y="445"/>
                    </a:lnTo>
                    <a:lnTo>
                      <a:pt x="85" y="383"/>
                    </a:lnTo>
                    <a:lnTo>
                      <a:pt x="68" y="323"/>
                    </a:lnTo>
                    <a:lnTo>
                      <a:pt x="62" y="296"/>
                    </a:lnTo>
                    <a:lnTo>
                      <a:pt x="56" y="268"/>
                    </a:lnTo>
                    <a:lnTo>
                      <a:pt x="51" y="241"/>
                    </a:lnTo>
                    <a:lnTo>
                      <a:pt x="45" y="214"/>
                    </a:lnTo>
                    <a:lnTo>
                      <a:pt x="38" y="186"/>
                    </a:lnTo>
                    <a:lnTo>
                      <a:pt x="33" y="159"/>
                    </a:lnTo>
                    <a:lnTo>
                      <a:pt x="27" y="132"/>
                    </a:lnTo>
                    <a:lnTo>
                      <a:pt x="21" y="105"/>
                    </a:lnTo>
                    <a:lnTo>
                      <a:pt x="10" y="65"/>
                    </a:lnTo>
                    <a:lnTo>
                      <a:pt x="4" y="43"/>
                    </a:lnTo>
                    <a:lnTo>
                      <a:pt x="1" y="34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1" y="18"/>
                    </a:lnTo>
                    <a:lnTo>
                      <a:pt x="17" y="15"/>
                    </a:lnTo>
                    <a:lnTo>
                      <a:pt x="22" y="11"/>
                    </a:lnTo>
                    <a:lnTo>
                      <a:pt x="27" y="8"/>
                    </a:lnTo>
                    <a:lnTo>
                      <a:pt x="34" y="6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46" y="13"/>
                    </a:lnTo>
                    <a:lnTo>
                      <a:pt x="46" y="25"/>
                    </a:lnTo>
                    <a:lnTo>
                      <a:pt x="45" y="38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1" y="51"/>
                    </a:lnTo>
                    <a:lnTo>
                      <a:pt x="38" y="51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7" y="55"/>
                    </a:lnTo>
                    <a:lnTo>
                      <a:pt x="37" y="57"/>
                    </a:lnTo>
                    <a:lnTo>
                      <a:pt x="38" y="58"/>
                    </a:lnTo>
                    <a:lnTo>
                      <a:pt x="41" y="59"/>
                    </a:lnTo>
                    <a:lnTo>
                      <a:pt x="44" y="59"/>
                    </a:lnTo>
                    <a:lnTo>
                      <a:pt x="47" y="60"/>
                    </a:lnTo>
                    <a:lnTo>
                      <a:pt x="51" y="61"/>
                    </a:lnTo>
                    <a:lnTo>
                      <a:pt x="55" y="68"/>
                    </a:lnTo>
                    <a:lnTo>
                      <a:pt x="56" y="75"/>
                    </a:lnTo>
                    <a:lnTo>
                      <a:pt x="58" y="82"/>
                    </a:lnTo>
                    <a:lnTo>
                      <a:pt x="59" y="92"/>
                    </a:lnTo>
                    <a:lnTo>
                      <a:pt x="63" y="93"/>
                    </a:lnTo>
                    <a:lnTo>
                      <a:pt x="68" y="97"/>
                    </a:lnTo>
                    <a:lnTo>
                      <a:pt x="71" y="101"/>
                    </a:lnTo>
                    <a:lnTo>
                      <a:pt x="76" y="108"/>
                    </a:lnTo>
                    <a:lnTo>
                      <a:pt x="74" y="110"/>
                    </a:lnTo>
                    <a:lnTo>
                      <a:pt x="71" y="111"/>
                    </a:lnTo>
                    <a:lnTo>
                      <a:pt x="68" y="114"/>
                    </a:lnTo>
                    <a:lnTo>
                      <a:pt x="66" y="116"/>
                    </a:lnTo>
                    <a:lnTo>
                      <a:pt x="71" y="122"/>
                    </a:lnTo>
                    <a:lnTo>
                      <a:pt x="79" y="126"/>
                    </a:lnTo>
                    <a:lnTo>
                      <a:pt x="85" y="135"/>
                    </a:lnTo>
                    <a:lnTo>
                      <a:pt x="87" y="152"/>
                    </a:lnTo>
                    <a:lnTo>
                      <a:pt x="86" y="152"/>
                    </a:lnTo>
                    <a:lnTo>
                      <a:pt x="85" y="152"/>
                    </a:lnTo>
                    <a:lnTo>
                      <a:pt x="84" y="152"/>
                    </a:lnTo>
                    <a:lnTo>
                      <a:pt x="83" y="154"/>
                    </a:lnTo>
                    <a:lnTo>
                      <a:pt x="83" y="156"/>
                    </a:lnTo>
                    <a:lnTo>
                      <a:pt x="83" y="157"/>
                    </a:lnTo>
                    <a:lnTo>
                      <a:pt x="83" y="159"/>
                    </a:lnTo>
                    <a:lnTo>
                      <a:pt x="83" y="161"/>
                    </a:lnTo>
                    <a:lnTo>
                      <a:pt x="85" y="161"/>
                    </a:lnTo>
                    <a:lnTo>
                      <a:pt x="87" y="161"/>
                    </a:lnTo>
                    <a:lnTo>
                      <a:pt x="89" y="161"/>
                    </a:lnTo>
                    <a:lnTo>
                      <a:pt x="92" y="163"/>
                    </a:lnTo>
                    <a:lnTo>
                      <a:pt x="94" y="166"/>
                    </a:lnTo>
                    <a:lnTo>
                      <a:pt x="99" y="173"/>
                    </a:lnTo>
                    <a:lnTo>
                      <a:pt x="100" y="180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89" y="182"/>
                    </a:lnTo>
                    <a:lnTo>
                      <a:pt x="86" y="183"/>
                    </a:lnTo>
                    <a:lnTo>
                      <a:pt x="84" y="186"/>
                    </a:lnTo>
                    <a:lnTo>
                      <a:pt x="91" y="191"/>
                    </a:lnTo>
                    <a:lnTo>
                      <a:pt x="99" y="193"/>
                    </a:lnTo>
                    <a:lnTo>
                      <a:pt x="105" y="199"/>
                    </a:lnTo>
                    <a:lnTo>
                      <a:pt x="108" y="214"/>
                    </a:lnTo>
                    <a:lnTo>
                      <a:pt x="103" y="213"/>
                    </a:lnTo>
                    <a:lnTo>
                      <a:pt x="99" y="213"/>
                    </a:lnTo>
                    <a:lnTo>
                      <a:pt x="93" y="213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1" y="216"/>
                    </a:lnTo>
                    <a:lnTo>
                      <a:pt x="91" y="217"/>
                    </a:lnTo>
                    <a:lnTo>
                      <a:pt x="92" y="219"/>
                    </a:lnTo>
                    <a:lnTo>
                      <a:pt x="97" y="221"/>
                    </a:lnTo>
                    <a:lnTo>
                      <a:pt x="102" y="223"/>
                    </a:lnTo>
                    <a:lnTo>
                      <a:pt x="108" y="224"/>
                    </a:lnTo>
                    <a:lnTo>
                      <a:pt x="112" y="225"/>
                    </a:lnTo>
                    <a:lnTo>
                      <a:pt x="113" y="230"/>
                    </a:lnTo>
                    <a:lnTo>
                      <a:pt x="114" y="233"/>
                    </a:lnTo>
                    <a:lnTo>
                      <a:pt x="116" y="239"/>
                    </a:lnTo>
                    <a:lnTo>
                      <a:pt x="117" y="248"/>
                    </a:lnTo>
                    <a:lnTo>
                      <a:pt x="113" y="248"/>
                    </a:lnTo>
                    <a:lnTo>
                      <a:pt x="110" y="247"/>
                    </a:lnTo>
                    <a:lnTo>
                      <a:pt x="105" y="247"/>
                    </a:lnTo>
                    <a:lnTo>
                      <a:pt x="101" y="247"/>
                    </a:lnTo>
                    <a:lnTo>
                      <a:pt x="101" y="249"/>
                    </a:lnTo>
                    <a:lnTo>
                      <a:pt x="101" y="250"/>
                    </a:lnTo>
                    <a:lnTo>
                      <a:pt x="101" y="252"/>
                    </a:lnTo>
                    <a:lnTo>
                      <a:pt x="101" y="255"/>
                    </a:lnTo>
                    <a:lnTo>
                      <a:pt x="105" y="256"/>
                    </a:lnTo>
                    <a:lnTo>
                      <a:pt x="111" y="257"/>
                    </a:lnTo>
                    <a:lnTo>
                      <a:pt x="116" y="259"/>
                    </a:lnTo>
                    <a:lnTo>
                      <a:pt x="121" y="260"/>
                    </a:lnTo>
                    <a:lnTo>
                      <a:pt x="121" y="266"/>
                    </a:lnTo>
                    <a:lnTo>
                      <a:pt x="122" y="272"/>
                    </a:lnTo>
                    <a:lnTo>
                      <a:pt x="124" y="277"/>
                    </a:lnTo>
                    <a:lnTo>
                      <a:pt x="125" y="283"/>
                    </a:lnTo>
                    <a:lnTo>
                      <a:pt x="120" y="282"/>
                    </a:lnTo>
                    <a:lnTo>
                      <a:pt x="116" y="282"/>
                    </a:lnTo>
                    <a:lnTo>
                      <a:pt x="111" y="282"/>
                    </a:lnTo>
                    <a:lnTo>
                      <a:pt x="108" y="282"/>
                    </a:lnTo>
                    <a:lnTo>
                      <a:pt x="107" y="282"/>
                    </a:lnTo>
                    <a:lnTo>
                      <a:pt x="107" y="283"/>
                    </a:lnTo>
                    <a:lnTo>
                      <a:pt x="105" y="284"/>
                    </a:lnTo>
                    <a:lnTo>
                      <a:pt x="114" y="290"/>
                    </a:lnTo>
                    <a:lnTo>
                      <a:pt x="122" y="295"/>
                    </a:lnTo>
                    <a:lnTo>
                      <a:pt x="129" y="301"/>
                    </a:lnTo>
                    <a:lnTo>
                      <a:pt x="130" y="316"/>
                    </a:lnTo>
                    <a:lnTo>
                      <a:pt x="126" y="316"/>
                    </a:lnTo>
                    <a:lnTo>
                      <a:pt x="122" y="316"/>
                    </a:lnTo>
                    <a:lnTo>
                      <a:pt x="118" y="316"/>
                    </a:lnTo>
                    <a:lnTo>
                      <a:pt x="113" y="316"/>
                    </a:lnTo>
                    <a:lnTo>
                      <a:pt x="113" y="317"/>
                    </a:lnTo>
                    <a:lnTo>
                      <a:pt x="112" y="317"/>
                    </a:lnTo>
                    <a:lnTo>
                      <a:pt x="112" y="318"/>
                    </a:lnTo>
                    <a:lnTo>
                      <a:pt x="120" y="323"/>
                    </a:lnTo>
                    <a:lnTo>
                      <a:pt x="130" y="327"/>
                    </a:lnTo>
                    <a:lnTo>
                      <a:pt x="138" y="335"/>
                    </a:lnTo>
                    <a:lnTo>
                      <a:pt x="138" y="350"/>
                    </a:lnTo>
                    <a:lnTo>
                      <a:pt x="134" y="350"/>
                    </a:lnTo>
                    <a:lnTo>
                      <a:pt x="128" y="349"/>
                    </a:lnTo>
                    <a:lnTo>
                      <a:pt x="124" y="349"/>
                    </a:lnTo>
                    <a:lnTo>
                      <a:pt x="119" y="349"/>
                    </a:lnTo>
                    <a:lnTo>
                      <a:pt x="128" y="355"/>
                    </a:lnTo>
                    <a:lnTo>
                      <a:pt x="136" y="360"/>
                    </a:lnTo>
                    <a:lnTo>
                      <a:pt x="143" y="367"/>
                    </a:lnTo>
                    <a:lnTo>
                      <a:pt x="144" y="381"/>
                    </a:lnTo>
                    <a:lnTo>
                      <a:pt x="141" y="381"/>
                    </a:lnTo>
                    <a:lnTo>
                      <a:pt x="138" y="382"/>
                    </a:lnTo>
                    <a:lnTo>
                      <a:pt x="135" y="382"/>
                    </a:lnTo>
                    <a:lnTo>
                      <a:pt x="133" y="383"/>
                    </a:lnTo>
                    <a:lnTo>
                      <a:pt x="135" y="385"/>
                    </a:lnTo>
                    <a:lnTo>
                      <a:pt x="137" y="387"/>
                    </a:lnTo>
                    <a:lnTo>
                      <a:pt x="142" y="390"/>
                    </a:lnTo>
                    <a:lnTo>
                      <a:pt x="149" y="395"/>
                    </a:lnTo>
                    <a:lnTo>
                      <a:pt x="150" y="398"/>
                    </a:lnTo>
                    <a:lnTo>
                      <a:pt x="150" y="401"/>
                    </a:lnTo>
                    <a:lnTo>
                      <a:pt x="150" y="405"/>
                    </a:lnTo>
                    <a:lnTo>
                      <a:pt x="151" y="409"/>
                    </a:lnTo>
                    <a:lnTo>
                      <a:pt x="146" y="409"/>
                    </a:lnTo>
                    <a:lnTo>
                      <a:pt x="143" y="409"/>
                    </a:lnTo>
                    <a:lnTo>
                      <a:pt x="138" y="409"/>
                    </a:lnTo>
                    <a:lnTo>
                      <a:pt x="134" y="410"/>
                    </a:lnTo>
                    <a:lnTo>
                      <a:pt x="134" y="412"/>
                    </a:lnTo>
                    <a:lnTo>
                      <a:pt x="134" y="413"/>
                    </a:lnTo>
                    <a:lnTo>
                      <a:pt x="134" y="415"/>
                    </a:lnTo>
                    <a:lnTo>
                      <a:pt x="134" y="416"/>
                    </a:lnTo>
                    <a:lnTo>
                      <a:pt x="138" y="417"/>
                    </a:lnTo>
                    <a:lnTo>
                      <a:pt x="144" y="418"/>
                    </a:lnTo>
                    <a:lnTo>
                      <a:pt x="149" y="421"/>
                    </a:lnTo>
                    <a:lnTo>
                      <a:pt x="153" y="422"/>
                    </a:lnTo>
                    <a:lnTo>
                      <a:pt x="153" y="423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4" y="428"/>
                    </a:lnTo>
                    <a:lnTo>
                      <a:pt x="152" y="429"/>
                    </a:lnTo>
                    <a:lnTo>
                      <a:pt x="149" y="429"/>
                    </a:lnTo>
                    <a:lnTo>
                      <a:pt x="145" y="429"/>
                    </a:lnTo>
                    <a:lnTo>
                      <a:pt x="143" y="430"/>
                    </a:lnTo>
                    <a:lnTo>
                      <a:pt x="143" y="431"/>
                    </a:lnTo>
                    <a:lnTo>
                      <a:pt x="143" y="432"/>
                    </a:lnTo>
                    <a:lnTo>
                      <a:pt x="143" y="434"/>
                    </a:lnTo>
                    <a:lnTo>
                      <a:pt x="143" y="435"/>
                    </a:lnTo>
                    <a:lnTo>
                      <a:pt x="147" y="437"/>
                    </a:lnTo>
                    <a:lnTo>
                      <a:pt x="151" y="439"/>
                    </a:lnTo>
                    <a:lnTo>
                      <a:pt x="155" y="440"/>
                    </a:lnTo>
                    <a:lnTo>
                      <a:pt x="160" y="442"/>
                    </a:lnTo>
                    <a:lnTo>
                      <a:pt x="160" y="446"/>
                    </a:lnTo>
                    <a:lnTo>
                      <a:pt x="161" y="448"/>
                    </a:lnTo>
                    <a:lnTo>
                      <a:pt x="161" y="451"/>
                    </a:lnTo>
                    <a:lnTo>
                      <a:pt x="161" y="455"/>
                    </a:lnTo>
                    <a:lnTo>
                      <a:pt x="157" y="456"/>
                    </a:lnTo>
                    <a:lnTo>
                      <a:pt x="152" y="456"/>
                    </a:lnTo>
                    <a:lnTo>
                      <a:pt x="146" y="456"/>
                    </a:lnTo>
                    <a:lnTo>
                      <a:pt x="142" y="457"/>
                    </a:lnTo>
                    <a:lnTo>
                      <a:pt x="146" y="459"/>
                    </a:lnTo>
                    <a:lnTo>
                      <a:pt x="151" y="462"/>
                    </a:lnTo>
                    <a:lnTo>
                      <a:pt x="157" y="464"/>
                    </a:lnTo>
                    <a:lnTo>
                      <a:pt x="163" y="466"/>
                    </a:lnTo>
                    <a:lnTo>
                      <a:pt x="165" y="468"/>
                    </a:lnTo>
                    <a:lnTo>
                      <a:pt x="166" y="471"/>
                    </a:lnTo>
                    <a:lnTo>
                      <a:pt x="166" y="474"/>
                    </a:lnTo>
                    <a:lnTo>
                      <a:pt x="166" y="480"/>
                    </a:lnTo>
                    <a:lnTo>
                      <a:pt x="165" y="481"/>
                    </a:lnTo>
                    <a:lnTo>
                      <a:pt x="165" y="482"/>
                    </a:lnTo>
                    <a:lnTo>
                      <a:pt x="162" y="482"/>
                    </a:lnTo>
                    <a:lnTo>
                      <a:pt x="159" y="481"/>
                    </a:lnTo>
                    <a:lnTo>
                      <a:pt x="158" y="482"/>
                    </a:lnTo>
                    <a:lnTo>
                      <a:pt x="158" y="483"/>
                    </a:lnTo>
                    <a:lnTo>
                      <a:pt x="157" y="484"/>
                    </a:lnTo>
                    <a:lnTo>
                      <a:pt x="155" y="486"/>
                    </a:lnTo>
                    <a:lnTo>
                      <a:pt x="161" y="489"/>
                    </a:lnTo>
                    <a:lnTo>
                      <a:pt x="168" y="492"/>
                    </a:lnTo>
                    <a:lnTo>
                      <a:pt x="172" y="499"/>
                    </a:lnTo>
                    <a:lnTo>
                      <a:pt x="174" y="509"/>
                    </a:lnTo>
                    <a:lnTo>
                      <a:pt x="167" y="508"/>
                    </a:lnTo>
                    <a:lnTo>
                      <a:pt x="160" y="508"/>
                    </a:lnTo>
                    <a:lnTo>
                      <a:pt x="153" y="508"/>
                    </a:lnTo>
                    <a:lnTo>
                      <a:pt x="147" y="507"/>
                    </a:lnTo>
                    <a:lnTo>
                      <a:pt x="146" y="508"/>
                    </a:lnTo>
                    <a:lnTo>
                      <a:pt x="146" y="509"/>
                    </a:lnTo>
                    <a:lnTo>
                      <a:pt x="145" y="511"/>
                    </a:lnTo>
                    <a:lnTo>
                      <a:pt x="152" y="513"/>
                    </a:lnTo>
                    <a:lnTo>
                      <a:pt x="159" y="514"/>
                    </a:lnTo>
                    <a:lnTo>
                      <a:pt x="165" y="516"/>
                    </a:lnTo>
                    <a:lnTo>
                      <a:pt x="169" y="517"/>
                    </a:lnTo>
                    <a:lnTo>
                      <a:pt x="174" y="520"/>
                    </a:lnTo>
                    <a:lnTo>
                      <a:pt x="178" y="524"/>
                    </a:lnTo>
                    <a:lnTo>
                      <a:pt x="180" y="530"/>
                    </a:lnTo>
                    <a:lnTo>
                      <a:pt x="183" y="539"/>
                    </a:lnTo>
                    <a:lnTo>
                      <a:pt x="180" y="539"/>
                    </a:lnTo>
                    <a:lnTo>
                      <a:pt x="176" y="539"/>
                    </a:lnTo>
                    <a:lnTo>
                      <a:pt x="170" y="538"/>
                    </a:lnTo>
                    <a:lnTo>
                      <a:pt x="162" y="537"/>
                    </a:lnTo>
                    <a:lnTo>
                      <a:pt x="162" y="538"/>
                    </a:lnTo>
                    <a:lnTo>
                      <a:pt x="163" y="539"/>
                    </a:lnTo>
                    <a:lnTo>
                      <a:pt x="163" y="540"/>
                    </a:lnTo>
                    <a:lnTo>
                      <a:pt x="163" y="541"/>
                    </a:lnTo>
                    <a:lnTo>
                      <a:pt x="169" y="543"/>
                    </a:lnTo>
                    <a:lnTo>
                      <a:pt x="175" y="546"/>
                    </a:lnTo>
                    <a:lnTo>
                      <a:pt x="179" y="548"/>
                    </a:lnTo>
                    <a:lnTo>
                      <a:pt x="185" y="550"/>
                    </a:lnTo>
                    <a:lnTo>
                      <a:pt x="185" y="554"/>
                    </a:lnTo>
                    <a:lnTo>
                      <a:pt x="186" y="557"/>
                    </a:lnTo>
                    <a:lnTo>
                      <a:pt x="186" y="561"/>
                    </a:lnTo>
                    <a:lnTo>
                      <a:pt x="186" y="564"/>
                    </a:lnTo>
                    <a:lnTo>
                      <a:pt x="179" y="565"/>
                    </a:lnTo>
                    <a:lnTo>
                      <a:pt x="171" y="563"/>
                    </a:lnTo>
                    <a:lnTo>
                      <a:pt x="165" y="562"/>
                    </a:lnTo>
                    <a:lnTo>
                      <a:pt x="158" y="563"/>
                    </a:lnTo>
                    <a:lnTo>
                      <a:pt x="163" y="567"/>
                    </a:lnTo>
                    <a:lnTo>
                      <a:pt x="171" y="571"/>
                    </a:lnTo>
                    <a:lnTo>
                      <a:pt x="180" y="574"/>
                    </a:lnTo>
                    <a:lnTo>
                      <a:pt x="191" y="576"/>
                    </a:lnTo>
                    <a:lnTo>
                      <a:pt x="191" y="580"/>
                    </a:lnTo>
                    <a:lnTo>
                      <a:pt x="192" y="582"/>
                    </a:lnTo>
                    <a:lnTo>
                      <a:pt x="192" y="586"/>
                    </a:lnTo>
                    <a:lnTo>
                      <a:pt x="193" y="589"/>
                    </a:lnTo>
                    <a:lnTo>
                      <a:pt x="187" y="591"/>
                    </a:lnTo>
                    <a:lnTo>
                      <a:pt x="179" y="590"/>
                    </a:lnTo>
                    <a:lnTo>
                      <a:pt x="171" y="589"/>
                    </a:lnTo>
                    <a:lnTo>
                      <a:pt x="167" y="588"/>
                    </a:lnTo>
                    <a:lnTo>
                      <a:pt x="170" y="590"/>
                    </a:lnTo>
                    <a:lnTo>
                      <a:pt x="175" y="594"/>
                    </a:lnTo>
                    <a:lnTo>
                      <a:pt x="182" y="597"/>
                    </a:lnTo>
                    <a:lnTo>
                      <a:pt x="195" y="603"/>
                    </a:lnTo>
                    <a:lnTo>
                      <a:pt x="195" y="605"/>
                    </a:lnTo>
                    <a:lnTo>
                      <a:pt x="195" y="607"/>
                    </a:lnTo>
                    <a:lnTo>
                      <a:pt x="195" y="609"/>
                    </a:lnTo>
                    <a:lnTo>
                      <a:pt x="196" y="612"/>
                    </a:lnTo>
                    <a:lnTo>
                      <a:pt x="190" y="612"/>
                    </a:lnTo>
                    <a:lnTo>
                      <a:pt x="184" y="612"/>
                    </a:lnTo>
                    <a:lnTo>
                      <a:pt x="177" y="612"/>
                    </a:lnTo>
                    <a:lnTo>
                      <a:pt x="170" y="612"/>
                    </a:lnTo>
                    <a:lnTo>
                      <a:pt x="180" y="615"/>
                    </a:lnTo>
                    <a:lnTo>
                      <a:pt x="191" y="619"/>
                    </a:lnTo>
                    <a:lnTo>
                      <a:pt x="199" y="626"/>
                    </a:lnTo>
                    <a:lnTo>
                      <a:pt x="201" y="640"/>
                    </a:lnTo>
                    <a:lnTo>
                      <a:pt x="195" y="639"/>
                    </a:lnTo>
                    <a:lnTo>
                      <a:pt x="190" y="639"/>
                    </a:lnTo>
                    <a:lnTo>
                      <a:pt x="183" y="638"/>
                    </a:lnTo>
                    <a:lnTo>
                      <a:pt x="177" y="638"/>
                    </a:lnTo>
                    <a:lnTo>
                      <a:pt x="177" y="639"/>
                    </a:lnTo>
                    <a:lnTo>
                      <a:pt x="176" y="639"/>
                    </a:lnTo>
                    <a:lnTo>
                      <a:pt x="176" y="640"/>
                    </a:lnTo>
                    <a:lnTo>
                      <a:pt x="184" y="642"/>
                    </a:lnTo>
                    <a:lnTo>
                      <a:pt x="191" y="646"/>
                    </a:lnTo>
                    <a:lnTo>
                      <a:pt x="198" y="649"/>
                    </a:lnTo>
                    <a:lnTo>
                      <a:pt x="205" y="653"/>
                    </a:lnTo>
                    <a:lnTo>
                      <a:pt x="205" y="654"/>
                    </a:lnTo>
                    <a:lnTo>
                      <a:pt x="205" y="655"/>
                    </a:lnTo>
                    <a:lnTo>
                      <a:pt x="205" y="657"/>
                    </a:lnTo>
                    <a:lnTo>
                      <a:pt x="207" y="658"/>
                    </a:lnTo>
                    <a:lnTo>
                      <a:pt x="202" y="658"/>
                    </a:lnTo>
                    <a:lnTo>
                      <a:pt x="196" y="658"/>
                    </a:lnTo>
                    <a:lnTo>
                      <a:pt x="192" y="658"/>
                    </a:lnTo>
                    <a:lnTo>
                      <a:pt x="187" y="658"/>
                    </a:lnTo>
                    <a:lnTo>
                      <a:pt x="187" y="659"/>
                    </a:lnTo>
                    <a:lnTo>
                      <a:pt x="188" y="661"/>
                    </a:lnTo>
                    <a:lnTo>
                      <a:pt x="188" y="663"/>
                    </a:lnTo>
                    <a:lnTo>
                      <a:pt x="188" y="664"/>
                    </a:lnTo>
                    <a:lnTo>
                      <a:pt x="194" y="665"/>
                    </a:lnTo>
                    <a:lnTo>
                      <a:pt x="200" y="667"/>
                    </a:lnTo>
                    <a:lnTo>
                      <a:pt x="205" y="669"/>
                    </a:lnTo>
                    <a:lnTo>
                      <a:pt x="211" y="671"/>
                    </a:lnTo>
                    <a:lnTo>
                      <a:pt x="212" y="675"/>
                    </a:lnTo>
                    <a:lnTo>
                      <a:pt x="212" y="679"/>
                    </a:lnTo>
                    <a:lnTo>
                      <a:pt x="212" y="682"/>
                    </a:lnTo>
                    <a:lnTo>
                      <a:pt x="212" y="687"/>
                    </a:lnTo>
                    <a:lnTo>
                      <a:pt x="204" y="686"/>
                    </a:lnTo>
                    <a:lnTo>
                      <a:pt x="198" y="684"/>
                    </a:lnTo>
                    <a:lnTo>
                      <a:pt x="190" y="684"/>
                    </a:lnTo>
                    <a:lnTo>
                      <a:pt x="182" y="683"/>
                    </a:lnTo>
                    <a:lnTo>
                      <a:pt x="182" y="684"/>
                    </a:lnTo>
                    <a:lnTo>
                      <a:pt x="182" y="686"/>
                    </a:lnTo>
                    <a:lnTo>
                      <a:pt x="180" y="687"/>
                    </a:lnTo>
                    <a:lnTo>
                      <a:pt x="184" y="689"/>
                    </a:lnTo>
                    <a:lnTo>
                      <a:pt x="187" y="690"/>
                    </a:lnTo>
                    <a:lnTo>
                      <a:pt x="191" y="691"/>
                    </a:lnTo>
                    <a:lnTo>
                      <a:pt x="193" y="692"/>
                    </a:lnTo>
                    <a:lnTo>
                      <a:pt x="198" y="694"/>
                    </a:lnTo>
                    <a:lnTo>
                      <a:pt x="202" y="695"/>
                    </a:lnTo>
                    <a:lnTo>
                      <a:pt x="208" y="697"/>
                    </a:lnTo>
                    <a:lnTo>
                      <a:pt x="216" y="699"/>
                    </a:lnTo>
                    <a:lnTo>
                      <a:pt x="217" y="702"/>
                    </a:lnTo>
                    <a:lnTo>
                      <a:pt x="218" y="704"/>
                    </a:lnTo>
                    <a:lnTo>
                      <a:pt x="218" y="707"/>
                    </a:lnTo>
                    <a:lnTo>
                      <a:pt x="217" y="712"/>
                    </a:lnTo>
                    <a:lnTo>
                      <a:pt x="213" y="713"/>
                    </a:lnTo>
                    <a:lnTo>
                      <a:pt x="210" y="713"/>
                    </a:lnTo>
                    <a:lnTo>
                      <a:pt x="205" y="713"/>
                    </a:lnTo>
                    <a:lnTo>
                      <a:pt x="202" y="714"/>
                    </a:lnTo>
                    <a:lnTo>
                      <a:pt x="202" y="715"/>
                    </a:lnTo>
                    <a:lnTo>
                      <a:pt x="201" y="715"/>
                    </a:lnTo>
                    <a:lnTo>
                      <a:pt x="201" y="716"/>
                    </a:lnTo>
                    <a:lnTo>
                      <a:pt x="209" y="720"/>
                    </a:lnTo>
                    <a:lnTo>
                      <a:pt x="219" y="725"/>
                    </a:lnTo>
                    <a:lnTo>
                      <a:pt x="227" y="735"/>
                    </a:lnTo>
                    <a:lnTo>
                      <a:pt x="230" y="746"/>
                    </a:lnTo>
                    <a:lnTo>
                      <a:pt x="226" y="747"/>
                    </a:lnTo>
                    <a:lnTo>
                      <a:pt x="220" y="749"/>
                    </a:lnTo>
                    <a:lnTo>
                      <a:pt x="215" y="750"/>
                    </a:lnTo>
                    <a:lnTo>
                      <a:pt x="211" y="753"/>
                    </a:lnTo>
                    <a:lnTo>
                      <a:pt x="224" y="755"/>
                    </a:lnTo>
                    <a:lnTo>
                      <a:pt x="237" y="757"/>
                    </a:lnTo>
                    <a:lnTo>
                      <a:pt x="251" y="760"/>
                    </a:lnTo>
                    <a:lnTo>
                      <a:pt x="266" y="761"/>
                    </a:lnTo>
                    <a:lnTo>
                      <a:pt x="279" y="763"/>
                    </a:lnTo>
                    <a:lnTo>
                      <a:pt x="294" y="764"/>
                    </a:lnTo>
                    <a:lnTo>
                      <a:pt x="309" y="766"/>
                    </a:lnTo>
                    <a:lnTo>
                      <a:pt x="324" y="770"/>
                    </a:lnTo>
                    <a:lnTo>
                      <a:pt x="323" y="771"/>
                    </a:lnTo>
                    <a:lnTo>
                      <a:pt x="321" y="771"/>
                    </a:lnTo>
                    <a:lnTo>
                      <a:pt x="318" y="772"/>
                    </a:lnTo>
                    <a:lnTo>
                      <a:pt x="314" y="772"/>
                    </a:lnTo>
                    <a:lnTo>
                      <a:pt x="304" y="772"/>
                    </a:lnTo>
                    <a:lnTo>
                      <a:pt x="292" y="772"/>
                    </a:lnTo>
                    <a:lnTo>
                      <a:pt x="275" y="773"/>
                    </a:lnTo>
                    <a:lnTo>
                      <a:pt x="252" y="773"/>
                    </a:lnTo>
                    <a:lnTo>
                      <a:pt x="252" y="774"/>
                    </a:lnTo>
                    <a:lnTo>
                      <a:pt x="252" y="775"/>
                    </a:lnTo>
                    <a:lnTo>
                      <a:pt x="252" y="777"/>
                    </a:lnTo>
                    <a:lnTo>
                      <a:pt x="252" y="778"/>
                    </a:lnTo>
                    <a:lnTo>
                      <a:pt x="265" y="778"/>
                    </a:lnTo>
                    <a:lnTo>
                      <a:pt x="276" y="779"/>
                    </a:lnTo>
                    <a:lnTo>
                      <a:pt x="288" y="780"/>
                    </a:lnTo>
                    <a:lnTo>
                      <a:pt x="301" y="780"/>
                    </a:lnTo>
                    <a:lnTo>
                      <a:pt x="314" y="781"/>
                    </a:lnTo>
                    <a:lnTo>
                      <a:pt x="325" y="782"/>
                    </a:lnTo>
                    <a:lnTo>
                      <a:pt x="337" y="783"/>
                    </a:lnTo>
                    <a:lnTo>
                      <a:pt x="350" y="785"/>
                    </a:lnTo>
                    <a:lnTo>
                      <a:pt x="362" y="786"/>
                    </a:lnTo>
                    <a:lnTo>
                      <a:pt x="375" y="787"/>
                    </a:lnTo>
                    <a:lnTo>
                      <a:pt x="389" y="788"/>
                    </a:lnTo>
                    <a:lnTo>
                      <a:pt x="401" y="789"/>
                    </a:lnTo>
                    <a:lnTo>
                      <a:pt x="414" y="790"/>
                    </a:lnTo>
                    <a:lnTo>
                      <a:pt x="426" y="791"/>
                    </a:lnTo>
                    <a:lnTo>
                      <a:pt x="439" y="794"/>
                    </a:lnTo>
                    <a:lnTo>
                      <a:pt x="451" y="795"/>
                    </a:lnTo>
                    <a:lnTo>
                      <a:pt x="451" y="796"/>
                    </a:lnTo>
                    <a:lnTo>
                      <a:pt x="451" y="797"/>
                    </a:lnTo>
                    <a:lnTo>
                      <a:pt x="451" y="798"/>
                    </a:lnTo>
                    <a:lnTo>
                      <a:pt x="451" y="799"/>
                    </a:lnTo>
                    <a:lnTo>
                      <a:pt x="435" y="799"/>
                    </a:lnTo>
                    <a:lnTo>
                      <a:pt x="418" y="799"/>
                    </a:lnTo>
                    <a:lnTo>
                      <a:pt x="402" y="800"/>
                    </a:lnTo>
                    <a:lnTo>
                      <a:pt x="386" y="800"/>
                    </a:lnTo>
                    <a:lnTo>
                      <a:pt x="369" y="802"/>
                    </a:lnTo>
                    <a:lnTo>
                      <a:pt x="353" y="802"/>
                    </a:lnTo>
                    <a:lnTo>
                      <a:pt x="337" y="803"/>
                    </a:lnTo>
                    <a:lnTo>
                      <a:pt x="321" y="803"/>
                    </a:lnTo>
                    <a:lnTo>
                      <a:pt x="306" y="804"/>
                    </a:lnTo>
                    <a:lnTo>
                      <a:pt x="290" y="805"/>
                    </a:lnTo>
                    <a:lnTo>
                      <a:pt x="274" y="806"/>
                    </a:lnTo>
                    <a:lnTo>
                      <a:pt x="258" y="807"/>
                    </a:lnTo>
                    <a:lnTo>
                      <a:pt x="242" y="810"/>
                    </a:lnTo>
                    <a:lnTo>
                      <a:pt x="226" y="811"/>
                    </a:lnTo>
                    <a:lnTo>
                      <a:pt x="210" y="812"/>
                    </a:lnTo>
                    <a:lnTo>
                      <a:pt x="194" y="814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58"/>
              <p:cNvSpPr>
                <a:spLocks/>
              </p:cNvSpPr>
              <p:nvPr/>
            </p:nvSpPr>
            <p:spPr bwMode="auto">
              <a:xfrm>
                <a:off x="1165" y="4096"/>
                <a:ext cx="82" cy="35"/>
              </a:xfrm>
              <a:custGeom>
                <a:avLst/>
                <a:gdLst>
                  <a:gd name="T0" fmla="*/ 3 w 248"/>
                  <a:gd name="T1" fmla="*/ 4 h 106"/>
                  <a:gd name="T2" fmla="*/ 2 w 248"/>
                  <a:gd name="T3" fmla="*/ 4 h 106"/>
                  <a:gd name="T4" fmla="*/ 1 w 248"/>
                  <a:gd name="T5" fmla="*/ 4 h 106"/>
                  <a:gd name="T6" fmla="*/ 1 w 248"/>
                  <a:gd name="T7" fmla="*/ 3 h 106"/>
                  <a:gd name="T8" fmla="*/ 1 w 248"/>
                  <a:gd name="T9" fmla="*/ 3 h 106"/>
                  <a:gd name="T10" fmla="*/ 0 w 248"/>
                  <a:gd name="T11" fmla="*/ 3 h 106"/>
                  <a:gd name="T12" fmla="*/ 0 w 248"/>
                  <a:gd name="T13" fmla="*/ 3 h 106"/>
                  <a:gd name="T14" fmla="*/ 0 w 248"/>
                  <a:gd name="T15" fmla="*/ 3 h 106"/>
                  <a:gd name="T16" fmla="*/ 0 w 248"/>
                  <a:gd name="T17" fmla="*/ 3 h 106"/>
                  <a:gd name="T18" fmla="*/ 0 w 248"/>
                  <a:gd name="T19" fmla="*/ 3 h 106"/>
                  <a:gd name="T20" fmla="*/ 1 w 248"/>
                  <a:gd name="T21" fmla="*/ 3 h 106"/>
                  <a:gd name="T22" fmla="*/ 1 w 248"/>
                  <a:gd name="T23" fmla="*/ 3 h 106"/>
                  <a:gd name="T24" fmla="*/ 1 w 248"/>
                  <a:gd name="T25" fmla="*/ 3 h 106"/>
                  <a:gd name="T26" fmla="*/ 2 w 248"/>
                  <a:gd name="T27" fmla="*/ 3 h 106"/>
                  <a:gd name="T28" fmla="*/ 2 w 248"/>
                  <a:gd name="T29" fmla="*/ 3 h 106"/>
                  <a:gd name="T30" fmla="*/ 2 w 248"/>
                  <a:gd name="T31" fmla="*/ 3 h 106"/>
                  <a:gd name="T32" fmla="*/ 3 w 248"/>
                  <a:gd name="T33" fmla="*/ 3 h 106"/>
                  <a:gd name="T34" fmla="*/ 4 w 248"/>
                  <a:gd name="T35" fmla="*/ 3 h 106"/>
                  <a:gd name="T36" fmla="*/ 4 w 248"/>
                  <a:gd name="T37" fmla="*/ 2 h 106"/>
                  <a:gd name="T38" fmla="*/ 5 w 248"/>
                  <a:gd name="T39" fmla="*/ 2 h 106"/>
                  <a:gd name="T40" fmla="*/ 6 w 248"/>
                  <a:gd name="T41" fmla="*/ 1 h 106"/>
                  <a:gd name="T42" fmla="*/ 7 w 248"/>
                  <a:gd name="T43" fmla="*/ 1 h 106"/>
                  <a:gd name="T44" fmla="*/ 7 w 248"/>
                  <a:gd name="T45" fmla="*/ 0 h 106"/>
                  <a:gd name="T46" fmla="*/ 8 w 248"/>
                  <a:gd name="T47" fmla="*/ 0 h 106"/>
                  <a:gd name="T48" fmla="*/ 9 w 248"/>
                  <a:gd name="T49" fmla="*/ 0 h 106"/>
                  <a:gd name="T50" fmla="*/ 9 w 248"/>
                  <a:gd name="T51" fmla="*/ 0 h 106"/>
                  <a:gd name="T52" fmla="*/ 9 w 248"/>
                  <a:gd name="T53" fmla="*/ 0 h 106"/>
                  <a:gd name="T54" fmla="*/ 9 w 248"/>
                  <a:gd name="T55" fmla="*/ 0 h 106"/>
                  <a:gd name="T56" fmla="*/ 9 w 248"/>
                  <a:gd name="T57" fmla="*/ 0 h 106"/>
                  <a:gd name="T58" fmla="*/ 9 w 248"/>
                  <a:gd name="T59" fmla="*/ 0 h 106"/>
                  <a:gd name="T60" fmla="*/ 9 w 248"/>
                  <a:gd name="T61" fmla="*/ 0 h 106"/>
                  <a:gd name="T62" fmla="*/ 8 w 248"/>
                  <a:gd name="T63" fmla="*/ 1 h 106"/>
                  <a:gd name="T64" fmla="*/ 8 w 248"/>
                  <a:gd name="T65" fmla="*/ 1 h 106"/>
                  <a:gd name="T66" fmla="*/ 7 w 248"/>
                  <a:gd name="T67" fmla="*/ 1 h 106"/>
                  <a:gd name="T68" fmla="*/ 7 w 248"/>
                  <a:gd name="T69" fmla="*/ 2 h 106"/>
                  <a:gd name="T70" fmla="*/ 6 w 248"/>
                  <a:gd name="T71" fmla="*/ 2 h 106"/>
                  <a:gd name="T72" fmla="*/ 5 w 248"/>
                  <a:gd name="T73" fmla="*/ 3 h 106"/>
                  <a:gd name="T74" fmla="*/ 5 w 248"/>
                  <a:gd name="T75" fmla="*/ 3 h 106"/>
                  <a:gd name="T76" fmla="*/ 4 w 248"/>
                  <a:gd name="T77" fmla="*/ 3 h 106"/>
                  <a:gd name="T78" fmla="*/ 3 w 248"/>
                  <a:gd name="T79" fmla="*/ 4 h 106"/>
                  <a:gd name="T80" fmla="*/ 3 w 248"/>
                  <a:gd name="T81" fmla="*/ 4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106"/>
                  <a:gd name="T125" fmla="*/ 248 w 248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106">
                    <a:moveTo>
                      <a:pt x="70" y="106"/>
                    </a:moveTo>
                    <a:lnTo>
                      <a:pt x="51" y="101"/>
                    </a:lnTo>
                    <a:lnTo>
                      <a:pt x="36" y="98"/>
                    </a:lnTo>
                    <a:lnTo>
                      <a:pt x="25" y="95"/>
                    </a:lnTo>
                    <a:lnTo>
                      <a:pt x="17" y="93"/>
                    </a:lnTo>
                    <a:lnTo>
                      <a:pt x="11" y="92"/>
                    </a:lnTo>
                    <a:lnTo>
                      <a:pt x="8" y="90"/>
                    </a:lnTo>
                    <a:lnTo>
                      <a:pt x="3" y="89"/>
                    </a:lnTo>
                    <a:lnTo>
                      <a:pt x="0" y="87"/>
                    </a:lnTo>
                    <a:lnTo>
                      <a:pt x="9" y="89"/>
                    </a:lnTo>
                    <a:lnTo>
                      <a:pt x="19" y="89"/>
                    </a:lnTo>
                    <a:lnTo>
                      <a:pt x="28" y="90"/>
                    </a:lnTo>
                    <a:lnTo>
                      <a:pt x="38" y="90"/>
                    </a:lnTo>
                    <a:lnTo>
                      <a:pt x="47" y="91"/>
                    </a:lnTo>
                    <a:lnTo>
                      <a:pt x="58" y="91"/>
                    </a:lnTo>
                    <a:lnTo>
                      <a:pt x="67" y="92"/>
                    </a:lnTo>
                    <a:lnTo>
                      <a:pt x="77" y="92"/>
                    </a:lnTo>
                    <a:lnTo>
                      <a:pt x="97" y="82"/>
                    </a:lnTo>
                    <a:lnTo>
                      <a:pt x="119" y="68"/>
                    </a:lnTo>
                    <a:lnTo>
                      <a:pt x="141" y="53"/>
                    </a:lnTo>
                    <a:lnTo>
                      <a:pt x="163" y="37"/>
                    </a:lnTo>
                    <a:lnTo>
                      <a:pt x="185" y="24"/>
                    </a:lnTo>
                    <a:lnTo>
                      <a:pt x="205" y="11"/>
                    </a:lnTo>
                    <a:lnTo>
                      <a:pt x="226" y="3"/>
                    </a:lnTo>
                    <a:lnTo>
                      <a:pt x="245" y="0"/>
                    </a:lnTo>
                    <a:lnTo>
                      <a:pt x="246" y="1"/>
                    </a:lnTo>
                    <a:lnTo>
                      <a:pt x="246" y="2"/>
                    </a:lnTo>
                    <a:lnTo>
                      <a:pt x="248" y="3"/>
                    </a:lnTo>
                    <a:lnTo>
                      <a:pt x="244" y="6"/>
                    </a:lnTo>
                    <a:lnTo>
                      <a:pt x="241" y="9"/>
                    </a:lnTo>
                    <a:lnTo>
                      <a:pt x="232" y="14"/>
                    </a:lnTo>
                    <a:lnTo>
                      <a:pt x="216" y="20"/>
                    </a:lnTo>
                    <a:lnTo>
                      <a:pt x="200" y="32"/>
                    </a:lnTo>
                    <a:lnTo>
                      <a:pt x="183" y="44"/>
                    </a:lnTo>
                    <a:lnTo>
                      <a:pt x="165" y="58"/>
                    </a:lnTo>
                    <a:lnTo>
                      <a:pt x="145" y="72"/>
                    </a:lnTo>
                    <a:lnTo>
                      <a:pt x="126" y="84"/>
                    </a:lnTo>
                    <a:lnTo>
                      <a:pt x="107" y="94"/>
                    </a:lnTo>
                    <a:lnTo>
                      <a:pt x="88" y="102"/>
                    </a:lnTo>
                    <a:lnTo>
                      <a:pt x="70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59"/>
              <p:cNvSpPr>
                <a:spLocks/>
              </p:cNvSpPr>
              <p:nvPr/>
            </p:nvSpPr>
            <p:spPr bwMode="auto">
              <a:xfrm>
                <a:off x="1577" y="3848"/>
                <a:ext cx="103" cy="276"/>
              </a:xfrm>
              <a:custGeom>
                <a:avLst/>
                <a:gdLst>
                  <a:gd name="T0" fmla="*/ 1 w 308"/>
                  <a:gd name="T1" fmla="*/ 29 h 829"/>
                  <a:gd name="T2" fmla="*/ 2 w 308"/>
                  <a:gd name="T3" fmla="*/ 26 h 829"/>
                  <a:gd name="T4" fmla="*/ 3 w 308"/>
                  <a:gd name="T5" fmla="*/ 24 h 829"/>
                  <a:gd name="T6" fmla="*/ 2 w 308"/>
                  <a:gd name="T7" fmla="*/ 25 h 829"/>
                  <a:gd name="T8" fmla="*/ 1 w 308"/>
                  <a:gd name="T9" fmla="*/ 28 h 829"/>
                  <a:gd name="T10" fmla="*/ 1 w 308"/>
                  <a:gd name="T11" fmla="*/ 29 h 829"/>
                  <a:gd name="T12" fmla="*/ 1 w 308"/>
                  <a:gd name="T13" fmla="*/ 30 h 829"/>
                  <a:gd name="T14" fmla="*/ 1 w 308"/>
                  <a:gd name="T15" fmla="*/ 27 h 829"/>
                  <a:gd name="T16" fmla="*/ 3 w 308"/>
                  <a:gd name="T17" fmla="*/ 23 h 829"/>
                  <a:gd name="T18" fmla="*/ 3 w 308"/>
                  <a:gd name="T19" fmla="*/ 22 h 829"/>
                  <a:gd name="T20" fmla="*/ 1 w 308"/>
                  <a:gd name="T21" fmla="*/ 24 h 829"/>
                  <a:gd name="T22" fmla="*/ 0 w 308"/>
                  <a:gd name="T23" fmla="*/ 27 h 829"/>
                  <a:gd name="T24" fmla="*/ 0 w 308"/>
                  <a:gd name="T25" fmla="*/ 28 h 829"/>
                  <a:gd name="T26" fmla="*/ 0 w 308"/>
                  <a:gd name="T27" fmla="*/ 28 h 829"/>
                  <a:gd name="T28" fmla="*/ 0 w 308"/>
                  <a:gd name="T29" fmla="*/ 27 h 829"/>
                  <a:gd name="T30" fmla="*/ 1 w 308"/>
                  <a:gd name="T31" fmla="*/ 24 h 829"/>
                  <a:gd name="T32" fmla="*/ 3 w 308"/>
                  <a:gd name="T33" fmla="*/ 21 h 829"/>
                  <a:gd name="T34" fmla="*/ 4 w 308"/>
                  <a:gd name="T35" fmla="*/ 18 h 829"/>
                  <a:gd name="T36" fmla="*/ 5 w 308"/>
                  <a:gd name="T37" fmla="*/ 15 h 829"/>
                  <a:gd name="T38" fmla="*/ 7 w 308"/>
                  <a:gd name="T39" fmla="*/ 11 h 829"/>
                  <a:gd name="T40" fmla="*/ 8 w 308"/>
                  <a:gd name="T41" fmla="*/ 8 h 829"/>
                  <a:gd name="T42" fmla="*/ 9 w 308"/>
                  <a:gd name="T43" fmla="*/ 5 h 829"/>
                  <a:gd name="T44" fmla="*/ 11 w 308"/>
                  <a:gd name="T45" fmla="*/ 1 h 829"/>
                  <a:gd name="T46" fmla="*/ 11 w 308"/>
                  <a:gd name="T47" fmla="*/ 0 h 829"/>
                  <a:gd name="T48" fmla="*/ 11 w 308"/>
                  <a:gd name="T49" fmla="*/ 1 h 829"/>
                  <a:gd name="T50" fmla="*/ 11 w 308"/>
                  <a:gd name="T51" fmla="*/ 3 h 829"/>
                  <a:gd name="T52" fmla="*/ 10 w 308"/>
                  <a:gd name="T53" fmla="*/ 4 h 829"/>
                  <a:gd name="T54" fmla="*/ 9 w 308"/>
                  <a:gd name="T55" fmla="*/ 7 h 829"/>
                  <a:gd name="T56" fmla="*/ 9 w 308"/>
                  <a:gd name="T57" fmla="*/ 7 h 829"/>
                  <a:gd name="T58" fmla="*/ 10 w 308"/>
                  <a:gd name="T59" fmla="*/ 6 h 829"/>
                  <a:gd name="T60" fmla="*/ 10 w 308"/>
                  <a:gd name="T61" fmla="*/ 5 h 829"/>
                  <a:gd name="T62" fmla="*/ 11 w 308"/>
                  <a:gd name="T63" fmla="*/ 4 h 829"/>
                  <a:gd name="T64" fmla="*/ 11 w 308"/>
                  <a:gd name="T65" fmla="*/ 3 h 829"/>
                  <a:gd name="T66" fmla="*/ 11 w 308"/>
                  <a:gd name="T67" fmla="*/ 5 h 829"/>
                  <a:gd name="T68" fmla="*/ 9 w 308"/>
                  <a:gd name="T69" fmla="*/ 8 h 829"/>
                  <a:gd name="T70" fmla="*/ 7 w 308"/>
                  <a:gd name="T71" fmla="*/ 12 h 829"/>
                  <a:gd name="T72" fmla="*/ 7 w 308"/>
                  <a:gd name="T73" fmla="*/ 12 h 829"/>
                  <a:gd name="T74" fmla="*/ 8 w 308"/>
                  <a:gd name="T75" fmla="*/ 12 h 829"/>
                  <a:gd name="T76" fmla="*/ 8 w 308"/>
                  <a:gd name="T77" fmla="*/ 10 h 829"/>
                  <a:gd name="T78" fmla="*/ 9 w 308"/>
                  <a:gd name="T79" fmla="*/ 8 h 829"/>
                  <a:gd name="T80" fmla="*/ 10 w 308"/>
                  <a:gd name="T81" fmla="*/ 6 h 829"/>
                  <a:gd name="T82" fmla="*/ 11 w 308"/>
                  <a:gd name="T83" fmla="*/ 5 h 829"/>
                  <a:gd name="T84" fmla="*/ 11 w 308"/>
                  <a:gd name="T85" fmla="*/ 5 h 829"/>
                  <a:gd name="T86" fmla="*/ 10 w 308"/>
                  <a:gd name="T87" fmla="*/ 8 h 829"/>
                  <a:gd name="T88" fmla="*/ 9 w 308"/>
                  <a:gd name="T89" fmla="*/ 11 h 829"/>
                  <a:gd name="T90" fmla="*/ 7 w 308"/>
                  <a:gd name="T91" fmla="*/ 14 h 829"/>
                  <a:gd name="T92" fmla="*/ 6 w 308"/>
                  <a:gd name="T93" fmla="*/ 17 h 829"/>
                  <a:gd name="T94" fmla="*/ 5 w 308"/>
                  <a:gd name="T95" fmla="*/ 20 h 829"/>
                  <a:gd name="T96" fmla="*/ 4 w 308"/>
                  <a:gd name="T97" fmla="*/ 23 h 829"/>
                  <a:gd name="T98" fmla="*/ 3 w 308"/>
                  <a:gd name="T99" fmla="*/ 27 h 829"/>
                  <a:gd name="T100" fmla="*/ 1 w 308"/>
                  <a:gd name="T101" fmla="*/ 30 h 829"/>
                  <a:gd name="T102" fmla="*/ 1 w 308"/>
                  <a:gd name="T103" fmla="*/ 31 h 82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8"/>
                  <a:gd name="T157" fmla="*/ 0 h 829"/>
                  <a:gd name="T158" fmla="*/ 308 w 308"/>
                  <a:gd name="T159" fmla="*/ 829 h 82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8" h="829">
                    <a:moveTo>
                      <a:pt x="27" y="829"/>
                    </a:moveTo>
                    <a:lnTo>
                      <a:pt x="31" y="805"/>
                    </a:lnTo>
                    <a:lnTo>
                      <a:pt x="36" y="782"/>
                    </a:lnTo>
                    <a:lnTo>
                      <a:pt x="43" y="758"/>
                    </a:lnTo>
                    <a:lnTo>
                      <a:pt x="50" y="734"/>
                    </a:lnTo>
                    <a:lnTo>
                      <a:pt x="57" y="711"/>
                    </a:lnTo>
                    <a:lnTo>
                      <a:pt x="64" y="688"/>
                    </a:lnTo>
                    <a:lnTo>
                      <a:pt x="69" y="666"/>
                    </a:lnTo>
                    <a:lnTo>
                      <a:pt x="74" y="643"/>
                    </a:lnTo>
                    <a:lnTo>
                      <a:pt x="68" y="655"/>
                    </a:lnTo>
                    <a:lnTo>
                      <a:pt x="63" y="667"/>
                    </a:lnTo>
                    <a:lnTo>
                      <a:pt x="56" y="679"/>
                    </a:lnTo>
                    <a:lnTo>
                      <a:pt x="50" y="692"/>
                    </a:lnTo>
                    <a:lnTo>
                      <a:pt x="41" y="722"/>
                    </a:lnTo>
                    <a:lnTo>
                      <a:pt x="33" y="749"/>
                    </a:lnTo>
                    <a:lnTo>
                      <a:pt x="27" y="768"/>
                    </a:lnTo>
                    <a:lnTo>
                      <a:pt x="24" y="784"/>
                    </a:lnTo>
                    <a:lnTo>
                      <a:pt x="20" y="794"/>
                    </a:lnTo>
                    <a:lnTo>
                      <a:pt x="18" y="802"/>
                    </a:lnTo>
                    <a:lnTo>
                      <a:pt x="17" y="807"/>
                    </a:lnTo>
                    <a:lnTo>
                      <a:pt x="16" y="808"/>
                    </a:lnTo>
                    <a:lnTo>
                      <a:pt x="11" y="793"/>
                    </a:lnTo>
                    <a:lnTo>
                      <a:pt x="15" y="766"/>
                    </a:lnTo>
                    <a:lnTo>
                      <a:pt x="26" y="729"/>
                    </a:lnTo>
                    <a:lnTo>
                      <a:pt x="41" y="687"/>
                    </a:lnTo>
                    <a:lnTo>
                      <a:pt x="58" y="646"/>
                    </a:lnTo>
                    <a:lnTo>
                      <a:pt x="73" y="610"/>
                    </a:lnTo>
                    <a:lnTo>
                      <a:pt x="84" y="583"/>
                    </a:lnTo>
                    <a:lnTo>
                      <a:pt x="89" y="568"/>
                    </a:lnTo>
                    <a:lnTo>
                      <a:pt x="76" y="583"/>
                    </a:lnTo>
                    <a:lnTo>
                      <a:pt x="64" y="603"/>
                    </a:lnTo>
                    <a:lnTo>
                      <a:pt x="51" y="629"/>
                    </a:lnTo>
                    <a:lnTo>
                      <a:pt x="40" y="659"/>
                    </a:lnTo>
                    <a:lnTo>
                      <a:pt x="30" y="688"/>
                    </a:lnTo>
                    <a:lnTo>
                      <a:pt x="20" y="718"/>
                    </a:lnTo>
                    <a:lnTo>
                      <a:pt x="12" y="743"/>
                    </a:lnTo>
                    <a:lnTo>
                      <a:pt x="7" y="763"/>
                    </a:lnTo>
                    <a:lnTo>
                      <a:pt x="6" y="763"/>
                    </a:lnTo>
                    <a:lnTo>
                      <a:pt x="6" y="765"/>
                    </a:lnTo>
                    <a:lnTo>
                      <a:pt x="5" y="766"/>
                    </a:lnTo>
                    <a:lnTo>
                      <a:pt x="3" y="767"/>
                    </a:lnTo>
                    <a:lnTo>
                      <a:pt x="2" y="761"/>
                    </a:lnTo>
                    <a:lnTo>
                      <a:pt x="2" y="754"/>
                    </a:lnTo>
                    <a:lnTo>
                      <a:pt x="1" y="749"/>
                    </a:lnTo>
                    <a:lnTo>
                      <a:pt x="0" y="743"/>
                    </a:lnTo>
                    <a:lnTo>
                      <a:pt x="10" y="716"/>
                    </a:lnTo>
                    <a:lnTo>
                      <a:pt x="22" y="687"/>
                    </a:lnTo>
                    <a:lnTo>
                      <a:pt x="33" y="659"/>
                    </a:lnTo>
                    <a:lnTo>
                      <a:pt x="45" y="631"/>
                    </a:lnTo>
                    <a:lnTo>
                      <a:pt x="58" y="604"/>
                    </a:lnTo>
                    <a:lnTo>
                      <a:pt x="68" y="577"/>
                    </a:lnTo>
                    <a:lnTo>
                      <a:pt x="77" y="550"/>
                    </a:lnTo>
                    <a:lnTo>
                      <a:pt x="84" y="523"/>
                    </a:lnTo>
                    <a:lnTo>
                      <a:pt x="97" y="493"/>
                    </a:lnTo>
                    <a:lnTo>
                      <a:pt x="110" y="462"/>
                    </a:lnTo>
                    <a:lnTo>
                      <a:pt x="123" y="431"/>
                    </a:lnTo>
                    <a:lnTo>
                      <a:pt x="136" y="402"/>
                    </a:lnTo>
                    <a:lnTo>
                      <a:pt x="149" y="371"/>
                    </a:lnTo>
                    <a:lnTo>
                      <a:pt x="163" y="340"/>
                    </a:lnTo>
                    <a:lnTo>
                      <a:pt x="175" y="310"/>
                    </a:lnTo>
                    <a:lnTo>
                      <a:pt x="189" y="279"/>
                    </a:lnTo>
                    <a:lnTo>
                      <a:pt x="201" y="248"/>
                    </a:lnTo>
                    <a:lnTo>
                      <a:pt x="215" y="219"/>
                    </a:lnTo>
                    <a:lnTo>
                      <a:pt x="227" y="188"/>
                    </a:lnTo>
                    <a:lnTo>
                      <a:pt x="240" y="157"/>
                    </a:lnTo>
                    <a:lnTo>
                      <a:pt x="254" y="128"/>
                    </a:lnTo>
                    <a:lnTo>
                      <a:pt x="266" y="97"/>
                    </a:lnTo>
                    <a:lnTo>
                      <a:pt x="279" y="66"/>
                    </a:lnTo>
                    <a:lnTo>
                      <a:pt x="291" y="37"/>
                    </a:lnTo>
                    <a:lnTo>
                      <a:pt x="299" y="20"/>
                    </a:lnTo>
                    <a:lnTo>
                      <a:pt x="304" y="10"/>
                    </a:lnTo>
                    <a:lnTo>
                      <a:pt x="307" y="3"/>
                    </a:lnTo>
                    <a:lnTo>
                      <a:pt x="308" y="0"/>
                    </a:lnTo>
                    <a:lnTo>
                      <a:pt x="307" y="16"/>
                    </a:lnTo>
                    <a:lnTo>
                      <a:pt x="304" y="31"/>
                    </a:lnTo>
                    <a:lnTo>
                      <a:pt x="299" y="46"/>
                    </a:lnTo>
                    <a:lnTo>
                      <a:pt x="293" y="61"/>
                    </a:lnTo>
                    <a:lnTo>
                      <a:pt x="287" y="76"/>
                    </a:lnTo>
                    <a:lnTo>
                      <a:pt x="279" y="90"/>
                    </a:lnTo>
                    <a:lnTo>
                      <a:pt x="272" y="105"/>
                    </a:lnTo>
                    <a:lnTo>
                      <a:pt x="264" y="120"/>
                    </a:lnTo>
                    <a:lnTo>
                      <a:pt x="257" y="137"/>
                    </a:lnTo>
                    <a:lnTo>
                      <a:pt x="246" y="162"/>
                    </a:lnTo>
                    <a:lnTo>
                      <a:pt x="237" y="187"/>
                    </a:lnTo>
                    <a:lnTo>
                      <a:pt x="234" y="205"/>
                    </a:lnTo>
                    <a:lnTo>
                      <a:pt x="237" y="203"/>
                    </a:lnTo>
                    <a:lnTo>
                      <a:pt x="239" y="198"/>
                    </a:lnTo>
                    <a:lnTo>
                      <a:pt x="242" y="191"/>
                    </a:lnTo>
                    <a:lnTo>
                      <a:pt x="247" y="185"/>
                    </a:lnTo>
                    <a:lnTo>
                      <a:pt x="256" y="168"/>
                    </a:lnTo>
                    <a:lnTo>
                      <a:pt x="263" y="154"/>
                    </a:lnTo>
                    <a:lnTo>
                      <a:pt x="267" y="143"/>
                    </a:lnTo>
                    <a:lnTo>
                      <a:pt x="273" y="132"/>
                    </a:lnTo>
                    <a:lnTo>
                      <a:pt x="277" y="122"/>
                    </a:lnTo>
                    <a:lnTo>
                      <a:pt x="283" y="111"/>
                    </a:lnTo>
                    <a:lnTo>
                      <a:pt x="289" y="97"/>
                    </a:lnTo>
                    <a:lnTo>
                      <a:pt x="297" y="80"/>
                    </a:lnTo>
                    <a:lnTo>
                      <a:pt x="298" y="87"/>
                    </a:lnTo>
                    <a:lnTo>
                      <a:pt x="298" y="93"/>
                    </a:lnTo>
                    <a:lnTo>
                      <a:pt x="298" y="99"/>
                    </a:lnTo>
                    <a:lnTo>
                      <a:pt x="297" y="112"/>
                    </a:lnTo>
                    <a:lnTo>
                      <a:pt x="290" y="123"/>
                    </a:lnTo>
                    <a:lnTo>
                      <a:pt x="276" y="148"/>
                    </a:lnTo>
                    <a:lnTo>
                      <a:pt x="259" y="182"/>
                    </a:lnTo>
                    <a:lnTo>
                      <a:pt x="240" y="221"/>
                    </a:lnTo>
                    <a:lnTo>
                      <a:pt x="222" y="261"/>
                    </a:lnTo>
                    <a:lnTo>
                      <a:pt x="206" y="297"/>
                    </a:lnTo>
                    <a:lnTo>
                      <a:pt x="196" y="325"/>
                    </a:lnTo>
                    <a:lnTo>
                      <a:pt x="192" y="339"/>
                    </a:lnTo>
                    <a:lnTo>
                      <a:pt x="193" y="337"/>
                    </a:lnTo>
                    <a:lnTo>
                      <a:pt x="196" y="335"/>
                    </a:lnTo>
                    <a:lnTo>
                      <a:pt x="198" y="330"/>
                    </a:lnTo>
                    <a:lnTo>
                      <a:pt x="201" y="326"/>
                    </a:lnTo>
                    <a:lnTo>
                      <a:pt x="205" y="318"/>
                    </a:lnTo>
                    <a:lnTo>
                      <a:pt x="210" y="309"/>
                    </a:lnTo>
                    <a:lnTo>
                      <a:pt x="217" y="297"/>
                    </a:lnTo>
                    <a:lnTo>
                      <a:pt x="226" y="282"/>
                    </a:lnTo>
                    <a:lnTo>
                      <a:pt x="235" y="263"/>
                    </a:lnTo>
                    <a:lnTo>
                      <a:pt x="244" y="245"/>
                    </a:lnTo>
                    <a:lnTo>
                      <a:pt x="252" y="226"/>
                    </a:lnTo>
                    <a:lnTo>
                      <a:pt x="262" y="207"/>
                    </a:lnTo>
                    <a:lnTo>
                      <a:pt x="271" y="188"/>
                    </a:lnTo>
                    <a:lnTo>
                      <a:pt x="279" y="170"/>
                    </a:lnTo>
                    <a:lnTo>
                      <a:pt x="288" y="151"/>
                    </a:lnTo>
                    <a:lnTo>
                      <a:pt x="297" y="132"/>
                    </a:lnTo>
                    <a:lnTo>
                      <a:pt x="298" y="132"/>
                    </a:lnTo>
                    <a:lnTo>
                      <a:pt x="300" y="132"/>
                    </a:lnTo>
                    <a:lnTo>
                      <a:pt x="301" y="132"/>
                    </a:lnTo>
                    <a:lnTo>
                      <a:pt x="302" y="132"/>
                    </a:lnTo>
                    <a:lnTo>
                      <a:pt x="291" y="160"/>
                    </a:lnTo>
                    <a:lnTo>
                      <a:pt x="279" y="187"/>
                    </a:lnTo>
                    <a:lnTo>
                      <a:pt x="267" y="215"/>
                    </a:lnTo>
                    <a:lnTo>
                      <a:pt x="255" y="243"/>
                    </a:lnTo>
                    <a:lnTo>
                      <a:pt x="243" y="270"/>
                    </a:lnTo>
                    <a:lnTo>
                      <a:pt x="231" y="298"/>
                    </a:lnTo>
                    <a:lnTo>
                      <a:pt x="219" y="326"/>
                    </a:lnTo>
                    <a:lnTo>
                      <a:pt x="208" y="353"/>
                    </a:lnTo>
                    <a:lnTo>
                      <a:pt x="196" y="381"/>
                    </a:lnTo>
                    <a:lnTo>
                      <a:pt x="184" y="409"/>
                    </a:lnTo>
                    <a:lnTo>
                      <a:pt x="173" y="437"/>
                    </a:lnTo>
                    <a:lnTo>
                      <a:pt x="161" y="464"/>
                    </a:lnTo>
                    <a:lnTo>
                      <a:pt x="150" y="493"/>
                    </a:lnTo>
                    <a:lnTo>
                      <a:pt x="139" y="521"/>
                    </a:lnTo>
                    <a:lnTo>
                      <a:pt x="128" y="549"/>
                    </a:lnTo>
                    <a:lnTo>
                      <a:pt x="117" y="577"/>
                    </a:lnTo>
                    <a:lnTo>
                      <a:pt x="108" y="604"/>
                    </a:lnTo>
                    <a:lnTo>
                      <a:pt x="99" y="631"/>
                    </a:lnTo>
                    <a:lnTo>
                      <a:pt x="89" y="659"/>
                    </a:lnTo>
                    <a:lnTo>
                      <a:pt x="78" y="687"/>
                    </a:lnTo>
                    <a:lnTo>
                      <a:pt x="68" y="718"/>
                    </a:lnTo>
                    <a:lnTo>
                      <a:pt x="57" y="750"/>
                    </a:lnTo>
                    <a:lnTo>
                      <a:pt x="45" y="785"/>
                    </a:lnTo>
                    <a:lnTo>
                      <a:pt x="33" y="821"/>
                    </a:lnTo>
                    <a:lnTo>
                      <a:pt x="32" y="824"/>
                    </a:lnTo>
                    <a:lnTo>
                      <a:pt x="31" y="825"/>
                    </a:lnTo>
                    <a:lnTo>
                      <a:pt x="28" y="827"/>
                    </a:lnTo>
                    <a:lnTo>
                      <a:pt x="27" y="829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60"/>
              <p:cNvSpPr>
                <a:spLocks/>
              </p:cNvSpPr>
              <p:nvPr/>
            </p:nvSpPr>
            <p:spPr bwMode="auto">
              <a:xfrm>
                <a:off x="1177" y="4081"/>
                <a:ext cx="81" cy="38"/>
              </a:xfrm>
              <a:custGeom>
                <a:avLst/>
                <a:gdLst>
                  <a:gd name="T0" fmla="*/ 0 w 245"/>
                  <a:gd name="T1" fmla="*/ 4 h 114"/>
                  <a:gd name="T2" fmla="*/ 0 w 245"/>
                  <a:gd name="T3" fmla="*/ 4 h 114"/>
                  <a:gd name="T4" fmla="*/ 0 w 245"/>
                  <a:gd name="T5" fmla="*/ 4 h 114"/>
                  <a:gd name="T6" fmla="*/ 0 w 245"/>
                  <a:gd name="T7" fmla="*/ 4 h 114"/>
                  <a:gd name="T8" fmla="*/ 0 w 245"/>
                  <a:gd name="T9" fmla="*/ 4 h 114"/>
                  <a:gd name="T10" fmla="*/ 1 w 245"/>
                  <a:gd name="T11" fmla="*/ 4 h 114"/>
                  <a:gd name="T12" fmla="*/ 1 w 245"/>
                  <a:gd name="T13" fmla="*/ 4 h 114"/>
                  <a:gd name="T14" fmla="*/ 2 w 245"/>
                  <a:gd name="T15" fmla="*/ 4 h 114"/>
                  <a:gd name="T16" fmla="*/ 3 w 245"/>
                  <a:gd name="T17" fmla="*/ 3 h 114"/>
                  <a:gd name="T18" fmla="*/ 3 w 245"/>
                  <a:gd name="T19" fmla="*/ 3 h 114"/>
                  <a:gd name="T20" fmla="*/ 4 w 245"/>
                  <a:gd name="T21" fmla="*/ 3 h 114"/>
                  <a:gd name="T22" fmla="*/ 4 w 245"/>
                  <a:gd name="T23" fmla="*/ 2 h 114"/>
                  <a:gd name="T24" fmla="*/ 5 w 245"/>
                  <a:gd name="T25" fmla="*/ 2 h 114"/>
                  <a:gd name="T26" fmla="*/ 5 w 245"/>
                  <a:gd name="T27" fmla="*/ 1 h 114"/>
                  <a:gd name="T28" fmla="*/ 6 w 245"/>
                  <a:gd name="T29" fmla="*/ 1 h 114"/>
                  <a:gd name="T30" fmla="*/ 6 w 245"/>
                  <a:gd name="T31" fmla="*/ 1 h 114"/>
                  <a:gd name="T32" fmla="*/ 7 w 245"/>
                  <a:gd name="T33" fmla="*/ 1 h 114"/>
                  <a:gd name="T34" fmla="*/ 7 w 245"/>
                  <a:gd name="T35" fmla="*/ 0 h 114"/>
                  <a:gd name="T36" fmla="*/ 8 w 245"/>
                  <a:gd name="T37" fmla="*/ 0 h 114"/>
                  <a:gd name="T38" fmla="*/ 8 w 245"/>
                  <a:gd name="T39" fmla="*/ 0 h 114"/>
                  <a:gd name="T40" fmla="*/ 9 w 245"/>
                  <a:gd name="T41" fmla="*/ 0 h 114"/>
                  <a:gd name="T42" fmla="*/ 9 w 245"/>
                  <a:gd name="T43" fmla="*/ 0 h 114"/>
                  <a:gd name="T44" fmla="*/ 9 w 245"/>
                  <a:gd name="T45" fmla="*/ 0 h 114"/>
                  <a:gd name="T46" fmla="*/ 9 w 245"/>
                  <a:gd name="T47" fmla="*/ 0 h 114"/>
                  <a:gd name="T48" fmla="*/ 9 w 245"/>
                  <a:gd name="T49" fmla="*/ 0 h 114"/>
                  <a:gd name="T50" fmla="*/ 9 w 245"/>
                  <a:gd name="T51" fmla="*/ 0 h 114"/>
                  <a:gd name="T52" fmla="*/ 8 w 245"/>
                  <a:gd name="T53" fmla="*/ 0 h 114"/>
                  <a:gd name="T54" fmla="*/ 8 w 245"/>
                  <a:gd name="T55" fmla="*/ 0 h 114"/>
                  <a:gd name="T56" fmla="*/ 8 w 245"/>
                  <a:gd name="T57" fmla="*/ 1 h 114"/>
                  <a:gd name="T58" fmla="*/ 7 w 245"/>
                  <a:gd name="T59" fmla="*/ 1 h 114"/>
                  <a:gd name="T60" fmla="*/ 7 w 245"/>
                  <a:gd name="T61" fmla="*/ 1 h 114"/>
                  <a:gd name="T62" fmla="*/ 7 w 245"/>
                  <a:gd name="T63" fmla="*/ 1 h 114"/>
                  <a:gd name="T64" fmla="*/ 7 w 245"/>
                  <a:gd name="T65" fmla="*/ 1 h 114"/>
                  <a:gd name="T66" fmla="*/ 6 w 245"/>
                  <a:gd name="T67" fmla="*/ 2 h 114"/>
                  <a:gd name="T68" fmla="*/ 6 w 245"/>
                  <a:gd name="T69" fmla="*/ 2 h 114"/>
                  <a:gd name="T70" fmla="*/ 5 w 245"/>
                  <a:gd name="T71" fmla="*/ 2 h 114"/>
                  <a:gd name="T72" fmla="*/ 5 w 245"/>
                  <a:gd name="T73" fmla="*/ 3 h 114"/>
                  <a:gd name="T74" fmla="*/ 4 w 245"/>
                  <a:gd name="T75" fmla="*/ 3 h 114"/>
                  <a:gd name="T76" fmla="*/ 3 w 245"/>
                  <a:gd name="T77" fmla="*/ 3 h 114"/>
                  <a:gd name="T78" fmla="*/ 3 w 245"/>
                  <a:gd name="T79" fmla="*/ 4 h 114"/>
                  <a:gd name="T80" fmla="*/ 2 w 245"/>
                  <a:gd name="T81" fmla="*/ 4 h 114"/>
                  <a:gd name="T82" fmla="*/ 2 w 245"/>
                  <a:gd name="T83" fmla="*/ 4 h 114"/>
                  <a:gd name="T84" fmla="*/ 2 w 245"/>
                  <a:gd name="T85" fmla="*/ 4 h 114"/>
                  <a:gd name="T86" fmla="*/ 2 w 245"/>
                  <a:gd name="T87" fmla="*/ 4 h 114"/>
                  <a:gd name="T88" fmla="*/ 1 w 245"/>
                  <a:gd name="T89" fmla="*/ 4 h 114"/>
                  <a:gd name="T90" fmla="*/ 1 w 245"/>
                  <a:gd name="T91" fmla="*/ 4 h 114"/>
                  <a:gd name="T92" fmla="*/ 1 w 245"/>
                  <a:gd name="T93" fmla="*/ 4 h 114"/>
                  <a:gd name="T94" fmla="*/ 0 w 245"/>
                  <a:gd name="T95" fmla="*/ 4 h 114"/>
                  <a:gd name="T96" fmla="*/ 0 w 245"/>
                  <a:gd name="T97" fmla="*/ 4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5"/>
                  <a:gd name="T148" fmla="*/ 0 h 114"/>
                  <a:gd name="T149" fmla="*/ 245 w 245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5" h="114">
                    <a:moveTo>
                      <a:pt x="1" y="114"/>
                    </a:moveTo>
                    <a:lnTo>
                      <a:pt x="1" y="113"/>
                    </a:lnTo>
                    <a:lnTo>
                      <a:pt x="0" y="112"/>
                    </a:lnTo>
                    <a:lnTo>
                      <a:pt x="20" y="109"/>
                    </a:lnTo>
                    <a:lnTo>
                      <a:pt x="39" y="105"/>
                    </a:lnTo>
                    <a:lnTo>
                      <a:pt x="56" y="100"/>
                    </a:lnTo>
                    <a:lnTo>
                      <a:pt x="72" y="93"/>
                    </a:lnTo>
                    <a:lnTo>
                      <a:pt x="88" y="85"/>
                    </a:lnTo>
                    <a:lnTo>
                      <a:pt x="102" y="75"/>
                    </a:lnTo>
                    <a:lnTo>
                      <a:pt x="118" y="62"/>
                    </a:lnTo>
                    <a:lnTo>
                      <a:pt x="134" y="47"/>
                    </a:lnTo>
                    <a:lnTo>
                      <a:pt x="147" y="39"/>
                    </a:lnTo>
                    <a:lnTo>
                      <a:pt x="158" y="31"/>
                    </a:lnTo>
                    <a:lnTo>
                      <a:pt x="172" y="23"/>
                    </a:lnTo>
                    <a:lnTo>
                      <a:pt x="184" y="17"/>
                    </a:lnTo>
                    <a:lnTo>
                      <a:pt x="198" y="10"/>
                    </a:lnTo>
                    <a:lnTo>
                      <a:pt x="212" y="4"/>
                    </a:lnTo>
                    <a:lnTo>
                      <a:pt x="226" y="1"/>
                    </a:lnTo>
                    <a:lnTo>
                      <a:pt x="241" y="0"/>
                    </a:lnTo>
                    <a:lnTo>
                      <a:pt x="242" y="1"/>
                    </a:lnTo>
                    <a:lnTo>
                      <a:pt x="243" y="2"/>
                    </a:lnTo>
                    <a:lnTo>
                      <a:pt x="243" y="3"/>
                    </a:lnTo>
                    <a:lnTo>
                      <a:pt x="245" y="4"/>
                    </a:lnTo>
                    <a:lnTo>
                      <a:pt x="241" y="6"/>
                    </a:lnTo>
                    <a:lnTo>
                      <a:pt x="234" y="10"/>
                    </a:lnTo>
                    <a:lnTo>
                      <a:pt x="224" y="13"/>
                    </a:lnTo>
                    <a:lnTo>
                      <a:pt x="213" y="18"/>
                    </a:lnTo>
                    <a:lnTo>
                      <a:pt x="202" y="22"/>
                    </a:lnTo>
                    <a:lnTo>
                      <a:pt x="192" y="27"/>
                    </a:lnTo>
                    <a:lnTo>
                      <a:pt x="184" y="30"/>
                    </a:lnTo>
                    <a:lnTo>
                      <a:pt x="181" y="31"/>
                    </a:lnTo>
                    <a:lnTo>
                      <a:pt x="166" y="42"/>
                    </a:lnTo>
                    <a:lnTo>
                      <a:pt x="152" y="52"/>
                    </a:lnTo>
                    <a:lnTo>
                      <a:pt x="138" y="62"/>
                    </a:lnTo>
                    <a:lnTo>
                      <a:pt x="123" y="72"/>
                    </a:lnTo>
                    <a:lnTo>
                      <a:pt x="108" y="84"/>
                    </a:lnTo>
                    <a:lnTo>
                      <a:pt x="94" y="94"/>
                    </a:lnTo>
                    <a:lnTo>
                      <a:pt x="80" y="103"/>
                    </a:lnTo>
                    <a:lnTo>
                      <a:pt x="65" y="111"/>
                    </a:lnTo>
                    <a:lnTo>
                      <a:pt x="56" y="112"/>
                    </a:lnTo>
                    <a:lnTo>
                      <a:pt x="48" y="113"/>
                    </a:lnTo>
                    <a:lnTo>
                      <a:pt x="41" y="113"/>
                    </a:lnTo>
                    <a:lnTo>
                      <a:pt x="35" y="114"/>
                    </a:lnTo>
                    <a:lnTo>
                      <a:pt x="30" y="114"/>
                    </a:lnTo>
                    <a:lnTo>
                      <a:pt x="22" y="114"/>
                    </a:lnTo>
                    <a:lnTo>
                      <a:pt x="13" y="114"/>
                    </a:lnTo>
                    <a:lnTo>
                      <a:pt x="1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61"/>
              <p:cNvSpPr>
                <a:spLocks/>
              </p:cNvSpPr>
              <p:nvPr/>
            </p:nvSpPr>
            <p:spPr bwMode="auto">
              <a:xfrm>
                <a:off x="1049" y="3819"/>
                <a:ext cx="71" cy="300"/>
              </a:xfrm>
              <a:custGeom>
                <a:avLst/>
                <a:gdLst>
                  <a:gd name="T0" fmla="*/ 6 w 215"/>
                  <a:gd name="T1" fmla="*/ 33 h 899"/>
                  <a:gd name="T2" fmla="*/ 6 w 215"/>
                  <a:gd name="T3" fmla="*/ 29 h 899"/>
                  <a:gd name="T4" fmla="*/ 4 w 215"/>
                  <a:gd name="T5" fmla="*/ 21 h 899"/>
                  <a:gd name="T6" fmla="*/ 2 w 215"/>
                  <a:gd name="T7" fmla="*/ 13 h 899"/>
                  <a:gd name="T8" fmla="*/ 0 w 215"/>
                  <a:gd name="T9" fmla="*/ 9 h 899"/>
                  <a:gd name="T10" fmla="*/ 0 w 215"/>
                  <a:gd name="T11" fmla="*/ 8 h 899"/>
                  <a:gd name="T12" fmla="*/ 0 w 215"/>
                  <a:gd name="T13" fmla="*/ 8 h 899"/>
                  <a:gd name="T14" fmla="*/ 1 w 215"/>
                  <a:gd name="T15" fmla="*/ 11 h 899"/>
                  <a:gd name="T16" fmla="*/ 2 w 215"/>
                  <a:gd name="T17" fmla="*/ 13 h 899"/>
                  <a:gd name="T18" fmla="*/ 3 w 215"/>
                  <a:gd name="T19" fmla="*/ 14 h 899"/>
                  <a:gd name="T20" fmla="*/ 2 w 215"/>
                  <a:gd name="T21" fmla="*/ 11 h 899"/>
                  <a:gd name="T22" fmla="*/ 1 w 215"/>
                  <a:gd name="T23" fmla="*/ 8 h 899"/>
                  <a:gd name="T24" fmla="*/ 0 w 215"/>
                  <a:gd name="T25" fmla="*/ 7 h 899"/>
                  <a:gd name="T26" fmla="*/ 0 w 215"/>
                  <a:gd name="T27" fmla="*/ 6 h 899"/>
                  <a:gd name="T28" fmla="*/ 0 w 215"/>
                  <a:gd name="T29" fmla="*/ 6 h 899"/>
                  <a:gd name="T30" fmla="*/ 1 w 215"/>
                  <a:gd name="T31" fmla="*/ 8 h 899"/>
                  <a:gd name="T32" fmla="*/ 1 w 215"/>
                  <a:gd name="T33" fmla="*/ 6 h 899"/>
                  <a:gd name="T34" fmla="*/ 0 w 215"/>
                  <a:gd name="T35" fmla="*/ 5 h 899"/>
                  <a:gd name="T36" fmla="*/ 0 w 215"/>
                  <a:gd name="T37" fmla="*/ 5 h 899"/>
                  <a:gd name="T38" fmla="*/ 0 w 215"/>
                  <a:gd name="T39" fmla="*/ 4 h 899"/>
                  <a:gd name="T40" fmla="*/ 0 w 215"/>
                  <a:gd name="T41" fmla="*/ 3 h 899"/>
                  <a:gd name="T42" fmla="*/ 0 w 215"/>
                  <a:gd name="T43" fmla="*/ 4 h 899"/>
                  <a:gd name="T44" fmla="*/ 1 w 215"/>
                  <a:gd name="T45" fmla="*/ 6 h 899"/>
                  <a:gd name="T46" fmla="*/ 2 w 215"/>
                  <a:gd name="T47" fmla="*/ 9 h 899"/>
                  <a:gd name="T48" fmla="*/ 2 w 215"/>
                  <a:gd name="T49" fmla="*/ 10 h 899"/>
                  <a:gd name="T50" fmla="*/ 2 w 215"/>
                  <a:gd name="T51" fmla="*/ 9 h 899"/>
                  <a:gd name="T52" fmla="*/ 2 w 215"/>
                  <a:gd name="T53" fmla="*/ 6 h 899"/>
                  <a:gd name="T54" fmla="*/ 1 w 215"/>
                  <a:gd name="T55" fmla="*/ 4 h 899"/>
                  <a:gd name="T56" fmla="*/ 0 w 215"/>
                  <a:gd name="T57" fmla="*/ 2 h 899"/>
                  <a:gd name="T58" fmla="*/ 1 w 215"/>
                  <a:gd name="T59" fmla="*/ 2 h 899"/>
                  <a:gd name="T60" fmla="*/ 3 w 215"/>
                  <a:gd name="T61" fmla="*/ 10 h 899"/>
                  <a:gd name="T62" fmla="*/ 5 w 215"/>
                  <a:gd name="T63" fmla="*/ 18 h 899"/>
                  <a:gd name="T64" fmla="*/ 6 w 215"/>
                  <a:gd name="T65" fmla="*/ 23 h 899"/>
                  <a:gd name="T66" fmla="*/ 7 w 215"/>
                  <a:gd name="T67" fmla="*/ 26 h 899"/>
                  <a:gd name="T68" fmla="*/ 8 w 215"/>
                  <a:gd name="T69" fmla="*/ 29 h 899"/>
                  <a:gd name="T70" fmla="*/ 8 w 215"/>
                  <a:gd name="T71" fmla="*/ 30 h 899"/>
                  <a:gd name="T72" fmla="*/ 7 w 215"/>
                  <a:gd name="T73" fmla="*/ 28 h 899"/>
                  <a:gd name="T74" fmla="*/ 7 w 215"/>
                  <a:gd name="T75" fmla="*/ 27 h 899"/>
                  <a:gd name="T76" fmla="*/ 6 w 215"/>
                  <a:gd name="T77" fmla="*/ 25 h 899"/>
                  <a:gd name="T78" fmla="*/ 6 w 215"/>
                  <a:gd name="T79" fmla="*/ 25 h 899"/>
                  <a:gd name="T80" fmla="*/ 7 w 215"/>
                  <a:gd name="T81" fmla="*/ 28 h 899"/>
                  <a:gd name="T82" fmla="*/ 7 w 215"/>
                  <a:gd name="T83" fmla="*/ 30 h 899"/>
                  <a:gd name="T84" fmla="*/ 7 w 215"/>
                  <a:gd name="T85" fmla="*/ 31 h 899"/>
                  <a:gd name="T86" fmla="*/ 7 w 215"/>
                  <a:gd name="T87" fmla="*/ 30 h 899"/>
                  <a:gd name="T88" fmla="*/ 6 w 215"/>
                  <a:gd name="T89" fmla="*/ 28 h 899"/>
                  <a:gd name="T90" fmla="*/ 6 w 215"/>
                  <a:gd name="T91" fmla="*/ 28 h 899"/>
                  <a:gd name="T92" fmla="*/ 6 w 215"/>
                  <a:gd name="T93" fmla="*/ 31 h 899"/>
                  <a:gd name="T94" fmla="*/ 7 w 215"/>
                  <a:gd name="T95" fmla="*/ 33 h 8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5"/>
                  <a:gd name="T145" fmla="*/ 0 h 899"/>
                  <a:gd name="T146" fmla="*/ 215 w 215"/>
                  <a:gd name="T147" fmla="*/ 899 h 8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5" h="899">
                    <a:moveTo>
                      <a:pt x="177" y="899"/>
                    </a:moveTo>
                    <a:lnTo>
                      <a:pt x="175" y="892"/>
                    </a:lnTo>
                    <a:lnTo>
                      <a:pt x="174" y="881"/>
                    </a:lnTo>
                    <a:lnTo>
                      <a:pt x="171" y="872"/>
                    </a:lnTo>
                    <a:lnTo>
                      <a:pt x="169" y="866"/>
                    </a:lnTo>
                    <a:lnTo>
                      <a:pt x="153" y="792"/>
                    </a:lnTo>
                    <a:lnTo>
                      <a:pt x="137" y="717"/>
                    </a:lnTo>
                    <a:lnTo>
                      <a:pt x="122" y="643"/>
                    </a:lnTo>
                    <a:lnTo>
                      <a:pt x="107" y="568"/>
                    </a:lnTo>
                    <a:lnTo>
                      <a:pt x="91" y="495"/>
                    </a:lnTo>
                    <a:lnTo>
                      <a:pt x="72" y="422"/>
                    </a:lnTo>
                    <a:lnTo>
                      <a:pt x="53" y="350"/>
                    </a:lnTo>
                    <a:lnTo>
                      <a:pt x="30" y="280"/>
                    </a:lnTo>
                    <a:lnTo>
                      <a:pt x="14" y="249"/>
                    </a:lnTo>
                    <a:lnTo>
                      <a:pt x="6" y="233"/>
                    </a:lnTo>
                    <a:lnTo>
                      <a:pt x="3" y="224"/>
                    </a:lnTo>
                    <a:lnTo>
                      <a:pt x="1" y="217"/>
                    </a:lnTo>
                    <a:lnTo>
                      <a:pt x="2" y="217"/>
                    </a:lnTo>
                    <a:lnTo>
                      <a:pt x="3" y="217"/>
                    </a:lnTo>
                    <a:lnTo>
                      <a:pt x="4" y="217"/>
                    </a:lnTo>
                    <a:lnTo>
                      <a:pt x="5" y="217"/>
                    </a:lnTo>
                    <a:lnTo>
                      <a:pt x="17" y="240"/>
                    </a:lnTo>
                    <a:lnTo>
                      <a:pt x="27" y="263"/>
                    </a:lnTo>
                    <a:lnTo>
                      <a:pt x="37" y="286"/>
                    </a:lnTo>
                    <a:lnTo>
                      <a:pt x="46" y="309"/>
                    </a:lnTo>
                    <a:lnTo>
                      <a:pt x="55" y="334"/>
                    </a:lnTo>
                    <a:lnTo>
                      <a:pt x="63" y="358"/>
                    </a:lnTo>
                    <a:lnTo>
                      <a:pt x="72" y="383"/>
                    </a:lnTo>
                    <a:lnTo>
                      <a:pt x="80" y="409"/>
                    </a:lnTo>
                    <a:lnTo>
                      <a:pt x="79" y="380"/>
                    </a:lnTo>
                    <a:lnTo>
                      <a:pt x="74" y="350"/>
                    </a:lnTo>
                    <a:lnTo>
                      <a:pt x="67" y="321"/>
                    </a:lnTo>
                    <a:lnTo>
                      <a:pt x="56" y="292"/>
                    </a:lnTo>
                    <a:lnTo>
                      <a:pt x="45" y="265"/>
                    </a:lnTo>
                    <a:lnTo>
                      <a:pt x="31" y="239"/>
                    </a:lnTo>
                    <a:lnTo>
                      <a:pt x="17" y="214"/>
                    </a:lnTo>
                    <a:lnTo>
                      <a:pt x="2" y="189"/>
                    </a:lnTo>
                    <a:lnTo>
                      <a:pt x="2" y="183"/>
                    </a:lnTo>
                    <a:lnTo>
                      <a:pt x="2" y="177"/>
                    </a:lnTo>
                    <a:lnTo>
                      <a:pt x="2" y="173"/>
                    </a:lnTo>
                    <a:lnTo>
                      <a:pt x="3" y="167"/>
                    </a:lnTo>
                    <a:lnTo>
                      <a:pt x="4" y="167"/>
                    </a:lnTo>
                    <a:lnTo>
                      <a:pt x="6" y="167"/>
                    </a:lnTo>
                    <a:lnTo>
                      <a:pt x="8" y="167"/>
                    </a:lnTo>
                    <a:lnTo>
                      <a:pt x="10" y="167"/>
                    </a:lnTo>
                    <a:lnTo>
                      <a:pt x="12" y="176"/>
                    </a:lnTo>
                    <a:lnTo>
                      <a:pt x="19" y="194"/>
                    </a:lnTo>
                    <a:lnTo>
                      <a:pt x="26" y="214"/>
                    </a:lnTo>
                    <a:lnTo>
                      <a:pt x="34" y="224"/>
                    </a:lnTo>
                    <a:lnTo>
                      <a:pt x="30" y="198"/>
                    </a:lnTo>
                    <a:lnTo>
                      <a:pt x="24" y="174"/>
                    </a:lnTo>
                    <a:lnTo>
                      <a:pt x="14" y="151"/>
                    </a:lnTo>
                    <a:lnTo>
                      <a:pt x="4" y="131"/>
                    </a:lnTo>
                    <a:lnTo>
                      <a:pt x="3" y="131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85"/>
                    </a:lnTo>
                    <a:lnTo>
                      <a:pt x="3" y="85"/>
                    </a:lnTo>
                    <a:lnTo>
                      <a:pt x="4" y="86"/>
                    </a:lnTo>
                    <a:lnTo>
                      <a:pt x="5" y="86"/>
                    </a:lnTo>
                    <a:lnTo>
                      <a:pt x="13" y="105"/>
                    </a:lnTo>
                    <a:lnTo>
                      <a:pt x="22" y="125"/>
                    </a:lnTo>
                    <a:lnTo>
                      <a:pt x="30" y="145"/>
                    </a:lnTo>
                    <a:lnTo>
                      <a:pt x="37" y="168"/>
                    </a:lnTo>
                    <a:lnTo>
                      <a:pt x="44" y="190"/>
                    </a:lnTo>
                    <a:lnTo>
                      <a:pt x="50" y="213"/>
                    </a:lnTo>
                    <a:lnTo>
                      <a:pt x="55" y="235"/>
                    </a:lnTo>
                    <a:lnTo>
                      <a:pt x="59" y="257"/>
                    </a:lnTo>
                    <a:lnTo>
                      <a:pt x="59" y="258"/>
                    </a:lnTo>
                    <a:lnTo>
                      <a:pt x="60" y="259"/>
                    </a:lnTo>
                    <a:lnTo>
                      <a:pt x="60" y="260"/>
                    </a:lnTo>
                    <a:lnTo>
                      <a:pt x="61" y="261"/>
                    </a:lnTo>
                    <a:lnTo>
                      <a:pt x="62" y="241"/>
                    </a:lnTo>
                    <a:lnTo>
                      <a:pt x="60" y="218"/>
                    </a:lnTo>
                    <a:lnTo>
                      <a:pt x="56" y="195"/>
                    </a:lnTo>
                    <a:lnTo>
                      <a:pt x="51" y="173"/>
                    </a:lnTo>
                    <a:lnTo>
                      <a:pt x="43" y="150"/>
                    </a:lnTo>
                    <a:lnTo>
                      <a:pt x="36" y="128"/>
                    </a:lnTo>
                    <a:lnTo>
                      <a:pt x="29" y="108"/>
                    </a:lnTo>
                    <a:lnTo>
                      <a:pt x="22" y="90"/>
                    </a:lnTo>
                    <a:lnTo>
                      <a:pt x="9" y="65"/>
                    </a:lnTo>
                    <a:lnTo>
                      <a:pt x="3" y="45"/>
                    </a:lnTo>
                    <a:lnTo>
                      <a:pt x="1" y="26"/>
                    </a:lnTo>
                    <a:lnTo>
                      <a:pt x="1" y="0"/>
                    </a:lnTo>
                    <a:lnTo>
                      <a:pt x="26" y="66"/>
                    </a:lnTo>
                    <a:lnTo>
                      <a:pt x="49" y="133"/>
                    </a:lnTo>
                    <a:lnTo>
                      <a:pt x="69" y="202"/>
                    </a:lnTo>
                    <a:lnTo>
                      <a:pt x="89" y="274"/>
                    </a:lnTo>
                    <a:lnTo>
                      <a:pt x="108" y="344"/>
                    </a:lnTo>
                    <a:lnTo>
                      <a:pt x="125" y="416"/>
                    </a:lnTo>
                    <a:lnTo>
                      <a:pt x="142" y="487"/>
                    </a:lnTo>
                    <a:lnTo>
                      <a:pt x="158" y="555"/>
                    </a:lnTo>
                    <a:lnTo>
                      <a:pt x="162" y="583"/>
                    </a:lnTo>
                    <a:lnTo>
                      <a:pt x="169" y="612"/>
                    </a:lnTo>
                    <a:lnTo>
                      <a:pt x="175" y="641"/>
                    </a:lnTo>
                    <a:lnTo>
                      <a:pt x="182" y="671"/>
                    </a:lnTo>
                    <a:lnTo>
                      <a:pt x="190" y="700"/>
                    </a:lnTo>
                    <a:lnTo>
                      <a:pt x="198" y="731"/>
                    </a:lnTo>
                    <a:lnTo>
                      <a:pt x="205" y="761"/>
                    </a:lnTo>
                    <a:lnTo>
                      <a:pt x="215" y="790"/>
                    </a:lnTo>
                    <a:lnTo>
                      <a:pt x="213" y="795"/>
                    </a:lnTo>
                    <a:lnTo>
                      <a:pt x="213" y="797"/>
                    </a:lnTo>
                    <a:lnTo>
                      <a:pt x="212" y="799"/>
                    </a:lnTo>
                    <a:lnTo>
                      <a:pt x="210" y="801"/>
                    </a:lnTo>
                    <a:lnTo>
                      <a:pt x="205" y="784"/>
                    </a:lnTo>
                    <a:lnTo>
                      <a:pt x="200" y="767"/>
                    </a:lnTo>
                    <a:lnTo>
                      <a:pt x="194" y="751"/>
                    </a:lnTo>
                    <a:lnTo>
                      <a:pt x="188" y="736"/>
                    </a:lnTo>
                    <a:lnTo>
                      <a:pt x="183" y="720"/>
                    </a:lnTo>
                    <a:lnTo>
                      <a:pt x="177" y="705"/>
                    </a:lnTo>
                    <a:lnTo>
                      <a:pt x="170" y="690"/>
                    </a:lnTo>
                    <a:lnTo>
                      <a:pt x="165" y="675"/>
                    </a:lnTo>
                    <a:lnTo>
                      <a:pt x="163" y="678"/>
                    </a:lnTo>
                    <a:lnTo>
                      <a:pt x="163" y="679"/>
                    </a:lnTo>
                    <a:lnTo>
                      <a:pt x="163" y="681"/>
                    </a:lnTo>
                    <a:lnTo>
                      <a:pt x="163" y="683"/>
                    </a:lnTo>
                    <a:lnTo>
                      <a:pt x="175" y="726"/>
                    </a:lnTo>
                    <a:lnTo>
                      <a:pt x="185" y="761"/>
                    </a:lnTo>
                    <a:lnTo>
                      <a:pt x="193" y="787"/>
                    </a:lnTo>
                    <a:lnTo>
                      <a:pt x="199" y="805"/>
                    </a:lnTo>
                    <a:lnTo>
                      <a:pt x="202" y="819"/>
                    </a:lnTo>
                    <a:lnTo>
                      <a:pt x="203" y="829"/>
                    </a:lnTo>
                    <a:lnTo>
                      <a:pt x="201" y="837"/>
                    </a:lnTo>
                    <a:lnTo>
                      <a:pt x="196" y="845"/>
                    </a:lnTo>
                    <a:lnTo>
                      <a:pt x="193" y="833"/>
                    </a:lnTo>
                    <a:lnTo>
                      <a:pt x="188" y="820"/>
                    </a:lnTo>
                    <a:lnTo>
                      <a:pt x="184" y="804"/>
                    </a:lnTo>
                    <a:lnTo>
                      <a:pt x="179" y="787"/>
                    </a:lnTo>
                    <a:lnTo>
                      <a:pt x="175" y="771"/>
                    </a:lnTo>
                    <a:lnTo>
                      <a:pt x="170" y="757"/>
                    </a:lnTo>
                    <a:lnTo>
                      <a:pt x="166" y="746"/>
                    </a:lnTo>
                    <a:lnTo>
                      <a:pt x="161" y="739"/>
                    </a:lnTo>
                    <a:lnTo>
                      <a:pt x="161" y="755"/>
                    </a:lnTo>
                    <a:lnTo>
                      <a:pt x="165" y="775"/>
                    </a:lnTo>
                    <a:lnTo>
                      <a:pt x="171" y="799"/>
                    </a:lnTo>
                    <a:lnTo>
                      <a:pt x="177" y="824"/>
                    </a:lnTo>
                    <a:lnTo>
                      <a:pt x="183" y="849"/>
                    </a:lnTo>
                    <a:lnTo>
                      <a:pt x="185" y="871"/>
                    </a:lnTo>
                    <a:lnTo>
                      <a:pt x="184" y="889"/>
                    </a:lnTo>
                    <a:lnTo>
                      <a:pt x="177" y="899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62"/>
              <p:cNvSpPr>
                <a:spLocks/>
              </p:cNvSpPr>
              <p:nvPr/>
            </p:nvSpPr>
            <p:spPr bwMode="auto">
              <a:xfrm>
                <a:off x="1433" y="4101"/>
                <a:ext cx="28" cy="12"/>
              </a:xfrm>
              <a:custGeom>
                <a:avLst/>
                <a:gdLst>
                  <a:gd name="T0" fmla="*/ 3 w 84"/>
                  <a:gd name="T1" fmla="*/ 1 h 35"/>
                  <a:gd name="T2" fmla="*/ 3 w 84"/>
                  <a:gd name="T3" fmla="*/ 1 h 35"/>
                  <a:gd name="T4" fmla="*/ 2 w 84"/>
                  <a:gd name="T5" fmla="*/ 1 h 35"/>
                  <a:gd name="T6" fmla="*/ 2 w 84"/>
                  <a:gd name="T7" fmla="*/ 1 h 35"/>
                  <a:gd name="T8" fmla="*/ 1 w 84"/>
                  <a:gd name="T9" fmla="*/ 1 h 35"/>
                  <a:gd name="T10" fmla="*/ 1 w 84"/>
                  <a:gd name="T11" fmla="*/ 1 h 35"/>
                  <a:gd name="T12" fmla="*/ 1 w 84"/>
                  <a:gd name="T13" fmla="*/ 0 h 35"/>
                  <a:gd name="T14" fmla="*/ 0 w 84"/>
                  <a:gd name="T15" fmla="*/ 0 h 35"/>
                  <a:gd name="T16" fmla="*/ 0 w 84"/>
                  <a:gd name="T17" fmla="*/ 0 h 35"/>
                  <a:gd name="T18" fmla="*/ 0 w 84"/>
                  <a:gd name="T19" fmla="*/ 0 h 35"/>
                  <a:gd name="T20" fmla="*/ 0 w 84"/>
                  <a:gd name="T21" fmla="*/ 0 h 35"/>
                  <a:gd name="T22" fmla="*/ 0 w 84"/>
                  <a:gd name="T23" fmla="*/ 0 h 35"/>
                  <a:gd name="T24" fmla="*/ 0 w 84"/>
                  <a:gd name="T25" fmla="*/ 0 h 35"/>
                  <a:gd name="T26" fmla="*/ 0 w 84"/>
                  <a:gd name="T27" fmla="*/ 0 h 35"/>
                  <a:gd name="T28" fmla="*/ 1 w 84"/>
                  <a:gd name="T29" fmla="*/ 0 h 35"/>
                  <a:gd name="T30" fmla="*/ 1 w 84"/>
                  <a:gd name="T31" fmla="*/ 0 h 35"/>
                  <a:gd name="T32" fmla="*/ 2 w 84"/>
                  <a:gd name="T33" fmla="*/ 0 h 35"/>
                  <a:gd name="T34" fmla="*/ 2 w 84"/>
                  <a:gd name="T35" fmla="*/ 1 h 35"/>
                  <a:gd name="T36" fmla="*/ 3 w 84"/>
                  <a:gd name="T37" fmla="*/ 1 h 35"/>
                  <a:gd name="T38" fmla="*/ 3 w 84"/>
                  <a:gd name="T39" fmla="*/ 1 h 35"/>
                  <a:gd name="T40" fmla="*/ 3 w 84"/>
                  <a:gd name="T41" fmla="*/ 1 h 35"/>
                  <a:gd name="T42" fmla="*/ 3 w 84"/>
                  <a:gd name="T43" fmla="*/ 1 h 35"/>
                  <a:gd name="T44" fmla="*/ 3 w 84"/>
                  <a:gd name="T45" fmla="*/ 1 h 35"/>
                  <a:gd name="T46" fmla="*/ 3 w 84"/>
                  <a:gd name="T47" fmla="*/ 1 h 35"/>
                  <a:gd name="T48" fmla="*/ 3 w 84"/>
                  <a:gd name="T49" fmla="*/ 1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35"/>
                  <a:gd name="T77" fmla="*/ 84 w 84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35">
                    <a:moveTo>
                      <a:pt x="79" y="34"/>
                    </a:moveTo>
                    <a:lnTo>
                      <a:pt x="69" y="31"/>
                    </a:lnTo>
                    <a:lnTo>
                      <a:pt x="58" y="27"/>
                    </a:lnTo>
                    <a:lnTo>
                      <a:pt x="47" y="23"/>
                    </a:lnTo>
                    <a:lnTo>
                      <a:pt x="38" y="19"/>
                    </a:lnTo>
                    <a:lnTo>
                      <a:pt x="28" y="16"/>
                    </a:lnTo>
                    <a:lnTo>
                      <a:pt x="18" y="13"/>
                    </a:lnTo>
                    <a:lnTo>
                      <a:pt x="9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12" y="1"/>
                    </a:lnTo>
                    <a:lnTo>
                      <a:pt x="22" y="3"/>
                    </a:lnTo>
                    <a:lnTo>
                      <a:pt x="35" y="6"/>
                    </a:lnTo>
                    <a:lnTo>
                      <a:pt x="49" y="10"/>
                    </a:lnTo>
                    <a:lnTo>
                      <a:pt x="61" y="15"/>
                    </a:lnTo>
                    <a:lnTo>
                      <a:pt x="71" y="20"/>
                    </a:lnTo>
                    <a:lnTo>
                      <a:pt x="79" y="27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82" y="34"/>
                    </a:lnTo>
                    <a:lnTo>
                      <a:pt x="80" y="34"/>
                    </a:lnTo>
                    <a:lnTo>
                      <a:pt x="79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63"/>
              <p:cNvSpPr>
                <a:spLocks/>
              </p:cNvSpPr>
              <p:nvPr/>
            </p:nvSpPr>
            <p:spPr bwMode="auto">
              <a:xfrm>
                <a:off x="1163" y="4069"/>
                <a:ext cx="95" cy="40"/>
              </a:xfrm>
              <a:custGeom>
                <a:avLst/>
                <a:gdLst>
                  <a:gd name="T0" fmla="*/ 1 w 283"/>
                  <a:gd name="T1" fmla="*/ 4 h 120"/>
                  <a:gd name="T2" fmla="*/ 1 w 283"/>
                  <a:gd name="T3" fmla="*/ 4 h 120"/>
                  <a:gd name="T4" fmla="*/ 1 w 283"/>
                  <a:gd name="T5" fmla="*/ 4 h 120"/>
                  <a:gd name="T6" fmla="*/ 0 w 283"/>
                  <a:gd name="T7" fmla="*/ 4 h 120"/>
                  <a:gd name="T8" fmla="*/ 0 w 283"/>
                  <a:gd name="T9" fmla="*/ 4 h 120"/>
                  <a:gd name="T10" fmla="*/ 0 w 283"/>
                  <a:gd name="T11" fmla="*/ 4 h 120"/>
                  <a:gd name="T12" fmla="*/ 0 w 283"/>
                  <a:gd name="T13" fmla="*/ 4 h 120"/>
                  <a:gd name="T14" fmla="*/ 0 w 283"/>
                  <a:gd name="T15" fmla="*/ 4 h 120"/>
                  <a:gd name="T16" fmla="*/ 0 w 283"/>
                  <a:gd name="T17" fmla="*/ 4 h 120"/>
                  <a:gd name="T18" fmla="*/ 0 w 283"/>
                  <a:gd name="T19" fmla="*/ 4 h 120"/>
                  <a:gd name="T20" fmla="*/ 1 w 283"/>
                  <a:gd name="T21" fmla="*/ 4 h 120"/>
                  <a:gd name="T22" fmla="*/ 1 w 283"/>
                  <a:gd name="T23" fmla="*/ 4 h 120"/>
                  <a:gd name="T24" fmla="*/ 2 w 283"/>
                  <a:gd name="T25" fmla="*/ 4 h 120"/>
                  <a:gd name="T26" fmla="*/ 2 w 283"/>
                  <a:gd name="T27" fmla="*/ 4 h 120"/>
                  <a:gd name="T28" fmla="*/ 2 w 283"/>
                  <a:gd name="T29" fmla="*/ 4 h 120"/>
                  <a:gd name="T30" fmla="*/ 3 w 283"/>
                  <a:gd name="T31" fmla="*/ 4 h 120"/>
                  <a:gd name="T32" fmla="*/ 3 w 283"/>
                  <a:gd name="T33" fmla="*/ 4 h 120"/>
                  <a:gd name="T34" fmla="*/ 3 w 283"/>
                  <a:gd name="T35" fmla="*/ 4 h 120"/>
                  <a:gd name="T36" fmla="*/ 4 w 283"/>
                  <a:gd name="T37" fmla="*/ 3 h 120"/>
                  <a:gd name="T38" fmla="*/ 4 w 283"/>
                  <a:gd name="T39" fmla="*/ 3 h 120"/>
                  <a:gd name="T40" fmla="*/ 5 w 283"/>
                  <a:gd name="T41" fmla="*/ 3 h 120"/>
                  <a:gd name="T42" fmla="*/ 5 w 283"/>
                  <a:gd name="T43" fmla="*/ 3 h 120"/>
                  <a:gd name="T44" fmla="*/ 6 w 283"/>
                  <a:gd name="T45" fmla="*/ 2 h 120"/>
                  <a:gd name="T46" fmla="*/ 6 w 283"/>
                  <a:gd name="T47" fmla="*/ 2 h 120"/>
                  <a:gd name="T48" fmla="*/ 7 w 283"/>
                  <a:gd name="T49" fmla="*/ 2 h 120"/>
                  <a:gd name="T50" fmla="*/ 7 w 283"/>
                  <a:gd name="T51" fmla="*/ 1 h 120"/>
                  <a:gd name="T52" fmla="*/ 8 w 283"/>
                  <a:gd name="T53" fmla="*/ 1 h 120"/>
                  <a:gd name="T54" fmla="*/ 8 w 283"/>
                  <a:gd name="T55" fmla="*/ 1 h 120"/>
                  <a:gd name="T56" fmla="*/ 9 w 283"/>
                  <a:gd name="T57" fmla="*/ 0 h 120"/>
                  <a:gd name="T58" fmla="*/ 9 w 283"/>
                  <a:gd name="T59" fmla="*/ 0 h 120"/>
                  <a:gd name="T60" fmla="*/ 10 w 283"/>
                  <a:gd name="T61" fmla="*/ 0 h 120"/>
                  <a:gd name="T62" fmla="*/ 10 w 283"/>
                  <a:gd name="T63" fmla="*/ 0 h 120"/>
                  <a:gd name="T64" fmla="*/ 11 w 283"/>
                  <a:gd name="T65" fmla="*/ 0 h 120"/>
                  <a:gd name="T66" fmla="*/ 11 w 283"/>
                  <a:gd name="T67" fmla="*/ 0 h 120"/>
                  <a:gd name="T68" fmla="*/ 11 w 283"/>
                  <a:gd name="T69" fmla="*/ 0 h 120"/>
                  <a:gd name="T70" fmla="*/ 11 w 283"/>
                  <a:gd name="T71" fmla="*/ 0 h 120"/>
                  <a:gd name="T72" fmla="*/ 11 w 283"/>
                  <a:gd name="T73" fmla="*/ 0 h 120"/>
                  <a:gd name="T74" fmla="*/ 11 w 283"/>
                  <a:gd name="T75" fmla="*/ 0 h 120"/>
                  <a:gd name="T76" fmla="*/ 11 w 283"/>
                  <a:gd name="T77" fmla="*/ 0 h 120"/>
                  <a:gd name="T78" fmla="*/ 10 w 283"/>
                  <a:gd name="T79" fmla="*/ 0 h 120"/>
                  <a:gd name="T80" fmla="*/ 10 w 283"/>
                  <a:gd name="T81" fmla="*/ 0 h 120"/>
                  <a:gd name="T82" fmla="*/ 10 w 283"/>
                  <a:gd name="T83" fmla="*/ 0 h 120"/>
                  <a:gd name="T84" fmla="*/ 10 w 283"/>
                  <a:gd name="T85" fmla="*/ 1 h 120"/>
                  <a:gd name="T86" fmla="*/ 9 w 283"/>
                  <a:gd name="T87" fmla="*/ 1 h 120"/>
                  <a:gd name="T88" fmla="*/ 9 w 283"/>
                  <a:gd name="T89" fmla="*/ 1 h 120"/>
                  <a:gd name="T90" fmla="*/ 8 w 283"/>
                  <a:gd name="T91" fmla="*/ 1 h 120"/>
                  <a:gd name="T92" fmla="*/ 7 w 283"/>
                  <a:gd name="T93" fmla="*/ 2 h 120"/>
                  <a:gd name="T94" fmla="*/ 6 w 283"/>
                  <a:gd name="T95" fmla="*/ 2 h 120"/>
                  <a:gd name="T96" fmla="*/ 6 w 283"/>
                  <a:gd name="T97" fmla="*/ 3 h 120"/>
                  <a:gd name="T98" fmla="*/ 5 w 283"/>
                  <a:gd name="T99" fmla="*/ 3 h 120"/>
                  <a:gd name="T100" fmla="*/ 5 w 283"/>
                  <a:gd name="T101" fmla="*/ 4 h 120"/>
                  <a:gd name="T102" fmla="*/ 4 w 283"/>
                  <a:gd name="T103" fmla="*/ 4 h 120"/>
                  <a:gd name="T104" fmla="*/ 3 w 283"/>
                  <a:gd name="T105" fmla="*/ 4 h 120"/>
                  <a:gd name="T106" fmla="*/ 3 w 283"/>
                  <a:gd name="T107" fmla="*/ 4 h 120"/>
                  <a:gd name="T108" fmla="*/ 2 w 283"/>
                  <a:gd name="T109" fmla="*/ 4 h 120"/>
                  <a:gd name="T110" fmla="*/ 2 w 283"/>
                  <a:gd name="T111" fmla="*/ 4 h 120"/>
                  <a:gd name="T112" fmla="*/ 2 w 283"/>
                  <a:gd name="T113" fmla="*/ 4 h 120"/>
                  <a:gd name="T114" fmla="*/ 2 w 283"/>
                  <a:gd name="T115" fmla="*/ 4 h 120"/>
                  <a:gd name="T116" fmla="*/ 1 w 283"/>
                  <a:gd name="T117" fmla="*/ 4 h 120"/>
                  <a:gd name="T118" fmla="*/ 1 w 283"/>
                  <a:gd name="T119" fmla="*/ 4 h 120"/>
                  <a:gd name="T120" fmla="*/ 1 w 283"/>
                  <a:gd name="T121" fmla="*/ 4 h 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120"/>
                  <a:gd name="T185" fmla="*/ 283 w 283"/>
                  <a:gd name="T186" fmla="*/ 120 h 1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120">
                    <a:moveTo>
                      <a:pt x="26" y="120"/>
                    </a:moveTo>
                    <a:lnTo>
                      <a:pt x="20" y="119"/>
                    </a:lnTo>
                    <a:lnTo>
                      <a:pt x="14" y="118"/>
                    </a:lnTo>
                    <a:lnTo>
                      <a:pt x="7" y="118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1" y="111"/>
                    </a:lnTo>
                    <a:lnTo>
                      <a:pt x="12" y="110"/>
                    </a:lnTo>
                    <a:lnTo>
                      <a:pt x="21" y="108"/>
                    </a:lnTo>
                    <a:lnTo>
                      <a:pt x="31" y="108"/>
                    </a:lnTo>
                    <a:lnTo>
                      <a:pt x="41" y="107"/>
                    </a:lnTo>
                    <a:lnTo>
                      <a:pt x="50" y="10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80" y="104"/>
                    </a:lnTo>
                    <a:lnTo>
                      <a:pt x="93" y="98"/>
                    </a:lnTo>
                    <a:lnTo>
                      <a:pt x="106" y="93"/>
                    </a:lnTo>
                    <a:lnTo>
                      <a:pt x="118" y="85"/>
                    </a:lnTo>
                    <a:lnTo>
                      <a:pt x="131" y="77"/>
                    </a:lnTo>
                    <a:lnTo>
                      <a:pt x="142" y="69"/>
                    </a:lnTo>
                    <a:lnTo>
                      <a:pt x="154" y="60"/>
                    </a:lnTo>
                    <a:lnTo>
                      <a:pt x="166" y="50"/>
                    </a:lnTo>
                    <a:lnTo>
                      <a:pt x="178" y="41"/>
                    </a:lnTo>
                    <a:lnTo>
                      <a:pt x="189" y="32"/>
                    </a:lnTo>
                    <a:lnTo>
                      <a:pt x="202" y="24"/>
                    </a:lnTo>
                    <a:lnTo>
                      <a:pt x="213" y="18"/>
                    </a:lnTo>
                    <a:lnTo>
                      <a:pt x="227" y="11"/>
                    </a:lnTo>
                    <a:lnTo>
                      <a:pt x="239" y="6"/>
                    </a:lnTo>
                    <a:lnTo>
                      <a:pt x="253" y="3"/>
                    </a:lnTo>
                    <a:lnTo>
                      <a:pt x="267" y="0"/>
                    </a:lnTo>
                    <a:lnTo>
                      <a:pt x="283" y="0"/>
                    </a:lnTo>
                    <a:lnTo>
                      <a:pt x="283" y="2"/>
                    </a:lnTo>
                    <a:lnTo>
                      <a:pt x="283" y="3"/>
                    </a:lnTo>
                    <a:lnTo>
                      <a:pt x="283" y="4"/>
                    </a:lnTo>
                    <a:lnTo>
                      <a:pt x="283" y="5"/>
                    </a:lnTo>
                    <a:lnTo>
                      <a:pt x="282" y="6"/>
                    </a:lnTo>
                    <a:lnTo>
                      <a:pt x="281" y="7"/>
                    </a:lnTo>
                    <a:lnTo>
                      <a:pt x="278" y="8"/>
                    </a:lnTo>
                    <a:lnTo>
                      <a:pt x="274" y="10"/>
                    </a:lnTo>
                    <a:lnTo>
                      <a:pt x="269" y="12"/>
                    </a:lnTo>
                    <a:lnTo>
                      <a:pt x="260" y="14"/>
                    </a:lnTo>
                    <a:lnTo>
                      <a:pt x="247" y="16"/>
                    </a:lnTo>
                    <a:lnTo>
                      <a:pt x="231" y="21"/>
                    </a:lnTo>
                    <a:lnTo>
                      <a:pt x="212" y="32"/>
                    </a:lnTo>
                    <a:lnTo>
                      <a:pt x="192" y="46"/>
                    </a:lnTo>
                    <a:lnTo>
                      <a:pt x="174" y="60"/>
                    </a:lnTo>
                    <a:lnTo>
                      <a:pt x="156" y="73"/>
                    </a:lnTo>
                    <a:lnTo>
                      <a:pt x="139" y="87"/>
                    </a:lnTo>
                    <a:lnTo>
                      <a:pt x="121" y="99"/>
                    </a:lnTo>
                    <a:lnTo>
                      <a:pt x="101" y="111"/>
                    </a:lnTo>
                    <a:lnTo>
                      <a:pt x="81" y="120"/>
                    </a:lnTo>
                    <a:lnTo>
                      <a:pt x="74" y="120"/>
                    </a:lnTo>
                    <a:lnTo>
                      <a:pt x="67" y="120"/>
                    </a:lnTo>
                    <a:lnTo>
                      <a:pt x="60" y="120"/>
                    </a:lnTo>
                    <a:lnTo>
                      <a:pt x="54" y="120"/>
                    </a:lnTo>
                    <a:lnTo>
                      <a:pt x="47" y="120"/>
                    </a:lnTo>
                    <a:lnTo>
                      <a:pt x="40" y="120"/>
                    </a:lnTo>
                    <a:lnTo>
                      <a:pt x="33" y="120"/>
                    </a:lnTo>
                    <a:lnTo>
                      <a:pt x="26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64"/>
              <p:cNvSpPr>
                <a:spLocks/>
              </p:cNvSpPr>
              <p:nvPr/>
            </p:nvSpPr>
            <p:spPr bwMode="auto">
              <a:xfrm>
                <a:off x="1356" y="3749"/>
                <a:ext cx="320" cy="351"/>
              </a:xfrm>
              <a:custGeom>
                <a:avLst/>
                <a:gdLst>
                  <a:gd name="T0" fmla="*/ 13 w 960"/>
                  <a:gd name="T1" fmla="*/ 36 h 1052"/>
                  <a:gd name="T2" fmla="*/ 6 w 960"/>
                  <a:gd name="T3" fmla="*/ 35 h 1052"/>
                  <a:gd name="T4" fmla="*/ 2 w 960"/>
                  <a:gd name="T5" fmla="*/ 37 h 1052"/>
                  <a:gd name="T6" fmla="*/ 1 w 960"/>
                  <a:gd name="T7" fmla="*/ 37 h 1052"/>
                  <a:gd name="T8" fmla="*/ 6 w 960"/>
                  <a:gd name="T9" fmla="*/ 34 h 1052"/>
                  <a:gd name="T10" fmla="*/ 1 w 960"/>
                  <a:gd name="T11" fmla="*/ 36 h 1052"/>
                  <a:gd name="T12" fmla="*/ 2 w 960"/>
                  <a:gd name="T13" fmla="*/ 34 h 1052"/>
                  <a:gd name="T14" fmla="*/ 6 w 960"/>
                  <a:gd name="T15" fmla="*/ 32 h 1052"/>
                  <a:gd name="T16" fmla="*/ 0 w 960"/>
                  <a:gd name="T17" fmla="*/ 35 h 1052"/>
                  <a:gd name="T18" fmla="*/ 2 w 960"/>
                  <a:gd name="T19" fmla="*/ 32 h 1052"/>
                  <a:gd name="T20" fmla="*/ 2 w 960"/>
                  <a:gd name="T21" fmla="*/ 31 h 1052"/>
                  <a:gd name="T22" fmla="*/ 1 w 960"/>
                  <a:gd name="T23" fmla="*/ 30 h 1052"/>
                  <a:gd name="T24" fmla="*/ 5 w 960"/>
                  <a:gd name="T25" fmla="*/ 28 h 1052"/>
                  <a:gd name="T26" fmla="*/ 1 w 960"/>
                  <a:gd name="T27" fmla="*/ 30 h 1052"/>
                  <a:gd name="T28" fmla="*/ 2 w 960"/>
                  <a:gd name="T29" fmla="*/ 27 h 1052"/>
                  <a:gd name="T30" fmla="*/ 7 w 960"/>
                  <a:gd name="T31" fmla="*/ 25 h 1052"/>
                  <a:gd name="T32" fmla="*/ 0 w 960"/>
                  <a:gd name="T33" fmla="*/ 28 h 1052"/>
                  <a:gd name="T34" fmla="*/ 3 w 960"/>
                  <a:gd name="T35" fmla="*/ 25 h 1052"/>
                  <a:gd name="T36" fmla="*/ 5 w 960"/>
                  <a:gd name="T37" fmla="*/ 23 h 1052"/>
                  <a:gd name="T38" fmla="*/ 0 w 960"/>
                  <a:gd name="T39" fmla="*/ 26 h 1052"/>
                  <a:gd name="T40" fmla="*/ 6 w 960"/>
                  <a:gd name="T41" fmla="*/ 20 h 1052"/>
                  <a:gd name="T42" fmla="*/ 1 w 960"/>
                  <a:gd name="T43" fmla="*/ 22 h 1052"/>
                  <a:gd name="T44" fmla="*/ 6 w 960"/>
                  <a:gd name="T45" fmla="*/ 19 h 1052"/>
                  <a:gd name="T46" fmla="*/ 3 w 960"/>
                  <a:gd name="T47" fmla="*/ 20 h 1052"/>
                  <a:gd name="T48" fmla="*/ 1 w 960"/>
                  <a:gd name="T49" fmla="*/ 22 h 1052"/>
                  <a:gd name="T50" fmla="*/ 6 w 960"/>
                  <a:gd name="T51" fmla="*/ 17 h 1052"/>
                  <a:gd name="T52" fmla="*/ 1 w 960"/>
                  <a:gd name="T53" fmla="*/ 19 h 1052"/>
                  <a:gd name="T54" fmla="*/ 4 w 960"/>
                  <a:gd name="T55" fmla="*/ 15 h 1052"/>
                  <a:gd name="T56" fmla="*/ 6 w 960"/>
                  <a:gd name="T57" fmla="*/ 14 h 1052"/>
                  <a:gd name="T58" fmla="*/ 1 w 960"/>
                  <a:gd name="T59" fmla="*/ 17 h 1052"/>
                  <a:gd name="T60" fmla="*/ 4 w 960"/>
                  <a:gd name="T61" fmla="*/ 13 h 1052"/>
                  <a:gd name="T62" fmla="*/ 4 w 960"/>
                  <a:gd name="T63" fmla="*/ 12 h 1052"/>
                  <a:gd name="T64" fmla="*/ 1 w 960"/>
                  <a:gd name="T65" fmla="*/ 15 h 1052"/>
                  <a:gd name="T66" fmla="*/ 5 w 960"/>
                  <a:gd name="T67" fmla="*/ 10 h 1052"/>
                  <a:gd name="T68" fmla="*/ 7 w 960"/>
                  <a:gd name="T69" fmla="*/ 9 h 1052"/>
                  <a:gd name="T70" fmla="*/ 1 w 960"/>
                  <a:gd name="T71" fmla="*/ 13 h 1052"/>
                  <a:gd name="T72" fmla="*/ 4 w 960"/>
                  <a:gd name="T73" fmla="*/ 9 h 1052"/>
                  <a:gd name="T74" fmla="*/ 8 w 960"/>
                  <a:gd name="T75" fmla="*/ 7 h 1052"/>
                  <a:gd name="T76" fmla="*/ 7 w 960"/>
                  <a:gd name="T77" fmla="*/ 7 h 1052"/>
                  <a:gd name="T78" fmla="*/ 2 w 960"/>
                  <a:gd name="T79" fmla="*/ 10 h 1052"/>
                  <a:gd name="T80" fmla="*/ 2 w 960"/>
                  <a:gd name="T81" fmla="*/ 8 h 1052"/>
                  <a:gd name="T82" fmla="*/ 7 w 960"/>
                  <a:gd name="T83" fmla="*/ 5 h 1052"/>
                  <a:gd name="T84" fmla="*/ 7 w 960"/>
                  <a:gd name="T85" fmla="*/ 5 h 1052"/>
                  <a:gd name="T86" fmla="*/ 2 w 960"/>
                  <a:gd name="T87" fmla="*/ 7 h 1052"/>
                  <a:gd name="T88" fmla="*/ 2 w 960"/>
                  <a:gd name="T89" fmla="*/ 6 h 1052"/>
                  <a:gd name="T90" fmla="*/ 6 w 960"/>
                  <a:gd name="T91" fmla="*/ 3 h 1052"/>
                  <a:gd name="T92" fmla="*/ 6 w 960"/>
                  <a:gd name="T93" fmla="*/ 3 h 1052"/>
                  <a:gd name="T94" fmla="*/ 2 w 960"/>
                  <a:gd name="T95" fmla="*/ 5 h 1052"/>
                  <a:gd name="T96" fmla="*/ 5 w 960"/>
                  <a:gd name="T97" fmla="*/ 2 h 1052"/>
                  <a:gd name="T98" fmla="*/ 14 w 960"/>
                  <a:gd name="T99" fmla="*/ 0 h 1052"/>
                  <a:gd name="T100" fmla="*/ 19 w 960"/>
                  <a:gd name="T101" fmla="*/ 3 h 1052"/>
                  <a:gd name="T102" fmla="*/ 22 w 960"/>
                  <a:gd name="T103" fmla="*/ 4 h 1052"/>
                  <a:gd name="T104" fmla="*/ 26 w 960"/>
                  <a:gd name="T105" fmla="*/ 4 h 1052"/>
                  <a:gd name="T106" fmla="*/ 32 w 960"/>
                  <a:gd name="T107" fmla="*/ 3 h 1052"/>
                  <a:gd name="T108" fmla="*/ 35 w 960"/>
                  <a:gd name="T109" fmla="*/ 7 h 1052"/>
                  <a:gd name="T110" fmla="*/ 30 w 960"/>
                  <a:gd name="T111" fmla="*/ 21 h 1052"/>
                  <a:gd name="T112" fmla="*/ 25 w 960"/>
                  <a:gd name="T113" fmla="*/ 37 h 1052"/>
                  <a:gd name="T114" fmla="*/ 20 w 960"/>
                  <a:gd name="T115" fmla="*/ 39 h 10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60"/>
                  <a:gd name="T175" fmla="*/ 0 h 1052"/>
                  <a:gd name="T176" fmla="*/ 960 w 960"/>
                  <a:gd name="T177" fmla="*/ 1052 h 105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60" h="1052">
                    <a:moveTo>
                      <a:pt x="535" y="1052"/>
                    </a:moveTo>
                    <a:lnTo>
                      <a:pt x="506" y="1050"/>
                    </a:lnTo>
                    <a:lnTo>
                      <a:pt x="481" y="1047"/>
                    </a:lnTo>
                    <a:lnTo>
                      <a:pt x="458" y="1042"/>
                    </a:lnTo>
                    <a:lnTo>
                      <a:pt x="439" y="1037"/>
                    </a:lnTo>
                    <a:lnTo>
                      <a:pt x="419" y="1030"/>
                    </a:lnTo>
                    <a:lnTo>
                      <a:pt x="401" y="1019"/>
                    </a:lnTo>
                    <a:lnTo>
                      <a:pt x="382" y="1007"/>
                    </a:lnTo>
                    <a:lnTo>
                      <a:pt x="360" y="991"/>
                    </a:lnTo>
                    <a:lnTo>
                      <a:pt x="342" y="974"/>
                    </a:lnTo>
                    <a:lnTo>
                      <a:pt x="325" y="960"/>
                    </a:lnTo>
                    <a:lnTo>
                      <a:pt x="310" y="951"/>
                    </a:lnTo>
                    <a:lnTo>
                      <a:pt x="295" y="943"/>
                    </a:lnTo>
                    <a:lnTo>
                      <a:pt x="281" y="939"/>
                    </a:lnTo>
                    <a:lnTo>
                      <a:pt x="263" y="936"/>
                    </a:lnTo>
                    <a:lnTo>
                      <a:pt x="242" y="935"/>
                    </a:lnTo>
                    <a:lnTo>
                      <a:pt x="217" y="935"/>
                    </a:lnTo>
                    <a:lnTo>
                      <a:pt x="202" y="940"/>
                    </a:lnTo>
                    <a:lnTo>
                      <a:pt x="189" y="944"/>
                    </a:lnTo>
                    <a:lnTo>
                      <a:pt x="174" y="949"/>
                    </a:lnTo>
                    <a:lnTo>
                      <a:pt x="160" y="954"/>
                    </a:lnTo>
                    <a:lnTo>
                      <a:pt x="147" y="958"/>
                    </a:lnTo>
                    <a:lnTo>
                      <a:pt x="133" y="964"/>
                    </a:lnTo>
                    <a:lnTo>
                      <a:pt x="120" y="969"/>
                    </a:lnTo>
                    <a:lnTo>
                      <a:pt x="107" y="975"/>
                    </a:lnTo>
                    <a:lnTo>
                      <a:pt x="94" y="981"/>
                    </a:lnTo>
                    <a:lnTo>
                      <a:pt x="81" y="988"/>
                    </a:lnTo>
                    <a:lnTo>
                      <a:pt x="68" y="993"/>
                    </a:lnTo>
                    <a:lnTo>
                      <a:pt x="56" y="1000"/>
                    </a:lnTo>
                    <a:lnTo>
                      <a:pt x="43" y="1007"/>
                    </a:lnTo>
                    <a:lnTo>
                      <a:pt x="31" y="1015"/>
                    </a:lnTo>
                    <a:lnTo>
                      <a:pt x="19" y="1023"/>
                    </a:lnTo>
                    <a:lnTo>
                      <a:pt x="7" y="1031"/>
                    </a:lnTo>
                    <a:lnTo>
                      <a:pt x="5" y="1030"/>
                    </a:lnTo>
                    <a:lnTo>
                      <a:pt x="3" y="1030"/>
                    </a:lnTo>
                    <a:lnTo>
                      <a:pt x="2" y="1030"/>
                    </a:lnTo>
                    <a:lnTo>
                      <a:pt x="0" y="1030"/>
                    </a:lnTo>
                    <a:lnTo>
                      <a:pt x="3" y="1017"/>
                    </a:lnTo>
                    <a:lnTo>
                      <a:pt x="12" y="1005"/>
                    </a:lnTo>
                    <a:lnTo>
                      <a:pt x="24" y="991"/>
                    </a:lnTo>
                    <a:lnTo>
                      <a:pt x="38" y="977"/>
                    </a:lnTo>
                    <a:lnTo>
                      <a:pt x="54" y="965"/>
                    </a:lnTo>
                    <a:lnTo>
                      <a:pt x="69" y="954"/>
                    </a:lnTo>
                    <a:lnTo>
                      <a:pt x="84" y="944"/>
                    </a:lnTo>
                    <a:lnTo>
                      <a:pt x="95" y="936"/>
                    </a:lnTo>
                    <a:lnTo>
                      <a:pt x="118" y="927"/>
                    </a:lnTo>
                    <a:lnTo>
                      <a:pt x="135" y="921"/>
                    </a:lnTo>
                    <a:lnTo>
                      <a:pt x="148" y="916"/>
                    </a:lnTo>
                    <a:lnTo>
                      <a:pt x="157" y="913"/>
                    </a:lnTo>
                    <a:lnTo>
                      <a:pt x="161" y="910"/>
                    </a:lnTo>
                    <a:lnTo>
                      <a:pt x="164" y="909"/>
                    </a:lnTo>
                    <a:lnTo>
                      <a:pt x="166" y="908"/>
                    </a:lnTo>
                    <a:lnTo>
                      <a:pt x="166" y="907"/>
                    </a:lnTo>
                    <a:lnTo>
                      <a:pt x="142" y="907"/>
                    </a:lnTo>
                    <a:lnTo>
                      <a:pt x="118" y="911"/>
                    </a:lnTo>
                    <a:lnTo>
                      <a:pt x="96" y="922"/>
                    </a:lnTo>
                    <a:lnTo>
                      <a:pt x="75" y="935"/>
                    </a:lnTo>
                    <a:lnTo>
                      <a:pt x="54" y="950"/>
                    </a:lnTo>
                    <a:lnTo>
                      <a:pt x="35" y="967"/>
                    </a:lnTo>
                    <a:lnTo>
                      <a:pt x="18" y="984"/>
                    </a:lnTo>
                    <a:lnTo>
                      <a:pt x="2" y="999"/>
                    </a:lnTo>
                    <a:lnTo>
                      <a:pt x="2" y="991"/>
                    </a:lnTo>
                    <a:lnTo>
                      <a:pt x="2" y="984"/>
                    </a:lnTo>
                    <a:lnTo>
                      <a:pt x="1" y="977"/>
                    </a:lnTo>
                    <a:lnTo>
                      <a:pt x="1" y="971"/>
                    </a:lnTo>
                    <a:lnTo>
                      <a:pt x="12" y="956"/>
                    </a:lnTo>
                    <a:lnTo>
                      <a:pt x="25" y="941"/>
                    </a:lnTo>
                    <a:lnTo>
                      <a:pt x="38" y="928"/>
                    </a:lnTo>
                    <a:lnTo>
                      <a:pt x="52" y="916"/>
                    </a:lnTo>
                    <a:lnTo>
                      <a:pt x="66" y="905"/>
                    </a:lnTo>
                    <a:lnTo>
                      <a:pt x="81" y="893"/>
                    </a:lnTo>
                    <a:lnTo>
                      <a:pt x="95" y="882"/>
                    </a:lnTo>
                    <a:lnTo>
                      <a:pt x="111" y="871"/>
                    </a:lnTo>
                    <a:lnTo>
                      <a:pt x="117" y="869"/>
                    </a:lnTo>
                    <a:lnTo>
                      <a:pt x="123" y="867"/>
                    </a:lnTo>
                    <a:lnTo>
                      <a:pt x="128" y="866"/>
                    </a:lnTo>
                    <a:lnTo>
                      <a:pt x="134" y="864"/>
                    </a:lnTo>
                    <a:lnTo>
                      <a:pt x="140" y="861"/>
                    </a:lnTo>
                    <a:lnTo>
                      <a:pt x="145" y="859"/>
                    </a:lnTo>
                    <a:lnTo>
                      <a:pt x="151" y="857"/>
                    </a:lnTo>
                    <a:lnTo>
                      <a:pt x="156" y="853"/>
                    </a:lnTo>
                    <a:lnTo>
                      <a:pt x="128" y="858"/>
                    </a:lnTo>
                    <a:lnTo>
                      <a:pt x="107" y="864"/>
                    </a:lnTo>
                    <a:lnTo>
                      <a:pt x="89" y="871"/>
                    </a:lnTo>
                    <a:lnTo>
                      <a:pt x="73" y="878"/>
                    </a:lnTo>
                    <a:lnTo>
                      <a:pt x="59" y="890"/>
                    </a:lnTo>
                    <a:lnTo>
                      <a:pt x="44" y="903"/>
                    </a:lnTo>
                    <a:lnTo>
                      <a:pt x="27" y="922"/>
                    </a:lnTo>
                    <a:lnTo>
                      <a:pt x="7" y="942"/>
                    </a:lnTo>
                    <a:lnTo>
                      <a:pt x="5" y="942"/>
                    </a:lnTo>
                    <a:lnTo>
                      <a:pt x="4" y="942"/>
                    </a:lnTo>
                    <a:lnTo>
                      <a:pt x="3" y="943"/>
                    </a:lnTo>
                    <a:lnTo>
                      <a:pt x="2" y="943"/>
                    </a:lnTo>
                    <a:lnTo>
                      <a:pt x="2" y="935"/>
                    </a:lnTo>
                    <a:lnTo>
                      <a:pt x="3" y="926"/>
                    </a:lnTo>
                    <a:lnTo>
                      <a:pt x="3" y="918"/>
                    </a:lnTo>
                    <a:lnTo>
                      <a:pt x="4" y="910"/>
                    </a:lnTo>
                    <a:lnTo>
                      <a:pt x="25" y="890"/>
                    </a:lnTo>
                    <a:lnTo>
                      <a:pt x="43" y="872"/>
                    </a:lnTo>
                    <a:lnTo>
                      <a:pt x="61" y="856"/>
                    </a:lnTo>
                    <a:lnTo>
                      <a:pt x="79" y="841"/>
                    </a:lnTo>
                    <a:lnTo>
                      <a:pt x="98" y="828"/>
                    </a:lnTo>
                    <a:lnTo>
                      <a:pt x="118" y="817"/>
                    </a:lnTo>
                    <a:lnTo>
                      <a:pt x="142" y="806"/>
                    </a:lnTo>
                    <a:lnTo>
                      <a:pt x="169" y="794"/>
                    </a:lnTo>
                    <a:lnTo>
                      <a:pt x="142" y="797"/>
                    </a:lnTo>
                    <a:lnTo>
                      <a:pt x="118" y="802"/>
                    </a:lnTo>
                    <a:lnTo>
                      <a:pt x="96" y="811"/>
                    </a:lnTo>
                    <a:lnTo>
                      <a:pt x="77" y="824"/>
                    </a:lnTo>
                    <a:lnTo>
                      <a:pt x="59" y="838"/>
                    </a:lnTo>
                    <a:lnTo>
                      <a:pt x="41" y="853"/>
                    </a:lnTo>
                    <a:lnTo>
                      <a:pt x="24" y="871"/>
                    </a:lnTo>
                    <a:lnTo>
                      <a:pt x="5" y="889"/>
                    </a:lnTo>
                    <a:lnTo>
                      <a:pt x="5" y="880"/>
                    </a:lnTo>
                    <a:lnTo>
                      <a:pt x="5" y="871"/>
                    </a:lnTo>
                    <a:lnTo>
                      <a:pt x="4" y="861"/>
                    </a:lnTo>
                    <a:lnTo>
                      <a:pt x="4" y="852"/>
                    </a:lnTo>
                    <a:lnTo>
                      <a:pt x="16" y="840"/>
                    </a:lnTo>
                    <a:lnTo>
                      <a:pt x="27" y="827"/>
                    </a:lnTo>
                    <a:lnTo>
                      <a:pt x="40" y="815"/>
                    </a:lnTo>
                    <a:lnTo>
                      <a:pt x="53" y="803"/>
                    </a:lnTo>
                    <a:lnTo>
                      <a:pt x="67" y="793"/>
                    </a:lnTo>
                    <a:lnTo>
                      <a:pt x="81" y="783"/>
                    </a:lnTo>
                    <a:lnTo>
                      <a:pt x="94" y="773"/>
                    </a:lnTo>
                    <a:lnTo>
                      <a:pt x="109" y="764"/>
                    </a:lnTo>
                    <a:lnTo>
                      <a:pt x="116" y="760"/>
                    </a:lnTo>
                    <a:lnTo>
                      <a:pt x="124" y="758"/>
                    </a:lnTo>
                    <a:lnTo>
                      <a:pt x="131" y="755"/>
                    </a:lnTo>
                    <a:lnTo>
                      <a:pt x="139" y="752"/>
                    </a:lnTo>
                    <a:lnTo>
                      <a:pt x="145" y="750"/>
                    </a:lnTo>
                    <a:lnTo>
                      <a:pt x="153" y="748"/>
                    </a:lnTo>
                    <a:lnTo>
                      <a:pt x="160" y="744"/>
                    </a:lnTo>
                    <a:lnTo>
                      <a:pt x="168" y="742"/>
                    </a:lnTo>
                    <a:lnTo>
                      <a:pt x="141" y="744"/>
                    </a:lnTo>
                    <a:lnTo>
                      <a:pt x="118" y="749"/>
                    </a:lnTo>
                    <a:lnTo>
                      <a:pt x="96" y="757"/>
                    </a:lnTo>
                    <a:lnTo>
                      <a:pt x="78" y="767"/>
                    </a:lnTo>
                    <a:lnTo>
                      <a:pt x="60" y="780"/>
                    </a:lnTo>
                    <a:lnTo>
                      <a:pt x="43" y="794"/>
                    </a:lnTo>
                    <a:lnTo>
                      <a:pt x="25" y="811"/>
                    </a:lnTo>
                    <a:lnTo>
                      <a:pt x="5" y="828"/>
                    </a:lnTo>
                    <a:lnTo>
                      <a:pt x="4" y="823"/>
                    </a:lnTo>
                    <a:lnTo>
                      <a:pt x="4" y="816"/>
                    </a:lnTo>
                    <a:lnTo>
                      <a:pt x="3" y="809"/>
                    </a:lnTo>
                    <a:lnTo>
                      <a:pt x="3" y="801"/>
                    </a:lnTo>
                    <a:lnTo>
                      <a:pt x="9" y="789"/>
                    </a:lnTo>
                    <a:lnTo>
                      <a:pt x="18" y="775"/>
                    </a:lnTo>
                    <a:lnTo>
                      <a:pt x="32" y="763"/>
                    </a:lnTo>
                    <a:lnTo>
                      <a:pt x="48" y="749"/>
                    </a:lnTo>
                    <a:lnTo>
                      <a:pt x="63" y="737"/>
                    </a:lnTo>
                    <a:lnTo>
                      <a:pt x="81" y="725"/>
                    </a:lnTo>
                    <a:lnTo>
                      <a:pt x="95" y="716"/>
                    </a:lnTo>
                    <a:lnTo>
                      <a:pt x="109" y="707"/>
                    </a:lnTo>
                    <a:lnTo>
                      <a:pt x="120" y="702"/>
                    </a:lnTo>
                    <a:lnTo>
                      <a:pt x="132" y="698"/>
                    </a:lnTo>
                    <a:lnTo>
                      <a:pt x="143" y="693"/>
                    </a:lnTo>
                    <a:lnTo>
                      <a:pt x="154" y="689"/>
                    </a:lnTo>
                    <a:lnTo>
                      <a:pt x="164" y="685"/>
                    </a:lnTo>
                    <a:lnTo>
                      <a:pt x="172" y="682"/>
                    </a:lnTo>
                    <a:lnTo>
                      <a:pt x="177" y="680"/>
                    </a:lnTo>
                    <a:lnTo>
                      <a:pt x="179" y="678"/>
                    </a:lnTo>
                    <a:lnTo>
                      <a:pt x="157" y="677"/>
                    </a:lnTo>
                    <a:lnTo>
                      <a:pt x="134" y="683"/>
                    </a:lnTo>
                    <a:lnTo>
                      <a:pt x="111" y="692"/>
                    </a:lnTo>
                    <a:lnTo>
                      <a:pt x="89" y="706"/>
                    </a:lnTo>
                    <a:lnTo>
                      <a:pt x="67" y="720"/>
                    </a:lnTo>
                    <a:lnTo>
                      <a:pt x="48" y="736"/>
                    </a:lnTo>
                    <a:lnTo>
                      <a:pt x="29" y="752"/>
                    </a:lnTo>
                    <a:lnTo>
                      <a:pt x="15" y="766"/>
                    </a:lnTo>
                    <a:lnTo>
                      <a:pt x="12" y="766"/>
                    </a:lnTo>
                    <a:lnTo>
                      <a:pt x="10" y="767"/>
                    </a:lnTo>
                    <a:lnTo>
                      <a:pt x="8" y="767"/>
                    </a:lnTo>
                    <a:lnTo>
                      <a:pt x="5" y="768"/>
                    </a:lnTo>
                    <a:lnTo>
                      <a:pt x="5" y="747"/>
                    </a:lnTo>
                    <a:lnTo>
                      <a:pt x="9" y="733"/>
                    </a:lnTo>
                    <a:lnTo>
                      <a:pt x="16" y="722"/>
                    </a:lnTo>
                    <a:lnTo>
                      <a:pt x="29" y="707"/>
                    </a:lnTo>
                    <a:lnTo>
                      <a:pt x="44" y="694"/>
                    </a:lnTo>
                    <a:lnTo>
                      <a:pt x="59" y="682"/>
                    </a:lnTo>
                    <a:lnTo>
                      <a:pt x="75" y="669"/>
                    </a:lnTo>
                    <a:lnTo>
                      <a:pt x="91" y="658"/>
                    </a:lnTo>
                    <a:lnTo>
                      <a:pt x="108" y="648"/>
                    </a:lnTo>
                    <a:lnTo>
                      <a:pt x="126" y="639"/>
                    </a:lnTo>
                    <a:lnTo>
                      <a:pt x="145" y="632"/>
                    </a:lnTo>
                    <a:lnTo>
                      <a:pt x="165" y="628"/>
                    </a:lnTo>
                    <a:lnTo>
                      <a:pt x="165" y="627"/>
                    </a:lnTo>
                    <a:lnTo>
                      <a:pt x="165" y="625"/>
                    </a:lnTo>
                    <a:lnTo>
                      <a:pt x="165" y="624"/>
                    </a:lnTo>
                    <a:lnTo>
                      <a:pt x="165" y="623"/>
                    </a:lnTo>
                    <a:lnTo>
                      <a:pt x="140" y="627"/>
                    </a:lnTo>
                    <a:lnTo>
                      <a:pt x="117" y="633"/>
                    </a:lnTo>
                    <a:lnTo>
                      <a:pt x="98" y="641"/>
                    </a:lnTo>
                    <a:lnTo>
                      <a:pt x="79" y="651"/>
                    </a:lnTo>
                    <a:lnTo>
                      <a:pt x="62" y="662"/>
                    </a:lnTo>
                    <a:lnTo>
                      <a:pt x="46" y="676"/>
                    </a:lnTo>
                    <a:lnTo>
                      <a:pt x="28" y="691"/>
                    </a:lnTo>
                    <a:lnTo>
                      <a:pt x="10" y="707"/>
                    </a:lnTo>
                    <a:lnTo>
                      <a:pt x="10" y="703"/>
                    </a:lnTo>
                    <a:lnTo>
                      <a:pt x="10" y="699"/>
                    </a:lnTo>
                    <a:lnTo>
                      <a:pt x="10" y="695"/>
                    </a:lnTo>
                    <a:lnTo>
                      <a:pt x="10" y="692"/>
                    </a:lnTo>
                    <a:lnTo>
                      <a:pt x="17" y="670"/>
                    </a:lnTo>
                    <a:lnTo>
                      <a:pt x="32" y="650"/>
                    </a:lnTo>
                    <a:lnTo>
                      <a:pt x="52" y="629"/>
                    </a:lnTo>
                    <a:lnTo>
                      <a:pt x="76" y="609"/>
                    </a:lnTo>
                    <a:lnTo>
                      <a:pt x="102" y="591"/>
                    </a:lnTo>
                    <a:lnTo>
                      <a:pt x="129" y="575"/>
                    </a:lnTo>
                    <a:lnTo>
                      <a:pt x="154" y="561"/>
                    </a:lnTo>
                    <a:lnTo>
                      <a:pt x="177" y="550"/>
                    </a:lnTo>
                    <a:lnTo>
                      <a:pt x="152" y="552"/>
                    </a:lnTo>
                    <a:lnTo>
                      <a:pt x="129" y="560"/>
                    </a:lnTo>
                    <a:lnTo>
                      <a:pt x="108" y="571"/>
                    </a:lnTo>
                    <a:lnTo>
                      <a:pt x="89" y="585"/>
                    </a:lnTo>
                    <a:lnTo>
                      <a:pt x="69" y="601"/>
                    </a:lnTo>
                    <a:lnTo>
                      <a:pt x="51" y="618"/>
                    </a:lnTo>
                    <a:lnTo>
                      <a:pt x="34" y="635"/>
                    </a:lnTo>
                    <a:lnTo>
                      <a:pt x="17" y="651"/>
                    </a:lnTo>
                    <a:lnTo>
                      <a:pt x="16" y="633"/>
                    </a:lnTo>
                    <a:lnTo>
                      <a:pt x="21" y="616"/>
                    </a:lnTo>
                    <a:lnTo>
                      <a:pt x="31" y="600"/>
                    </a:lnTo>
                    <a:lnTo>
                      <a:pt x="43" y="585"/>
                    </a:lnTo>
                    <a:lnTo>
                      <a:pt x="58" y="570"/>
                    </a:lnTo>
                    <a:lnTo>
                      <a:pt x="73" y="558"/>
                    </a:lnTo>
                    <a:lnTo>
                      <a:pt x="89" y="545"/>
                    </a:lnTo>
                    <a:lnTo>
                      <a:pt x="103" y="533"/>
                    </a:lnTo>
                    <a:lnTo>
                      <a:pt x="114" y="527"/>
                    </a:lnTo>
                    <a:lnTo>
                      <a:pt x="125" y="521"/>
                    </a:lnTo>
                    <a:lnTo>
                      <a:pt x="135" y="516"/>
                    </a:lnTo>
                    <a:lnTo>
                      <a:pt x="145" y="511"/>
                    </a:lnTo>
                    <a:lnTo>
                      <a:pt x="157" y="507"/>
                    </a:lnTo>
                    <a:lnTo>
                      <a:pt x="168" y="502"/>
                    </a:lnTo>
                    <a:lnTo>
                      <a:pt x="181" y="498"/>
                    </a:lnTo>
                    <a:lnTo>
                      <a:pt x="193" y="493"/>
                    </a:lnTo>
                    <a:lnTo>
                      <a:pt x="174" y="494"/>
                    </a:lnTo>
                    <a:lnTo>
                      <a:pt x="157" y="498"/>
                    </a:lnTo>
                    <a:lnTo>
                      <a:pt x="140" y="502"/>
                    </a:lnTo>
                    <a:lnTo>
                      <a:pt x="125" y="508"/>
                    </a:lnTo>
                    <a:lnTo>
                      <a:pt x="110" y="516"/>
                    </a:lnTo>
                    <a:lnTo>
                      <a:pt x="95" y="525"/>
                    </a:lnTo>
                    <a:lnTo>
                      <a:pt x="82" y="535"/>
                    </a:lnTo>
                    <a:lnTo>
                      <a:pt x="68" y="545"/>
                    </a:lnTo>
                    <a:lnTo>
                      <a:pt x="54" y="560"/>
                    </a:lnTo>
                    <a:lnTo>
                      <a:pt x="44" y="571"/>
                    </a:lnTo>
                    <a:lnTo>
                      <a:pt x="36" y="579"/>
                    </a:lnTo>
                    <a:lnTo>
                      <a:pt x="31" y="585"/>
                    </a:lnTo>
                    <a:lnTo>
                      <a:pt x="26" y="590"/>
                    </a:lnTo>
                    <a:lnTo>
                      <a:pt x="24" y="592"/>
                    </a:lnTo>
                    <a:lnTo>
                      <a:pt x="20" y="593"/>
                    </a:lnTo>
                    <a:lnTo>
                      <a:pt x="18" y="594"/>
                    </a:lnTo>
                    <a:lnTo>
                      <a:pt x="18" y="585"/>
                    </a:lnTo>
                    <a:lnTo>
                      <a:pt x="18" y="576"/>
                    </a:lnTo>
                    <a:lnTo>
                      <a:pt x="18" y="567"/>
                    </a:lnTo>
                    <a:lnTo>
                      <a:pt x="18" y="558"/>
                    </a:lnTo>
                    <a:lnTo>
                      <a:pt x="36" y="535"/>
                    </a:lnTo>
                    <a:lnTo>
                      <a:pt x="54" y="515"/>
                    </a:lnTo>
                    <a:lnTo>
                      <a:pt x="74" y="498"/>
                    </a:lnTo>
                    <a:lnTo>
                      <a:pt x="94" y="483"/>
                    </a:lnTo>
                    <a:lnTo>
                      <a:pt x="117" y="470"/>
                    </a:lnTo>
                    <a:lnTo>
                      <a:pt x="140" y="459"/>
                    </a:lnTo>
                    <a:lnTo>
                      <a:pt x="166" y="449"/>
                    </a:lnTo>
                    <a:lnTo>
                      <a:pt x="193" y="438"/>
                    </a:lnTo>
                    <a:lnTo>
                      <a:pt x="167" y="441"/>
                    </a:lnTo>
                    <a:lnTo>
                      <a:pt x="142" y="446"/>
                    </a:lnTo>
                    <a:lnTo>
                      <a:pt x="119" y="456"/>
                    </a:lnTo>
                    <a:lnTo>
                      <a:pt x="96" y="467"/>
                    </a:lnTo>
                    <a:lnTo>
                      <a:pt x="76" y="482"/>
                    </a:lnTo>
                    <a:lnTo>
                      <a:pt x="57" y="496"/>
                    </a:lnTo>
                    <a:lnTo>
                      <a:pt x="38" y="514"/>
                    </a:lnTo>
                    <a:lnTo>
                      <a:pt x="20" y="532"/>
                    </a:lnTo>
                    <a:lnTo>
                      <a:pt x="20" y="523"/>
                    </a:lnTo>
                    <a:lnTo>
                      <a:pt x="20" y="512"/>
                    </a:lnTo>
                    <a:lnTo>
                      <a:pt x="19" y="502"/>
                    </a:lnTo>
                    <a:lnTo>
                      <a:pt x="19" y="493"/>
                    </a:lnTo>
                    <a:lnTo>
                      <a:pt x="28" y="479"/>
                    </a:lnTo>
                    <a:lnTo>
                      <a:pt x="40" y="467"/>
                    </a:lnTo>
                    <a:lnTo>
                      <a:pt x="52" y="454"/>
                    </a:lnTo>
                    <a:lnTo>
                      <a:pt x="66" y="442"/>
                    </a:lnTo>
                    <a:lnTo>
                      <a:pt x="79" y="431"/>
                    </a:lnTo>
                    <a:lnTo>
                      <a:pt x="94" y="420"/>
                    </a:lnTo>
                    <a:lnTo>
                      <a:pt x="108" y="410"/>
                    </a:lnTo>
                    <a:lnTo>
                      <a:pt x="123" y="402"/>
                    </a:lnTo>
                    <a:lnTo>
                      <a:pt x="143" y="396"/>
                    </a:lnTo>
                    <a:lnTo>
                      <a:pt x="158" y="393"/>
                    </a:lnTo>
                    <a:lnTo>
                      <a:pt x="169" y="390"/>
                    </a:lnTo>
                    <a:lnTo>
                      <a:pt x="177" y="387"/>
                    </a:lnTo>
                    <a:lnTo>
                      <a:pt x="183" y="386"/>
                    </a:lnTo>
                    <a:lnTo>
                      <a:pt x="187" y="385"/>
                    </a:lnTo>
                    <a:lnTo>
                      <a:pt x="191" y="383"/>
                    </a:lnTo>
                    <a:lnTo>
                      <a:pt x="194" y="382"/>
                    </a:lnTo>
                    <a:lnTo>
                      <a:pt x="164" y="383"/>
                    </a:lnTo>
                    <a:lnTo>
                      <a:pt x="139" y="386"/>
                    </a:lnTo>
                    <a:lnTo>
                      <a:pt x="118" y="393"/>
                    </a:lnTo>
                    <a:lnTo>
                      <a:pt x="100" y="402"/>
                    </a:lnTo>
                    <a:lnTo>
                      <a:pt x="83" y="413"/>
                    </a:lnTo>
                    <a:lnTo>
                      <a:pt x="66" y="427"/>
                    </a:lnTo>
                    <a:lnTo>
                      <a:pt x="48" y="444"/>
                    </a:lnTo>
                    <a:lnTo>
                      <a:pt x="27" y="463"/>
                    </a:lnTo>
                    <a:lnTo>
                      <a:pt x="26" y="463"/>
                    </a:lnTo>
                    <a:lnTo>
                      <a:pt x="24" y="463"/>
                    </a:lnTo>
                    <a:lnTo>
                      <a:pt x="23" y="465"/>
                    </a:lnTo>
                    <a:lnTo>
                      <a:pt x="20" y="465"/>
                    </a:lnTo>
                    <a:lnTo>
                      <a:pt x="23" y="442"/>
                    </a:lnTo>
                    <a:lnTo>
                      <a:pt x="27" y="425"/>
                    </a:lnTo>
                    <a:lnTo>
                      <a:pt x="34" y="410"/>
                    </a:lnTo>
                    <a:lnTo>
                      <a:pt x="43" y="399"/>
                    </a:lnTo>
                    <a:lnTo>
                      <a:pt x="54" y="387"/>
                    </a:lnTo>
                    <a:lnTo>
                      <a:pt x="68" y="377"/>
                    </a:lnTo>
                    <a:lnTo>
                      <a:pt x="84" y="367"/>
                    </a:lnTo>
                    <a:lnTo>
                      <a:pt x="102" y="353"/>
                    </a:lnTo>
                    <a:lnTo>
                      <a:pt x="112" y="349"/>
                    </a:lnTo>
                    <a:lnTo>
                      <a:pt x="123" y="344"/>
                    </a:lnTo>
                    <a:lnTo>
                      <a:pt x="133" y="341"/>
                    </a:lnTo>
                    <a:lnTo>
                      <a:pt x="142" y="336"/>
                    </a:lnTo>
                    <a:lnTo>
                      <a:pt x="152" y="333"/>
                    </a:lnTo>
                    <a:lnTo>
                      <a:pt x="164" y="329"/>
                    </a:lnTo>
                    <a:lnTo>
                      <a:pt x="174" y="327"/>
                    </a:lnTo>
                    <a:lnTo>
                      <a:pt x="185" y="324"/>
                    </a:lnTo>
                    <a:lnTo>
                      <a:pt x="160" y="325"/>
                    </a:lnTo>
                    <a:lnTo>
                      <a:pt x="137" y="328"/>
                    </a:lnTo>
                    <a:lnTo>
                      <a:pt x="116" y="334"/>
                    </a:lnTo>
                    <a:lnTo>
                      <a:pt x="96" y="343"/>
                    </a:lnTo>
                    <a:lnTo>
                      <a:pt x="77" y="353"/>
                    </a:lnTo>
                    <a:lnTo>
                      <a:pt x="60" y="367"/>
                    </a:lnTo>
                    <a:lnTo>
                      <a:pt x="43" y="383"/>
                    </a:lnTo>
                    <a:lnTo>
                      <a:pt x="26" y="401"/>
                    </a:lnTo>
                    <a:lnTo>
                      <a:pt x="25" y="401"/>
                    </a:lnTo>
                    <a:lnTo>
                      <a:pt x="24" y="401"/>
                    </a:lnTo>
                    <a:lnTo>
                      <a:pt x="21" y="401"/>
                    </a:lnTo>
                    <a:lnTo>
                      <a:pt x="20" y="402"/>
                    </a:lnTo>
                    <a:lnTo>
                      <a:pt x="21" y="393"/>
                    </a:lnTo>
                    <a:lnTo>
                      <a:pt x="21" y="383"/>
                    </a:lnTo>
                    <a:lnTo>
                      <a:pt x="21" y="374"/>
                    </a:lnTo>
                    <a:lnTo>
                      <a:pt x="23" y="365"/>
                    </a:lnTo>
                    <a:lnTo>
                      <a:pt x="38" y="349"/>
                    </a:lnTo>
                    <a:lnTo>
                      <a:pt x="54" y="335"/>
                    </a:lnTo>
                    <a:lnTo>
                      <a:pt x="71" y="323"/>
                    </a:lnTo>
                    <a:lnTo>
                      <a:pt x="87" y="310"/>
                    </a:lnTo>
                    <a:lnTo>
                      <a:pt x="104" y="299"/>
                    </a:lnTo>
                    <a:lnTo>
                      <a:pt x="123" y="287"/>
                    </a:lnTo>
                    <a:lnTo>
                      <a:pt x="141" y="276"/>
                    </a:lnTo>
                    <a:lnTo>
                      <a:pt x="160" y="265"/>
                    </a:lnTo>
                    <a:lnTo>
                      <a:pt x="169" y="262"/>
                    </a:lnTo>
                    <a:lnTo>
                      <a:pt x="177" y="260"/>
                    </a:lnTo>
                    <a:lnTo>
                      <a:pt x="186" y="258"/>
                    </a:lnTo>
                    <a:lnTo>
                      <a:pt x="193" y="257"/>
                    </a:lnTo>
                    <a:lnTo>
                      <a:pt x="199" y="255"/>
                    </a:lnTo>
                    <a:lnTo>
                      <a:pt x="205" y="254"/>
                    </a:lnTo>
                    <a:lnTo>
                      <a:pt x="208" y="253"/>
                    </a:lnTo>
                    <a:lnTo>
                      <a:pt x="209" y="252"/>
                    </a:lnTo>
                    <a:lnTo>
                      <a:pt x="184" y="250"/>
                    </a:lnTo>
                    <a:lnTo>
                      <a:pt x="159" y="253"/>
                    </a:lnTo>
                    <a:lnTo>
                      <a:pt x="134" y="262"/>
                    </a:lnTo>
                    <a:lnTo>
                      <a:pt x="111" y="275"/>
                    </a:lnTo>
                    <a:lnTo>
                      <a:pt x="89" y="290"/>
                    </a:lnTo>
                    <a:lnTo>
                      <a:pt x="67" y="307"/>
                    </a:lnTo>
                    <a:lnTo>
                      <a:pt x="48" y="324"/>
                    </a:lnTo>
                    <a:lnTo>
                      <a:pt x="29" y="340"/>
                    </a:lnTo>
                    <a:lnTo>
                      <a:pt x="28" y="340"/>
                    </a:lnTo>
                    <a:lnTo>
                      <a:pt x="27" y="340"/>
                    </a:lnTo>
                    <a:lnTo>
                      <a:pt x="25" y="340"/>
                    </a:lnTo>
                    <a:lnTo>
                      <a:pt x="24" y="340"/>
                    </a:lnTo>
                    <a:lnTo>
                      <a:pt x="23" y="326"/>
                    </a:lnTo>
                    <a:lnTo>
                      <a:pt x="23" y="318"/>
                    </a:lnTo>
                    <a:lnTo>
                      <a:pt x="24" y="310"/>
                    </a:lnTo>
                    <a:lnTo>
                      <a:pt x="25" y="300"/>
                    </a:lnTo>
                    <a:lnTo>
                      <a:pt x="42" y="284"/>
                    </a:lnTo>
                    <a:lnTo>
                      <a:pt x="58" y="269"/>
                    </a:lnTo>
                    <a:lnTo>
                      <a:pt x="74" y="255"/>
                    </a:lnTo>
                    <a:lnTo>
                      <a:pt x="91" y="244"/>
                    </a:lnTo>
                    <a:lnTo>
                      <a:pt x="108" y="233"/>
                    </a:lnTo>
                    <a:lnTo>
                      <a:pt x="127" y="221"/>
                    </a:lnTo>
                    <a:lnTo>
                      <a:pt x="147" y="211"/>
                    </a:lnTo>
                    <a:lnTo>
                      <a:pt x="168" y="200"/>
                    </a:lnTo>
                    <a:lnTo>
                      <a:pt x="181" y="197"/>
                    </a:lnTo>
                    <a:lnTo>
                      <a:pt x="190" y="195"/>
                    </a:lnTo>
                    <a:lnTo>
                      <a:pt x="198" y="194"/>
                    </a:lnTo>
                    <a:lnTo>
                      <a:pt x="203" y="193"/>
                    </a:lnTo>
                    <a:lnTo>
                      <a:pt x="210" y="191"/>
                    </a:lnTo>
                    <a:lnTo>
                      <a:pt x="217" y="189"/>
                    </a:lnTo>
                    <a:lnTo>
                      <a:pt x="225" y="187"/>
                    </a:lnTo>
                    <a:lnTo>
                      <a:pt x="235" y="184"/>
                    </a:lnTo>
                    <a:lnTo>
                      <a:pt x="235" y="183"/>
                    </a:lnTo>
                    <a:lnTo>
                      <a:pt x="234" y="182"/>
                    </a:lnTo>
                    <a:lnTo>
                      <a:pt x="225" y="183"/>
                    </a:lnTo>
                    <a:lnTo>
                      <a:pt x="216" y="184"/>
                    </a:lnTo>
                    <a:lnTo>
                      <a:pt x="206" y="184"/>
                    </a:lnTo>
                    <a:lnTo>
                      <a:pt x="197" y="185"/>
                    </a:lnTo>
                    <a:lnTo>
                      <a:pt x="187" y="186"/>
                    </a:lnTo>
                    <a:lnTo>
                      <a:pt x="178" y="187"/>
                    </a:lnTo>
                    <a:lnTo>
                      <a:pt x="168" y="188"/>
                    </a:lnTo>
                    <a:lnTo>
                      <a:pt x="159" y="189"/>
                    </a:lnTo>
                    <a:lnTo>
                      <a:pt x="141" y="199"/>
                    </a:lnTo>
                    <a:lnTo>
                      <a:pt x="124" y="208"/>
                    </a:lnTo>
                    <a:lnTo>
                      <a:pt x="107" y="217"/>
                    </a:lnTo>
                    <a:lnTo>
                      <a:pt x="92" y="227"/>
                    </a:lnTo>
                    <a:lnTo>
                      <a:pt x="76" y="238"/>
                    </a:lnTo>
                    <a:lnTo>
                      <a:pt x="61" y="250"/>
                    </a:lnTo>
                    <a:lnTo>
                      <a:pt x="46" y="262"/>
                    </a:lnTo>
                    <a:lnTo>
                      <a:pt x="32" y="276"/>
                    </a:lnTo>
                    <a:lnTo>
                      <a:pt x="31" y="277"/>
                    </a:lnTo>
                    <a:lnTo>
                      <a:pt x="28" y="277"/>
                    </a:lnTo>
                    <a:lnTo>
                      <a:pt x="27" y="278"/>
                    </a:lnTo>
                    <a:lnTo>
                      <a:pt x="26" y="278"/>
                    </a:lnTo>
                    <a:lnTo>
                      <a:pt x="27" y="265"/>
                    </a:lnTo>
                    <a:lnTo>
                      <a:pt x="28" y="251"/>
                    </a:lnTo>
                    <a:lnTo>
                      <a:pt x="29" y="237"/>
                    </a:lnTo>
                    <a:lnTo>
                      <a:pt x="31" y="225"/>
                    </a:lnTo>
                    <a:lnTo>
                      <a:pt x="48" y="212"/>
                    </a:lnTo>
                    <a:lnTo>
                      <a:pt x="63" y="201"/>
                    </a:lnTo>
                    <a:lnTo>
                      <a:pt x="79" y="191"/>
                    </a:lnTo>
                    <a:lnTo>
                      <a:pt x="95" y="179"/>
                    </a:lnTo>
                    <a:lnTo>
                      <a:pt x="111" y="170"/>
                    </a:lnTo>
                    <a:lnTo>
                      <a:pt x="128" y="161"/>
                    </a:lnTo>
                    <a:lnTo>
                      <a:pt x="147" y="152"/>
                    </a:lnTo>
                    <a:lnTo>
                      <a:pt x="166" y="144"/>
                    </a:lnTo>
                    <a:lnTo>
                      <a:pt x="177" y="142"/>
                    </a:lnTo>
                    <a:lnTo>
                      <a:pt x="190" y="139"/>
                    </a:lnTo>
                    <a:lnTo>
                      <a:pt x="202" y="137"/>
                    </a:lnTo>
                    <a:lnTo>
                      <a:pt x="216" y="135"/>
                    </a:lnTo>
                    <a:lnTo>
                      <a:pt x="227" y="133"/>
                    </a:lnTo>
                    <a:lnTo>
                      <a:pt x="239" y="130"/>
                    </a:lnTo>
                    <a:lnTo>
                      <a:pt x="248" y="129"/>
                    </a:lnTo>
                    <a:lnTo>
                      <a:pt x="256" y="127"/>
                    </a:lnTo>
                    <a:lnTo>
                      <a:pt x="243" y="128"/>
                    </a:lnTo>
                    <a:lnTo>
                      <a:pt x="231" y="129"/>
                    </a:lnTo>
                    <a:lnTo>
                      <a:pt x="218" y="129"/>
                    </a:lnTo>
                    <a:lnTo>
                      <a:pt x="206" y="130"/>
                    </a:lnTo>
                    <a:lnTo>
                      <a:pt x="193" y="131"/>
                    </a:lnTo>
                    <a:lnTo>
                      <a:pt x="181" y="133"/>
                    </a:lnTo>
                    <a:lnTo>
                      <a:pt x="168" y="134"/>
                    </a:lnTo>
                    <a:lnTo>
                      <a:pt x="156" y="135"/>
                    </a:lnTo>
                    <a:lnTo>
                      <a:pt x="137" y="142"/>
                    </a:lnTo>
                    <a:lnTo>
                      <a:pt x="121" y="149"/>
                    </a:lnTo>
                    <a:lnTo>
                      <a:pt x="106" y="157"/>
                    </a:lnTo>
                    <a:lnTo>
                      <a:pt x="92" y="166"/>
                    </a:lnTo>
                    <a:lnTo>
                      <a:pt x="77" y="175"/>
                    </a:lnTo>
                    <a:lnTo>
                      <a:pt x="62" y="185"/>
                    </a:lnTo>
                    <a:lnTo>
                      <a:pt x="49" y="195"/>
                    </a:lnTo>
                    <a:lnTo>
                      <a:pt x="34" y="207"/>
                    </a:lnTo>
                    <a:lnTo>
                      <a:pt x="33" y="207"/>
                    </a:lnTo>
                    <a:lnTo>
                      <a:pt x="32" y="207"/>
                    </a:lnTo>
                    <a:lnTo>
                      <a:pt x="31" y="208"/>
                    </a:lnTo>
                    <a:lnTo>
                      <a:pt x="31" y="189"/>
                    </a:lnTo>
                    <a:lnTo>
                      <a:pt x="31" y="178"/>
                    </a:lnTo>
                    <a:lnTo>
                      <a:pt x="32" y="170"/>
                    </a:lnTo>
                    <a:lnTo>
                      <a:pt x="34" y="160"/>
                    </a:lnTo>
                    <a:lnTo>
                      <a:pt x="46" y="150"/>
                    </a:lnTo>
                    <a:lnTo>
                      <a:pt x="59" y="142"/>
                    </a:lnTo>
                    <a:lnTo>
                      <a:pt x="70" y="133"/>
                    </a:lnTo>
                    <a:lnTo>
                      <a:pt x="82" y="126"/>
                    </a:lnTo>
                    <a:lnTo>
                      <a:pt x="93" y="119"/>
                    </a:lnTo>
                    <a:lnTo>
                      <a:pt x="104" y="113"/>
                    </a:lnTo>
                    <a:lnTo>
                      <a:pt x="116" y="108"/>
                    </a:lnTo>
                    <a:lnTo>
                      <a:pt x="126" y="103"/>
                    </a:lnTo>
                    <a:lnTo>
                      <a:pt x="137" y="99"/>
                    </a:lnTo>
                    <a:lnTo>
                      <a:pt x="150" y="95"/>
                    </a:lnTo>
                    <a:lnTo>
                      <a:pt x="162" y="92"/>
                    </a:lnTo>
                    <a:lnTo>
                      <a:pt x="175" y="89"/>
                    </a:lnTo>
                    <a:lnTo>
                      <a:pt x="189" y="86"/>
                    </a:lnTo>
                    <a:lnTo>
                      <a:pt x="203" y="84"/>
                    </a:lnTo>
                    <a:lnTo>
                      <a:pt x="218" y="83"/>
                    </a:lnTo>
                    <a:lnTo>
                      <a:pt x="235" y="80"/>
                    </a:lnTo>
                    <a:lnTo>
                      <a:pt x="226" y="78"/>
                    </a:lnTo>
                    <a:lnTo>
                      <a:pt x="212" y="77"/>
                    </a:lnTo>
                    <a:lnTo>
                      <a:pt x="197" y="77"/>
                    </a:lnTo>
                    <a:lnTo>
                      <a:pt x="179" y="78"/>
                    </a:lnTo>
                    <a:lnTo>
                      <a:pt x="161" y="80"/>
                    </a:lnTo>
                    <a:lnTo>
                      <a:pt x="144" y="84"/>
                    </a:lnTo>
                    <a:lnTo>
                      <a:pt x="131" y="87"/>
                    </a:lnTo>
                    <a:lnTo>
                      <a:pt x="119" y="89"/>
                    </a:lnTo>
                    <a:lnTo>
                      <a:pt x="108" y="95"/>
                    </a:lnTo>
                    <a:lnTo>
                      <a:pt x="96" y="102"/>
                    </a:lnTo>
                    <a:lnTo>
                      <a:pt x="86" y="109"/>
                    </a:lnTo>
                    <a:lnTo>
                      <a:pt x="76" y="116"/>
                    </a:lnTo>
                    <a:lnTo>
                      <a:pt x="65" y="122"/>
                    </a:lnTo>
                    <a:lnTo>
                      <a:pt x="54" y="129"/>
                    </a:lnTo>
                    <a:lnTo>
                      <a:pt x="44" y="135"/>
                    </a:lnTo>
                    <a:lnTo>
                      <a:pt x="33" y="141"/>
                    </a:lnTo>
                    <a:lnTo>
                      <a:pt x="34" y="135"/>
                    </a:lnTo>
                    <a:lnTo>
                      <a:pt x="34" y="129"/>
                    </a:lnTo>
                    <a:lnTo>
                      <a:pt x="34" y="125"/>
                    </a:lnTo>
                    <a:lnTo>
                      <a:pt x="34" y="119"/>
                    </a:lnTo>
                    <a:lnTo>
                      <a:pt x="52" y="104"/>
                    </a:lnTo>
                    <a:lnTo>
                      <a:pt x="70" y="91"/>
                    </a:lnTo>
                    <a:lnTo>
                      <a:pt x="90" y="78"/>
                    </a:lnTo>
                    <a:lnTo>
                      <a:pt x="110" y="66"/>
                    </a:lnTo>
                    <a:lnTo>
                      <a:pt x="132" y="54"/>
                    </a:lnTo>
                    <a:lnTo>
                      <a:pt x="153" y="43"/>
                    </a:lnTo>
                    <a:lnTo>
                      <a:pt x="176" y="34"/>
                    </a:lnTo>
                    <a:lnTo>
                      <a:pt x="200" y="25"/>
                    </a:lnTo>
                    <a:lnTo>
                      <a:pt x="223" y="18"/>
                    </a:lnTo>
                    <a:lnTo>
                      <a:pt x="247" y="11"/>
                    </a:lnTo>
                    <a:lnTo>
                      <a:pt x="270" y="6"/>
                    </a:lnTo>
                    <a:lnTo>
                      <a:pt x="294" y="3"/>
                    </a:lnTo>
                    <a:lnTo>
                      <a:pt x="318" y="1"/>
                    </a:lnTo>
                    <a:lnTo>
                      <a:pt x="342" y="0"/>
                    </a:lnTo>
                    <a:lnTo>
                      <a:pt x="366" y="1"/>
                    </a:lnTo>
                    <a:lnTo>
                      <a:pt x="389" y="3"/>
                    </a:lnTo>
                    <a:lnTo>
                      <a:pt x="404" y="9"/>
                    </a:lnTo>
                    <a:lnTo>
                      <a:pt x="419" y="14"/>
                    </a:lnTo>
                    <a:lnTo>
                      <a:pt x="437" y="21"/>
                    </a:lnTo>
                    <a:lnTo>
                      <a:pt x="452" y="29"/>
                    </a:lnTo>
                    <a:lnTo>
                      <a:pt x="469" y="38"/>
                    </a:lnTo>
                    <a:lnTo>
                      <a:pt x="485" y="48"/>
                    </a:lnTo>
                    <a:lnTo>
                      <a:pt x="500" y="59"/>
                    </a:lnTo>
                    <a:lnTo>
                      <a:pt x="514" y="70"/>
                    </a:lnTo>
                    <a:lnTo>
                      <a:pt x="516" y="71"/>
                    </a:lnTo>
                    <a:lnTo>
                      <a:pt x="518" y="71"/>
                    </a:lnTo>
                    <a:lnTo>
                      <a:pt x="521" y="71"/>
                    </a:lnTo>
                    <a:lnTo>
                      <a:pt x="524" y="72"/>
                    </a:lnTo>
                    <a:lnTo>
                      <a:pt x="526" y="78"/>
                    </a:lnTo>
                    <a:lnTo>
                      <a:pt x="533" y="84"/>
                    </a:lnTo>
                    <a:lnTo>
                      <a:pt x="543" y="92"/>
                    </a:lnTo>
                    <a:lnTo>
                      <a:pt x="556" y="99"/>
                    </a:lnTo>
                    <a:lnTo>
                      <a:pt x="568" y="105"/>
                    </a:lnTo>
                    <a:lnTo>
                      <a:pt x="581" y="111"/>
                    </a:lnTo>
                    <a:lnTo>
                      <a:pt x="592" y="117"/>
                    </a:lnTo>
                    <a:lnTo>
                      <a:pt x="600" y="119"/>
                    </a:lnTo>
                    <a:lnTo>
                      <a:pt x="609" y="120"/>
                    </a:lnTo>
                    <a:lnTo>
                      <a:pt x="618" y="120"/>
                    </a:lnTo>
                    <a:lnTo>
                      <a:pt x="626" y="121"/>
                    </a:lnTo>
                    <a:lnTo>
                      <a:pt x="636" y="121"/>
                    </a:lnTo>
                    <a:lnTo>
                      <a:pt x="645" y="121"/>
                    </a:lnTo>
                    <a:lnTo>
                      <a:pt x="654" y="120"/>
                    </a:lnTo>
                    <a:lnTo>
                      <a:pt x="664" y="119"/>
                    </a:lnTo>
                    <a:lnTo>
                      <a:pt x="674" y="118"/>
                    </a:lnTo>
                    <a:lnTo>
                      <a:pt x="691" y="113"/>
                    </a:lnTo>
                    <a:lnTo>
                      <a:pt x="709" y="109"/>
                    </a:lnTo>
                    <a:lnTo>
                      <a:pt x="727" y="105"/>
                    </a:lnTo>
                    <a:lnTo>
                      <a:pt x="745" y="102"/>
                    </a:lnTo>
                    <a:lnTo>
                      <a:pt x="762" y="99"/>
                    </a:lnTo>
                    <a:lnTo>
                      <a:pt x="780" y="96"/>
                    </a:lnTo>
                    <a:lnTo>
                      <a:pt x="797" y="94"/>
                    </a:lnTo>
                    <a:lnTo>
                      <a:pt x="815" y="92"/>
                    </a:lnTo>
                    <a:lnTo>
                      <a:pt x="832" y="91"/>
                    </a:lnTo>
                    <a:lnTo>
                      <a:pt x="850" y="89"/>
                    </a:lnTo>
                    <a:lnTo>
                      <a:pt x="869" y="88"/>
                    </a:lnTo>
                    <a:lnTo>
                      <a:pt x="887" y="88"/>
                    </a:lnTo>
                    <a:lnTo>
                      <a:pt x="905" y="87"/>
                    </a:lnTo>
                    <a:lnTo>
                      <a:pt x="923" y="88"/>
                    </a:lnTo>
                    <a:lnTo>
                      <a:pt x="941" y="88"/>
                    </a:lnTo>
                    <a:lnTo>
                      <a:pt x="960" y="89"/>
                    </a:lnTo>
                    <a:lnTo>
                      <a:pt x="957" y="109"/>
                    </a:lnTo>
                    <a:lnTo>
                      <a:pt x="954" y="128"/>
                    </a:lnTo>
                    <a:lnTo>
                      <a:pt x="951" y="147"/>
                    </a:lnTo>
                    <a:lnTo>
                      <a:pt x="945" y="167"/>
                    </a:lnTo>
                    <a:lnTo>
                      <a:pt x="940" y="187"/>
                    </a:lnTo>
                    <a:lnTo>
                      <a:pt x="935" y="207"/>
                    </a:lnTo>
                    <a:lnTo>
                      <a:pt x="929" y="226"/>
                    </a:lnTo>
                    <a:lnTo>
                      <a:pt x="923" y="245"/>
                    </a:lnTo>
                    <a:lnTo>
                      <a:pt x="907" y="292"/>
                    </a:lnTo>
                    <a:lnTo>
                      <a:pt x="893" y="340"/>
                    </a:lnTo>
                    <a:lnTo>
                      <a:pt x="877" y="386"/>
                    </a:lnTo>
                    <a:lnTo>
                      <a:pt x="861" y="434"/>
                    </a:lnTo>
                    <a:lnTo>
                      <a:pt x="845" y="482"/>
                    </a:lnTo>
                    <a:lnTo>
                      <a:pt x="829" y="528"/>
                    </a:lnTo>
                    <a:lnTo>
                      <a:pt x="813" y="576"/>
                    </a:lnTo>
                    <a:lnTo>
                      <a:pt x="797" y="623"/>
                    </a:lnTo>
                    <a:lnTo>
                      <a:pt x="781" y="670"/>
                    </a:lnTo>
                    <a:lnTo>
                      <a:pt x="765" y="717"/>
                    </a:lnTo>
                    <a:lnTo>
                      <a:pt x="749" y="765"/>
                    </a:lnTo>
                    <a:lnTo>
                      <a:pt x="732" y="813"/>
                    </a:lnTo>
                    <a:lnTo>
                      <a:pt x="716" y="859"/>
                    </a:lnTo>
                    <a:lnTo>
                      <a:pt x="699" y="906"/>
                    </a:lnTo>
                    <a:lnTo>
                      <a:pt x="683" y="954"/>
                    </a:lnTo>
                    <a:lnTo>
                      <a:pt x="666" y="1000"/>
                    </a:lnTo>
                    <a:lnTo>
                      <a:pt x="662" y="1009"/>
                    </a:lnTo>
                    <a:lnTo>
                      <a:pt x="656" y="1021"/>
                    </a:lnTo>
                    <a:lnTo>
                      <a:pt x="649" y="1030"/>
                    </a:lnTo>
                    <a:lnTo>
                      <a:pt x="642" y="1038"/>
                    </a:lnTo>
                    <a:lnTo>
                      <a:pt x="629" y="1041"/>
                    </a:lnTo>
                    <a:lnTo>
                      <a:pt x="615" y="1044"/>
                    </a:lnTo>
                    <a:lnTo>
                      <a:pt x="601" y="1047"/>
                    </a:lnTo>
                    <a:lnTo>
                      <a:pt x="588" y="1048"/>
                    </a:lnTo>
                    <a:lnTo>
                      <a:pt x="574" y="1050"/>
                    </a:lnTo>
                    <a:lnTo>
                      <a:pt x="562" y="1051"/>
                    </a:lnTo>
                    <a:lnTo>
                      <a:pt x="548" y="1052"/>
                    </a:lnTo>
                    <a:lnTo>
                      <a:pt x="535" y="1052"/>
                    </a:lnTo>
                    <a:close/>
                  </a:path>
                </a:pathLst>
              </a:custGeom>
              <a:solidFill>
                <a:srgbClr val="EDE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65"/>
              <p:cNvSpPr>
                <a:spLocks/>
              </p:cNvSpPr>
              <p:nvPr/>
            </p:nvSpPr>
            <p:spPr bwMode="auto">
              <a:xfrm>
                <a:off x="1437" y="4095"/>
                <a:ext cx="5" cy="2"/>
              </a:xfrm>
              <a:custGeom>
                <a:avLst/>
                <a:gdLst>
                  <a:gd name="T0" fmla="*/ 0 w 15"/>
                  <a:gd name="T1" fmla="*/ 0 h 6"/>
                  <a:gd name="T2" fmla="*/ 0 w 15"/>
                  <a:gd name="T3" fmla="*/ 0 h 6"/>
                  <a:gd name="T4" fmla="*/ 0 w 15"/>
                  <a:gd name="T5" fmla="*/ 0 h 6"/>
                  <a:gd name="T6" fmla="*/ 0 w 15"/>
                  <a:gd name="T7" fmla="*/ 0 h 6"/>
                  <a:gd name="T8" fmla="*/ 0 w 15"/>
                  <a:gd name="T9" fmla="*/ 0 h 6"/>
                  <a:gd name="T10" fmla="*/ 0 w 15"/>
                  <a:gd name="T11" fmla="*/ 0 h 6"/>
                  <a:gd name="T12" fmla="*/ 0 w 15"/>
                  <a:gd name="T13" fmla="*/ 0 h 6"/>
                  <a:gd name="T14" fmla="*/ 0 w 15"/>
                  <a:gd name="T15" fmla="*/ 0 h 6"/>
                  <a:gd name="T16" fmla="*/ 0 w 15"/>
                  <a:gd name="T17" fmla="*/ 0 h 6"/>
                  <a:gd name="T18" fmla="*/ 0 w 15"/>
                  <a:gd name="T19" fmla="*/ 0 h 6"/>
                  <a:gd name="T20" fmla="*/ 0 w 15"/>
                  <a:gd name="T21" fmla="*/ 0 h 6"/>
                  <a:gd name="T22" fmla="*/ 0 w 15"/>
                  <a:gd name="T23" fmla="*/ 0 h 6"/>
                  <a:gd name="T24" fmla="*/ 1 w 15"/>
                  <a:gd name="T25" fmla="*/ 0 h 6"/>
                  <a:gd name="T26" fmla="*/ 1 w 15"/>
                  <a:gd name="T27" fmla="*/ 0 h 6"/>
                  <a:gd name="T28" fmla="*/ 1 w 15"/>
                  <a:gd name="T29" fmla="*/ 0 h 6"/>
                  <a:gd name="T30" fmla="*/ 0 w 15"/>
                  <a:gd name="T31" fmla="*/ 0 h 6"/>
                  <a:gd name="T32" fmla="*/ 0 w 1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6"/>
                  <a:gd name="T53" fmla="*/ 15 w 1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6">
                    <a:moveTo>
                      <a:pt x="11" y="6"/>
                    </a:moveTo>
                    <a:lnTo>
                      <a:pt x="7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66"/>
              <p:cNvSpPr>
                <a:spLocks/>
              </p:cNvSpPr>
              <p:nvPr/>
            </p:nvSpPr>
            <p:spPr bwMode="auto">
              <a:xfrm>
                <a:off x="1064" y="3740"/>
                <a:ext cx="299" cy="356"/>
              </a:xfrm>
              <a:custGeom>
                <a:avLst/>
                <a:gdLst>
                  <a:gd name="T0" fmla="*/ 27 w 896"/>
                  <a:gd name="T1" fmla="*/ 37 h 1068"/>
                  <a:gd name="T2" fmla="*/ 21 w 896"/>
                  <a:gd name="T3" fmla="*/ 36 h 1068"/>
                  <a:gd name="T4" fmla="*/ 15 w 896"/>
                  <a:gd name="T5" fmla="*/ 38 h 1068"/>
                  <a:gd name="T6" fmla="*/ 9 w 896"/>
                  <a:gd name="T7" fmla="*/ 39 h 1068"/>
                  <a:gd name="T8" fmla="*/ 5 w 896"/>
                  <a:gd name="T9" fmla="*/ 31 h 1068"/>
                  <a:gd name="T10" fmla="*/ 1 w 896"/>
                  <a:gd name="T11" fmla="*/ 10 h 1068"/>
                  <a:gd name="T12" fmla="*/ 6 w 896"/>
                  <a:gd name="T13" fmla="*/ 4 h 1068"/>
                  <a:gd name="T14" fmla="*/ 14 w 896"/>
                  <a:gd name="T15" fmla="*/ 3 h 1068"/>
                  <a:gd name="T16" fmla="*/ 22 w 896"/>
                  <a:gd name="T17" fmla="*/ 0 h 1068"/>
                  <a:gd name="T18" fmla="*/ 29 w 896"/>
                  <a:gd name="T19" fmla="*/ 2 h 1068"/>
                  <a:gd name="T20" fmla="*/ 33 w 896"/>
                  <a:gd name="T21" fmla="*/ 6 h 1068"/>
                  <a:gd name="T22" fmla="*/ 30 w 896"/>
                  <a:gd name="T23" fmla="*/ 4 h 1068"/>
                  <a:gd name="T24" fmla="*/ 25 w 896"/>
                  <a:gd name="T25" fmla="*/ 2 h 1068"/>
                  <a:gd name="T26" fmla="*/ 31 w 896"/>
                  <a:gd name="T27" fmla="*/ 5 h 1068"/>
                  <a:gd name="T28" fmla="*/ 31 w 896"/>
                  <a:gd name="T29" fmla="*/ 7 h 1068"/>
                  <a:gd name="T30" fmla="*/ 26 w 896"/>
                  <a:gd name="T31" fmla="*/ 5 h 1068"/>
                  <a:gd name="T32" fmla="*/ 30 w 896"/>
                  <a:gd name="T33" fmla="*/ 6 h 1068"/>
                  <a:gd name="T34" fmla="*/ 33 w 896"/>
                  <a:gd name="T35" fmla="*/ 11 h 1068"/>
                  <a:gd name="T36" fmla="*/ 29 w 896"/>
                  <a:gd name="T37" fmla="*/ 9 h 1068"/>
                  <a:gd name="T38" fmla="*/ 25 w 896"/>
                  <a:gd name="T39" fmla="*/ 8 h 1068"/>
                  <a:gd name="T40" fmla="*/ 31 w 896"/>
                  <a:gd name="T41" fmla="*/ 11 h 1068"/>
                  <a:gd name="T42" fmla="*/ 32 w 896"/>
                  <a:gd name="T43" fmla="*/ 13 h 1068"/>
                  <a:gd name="T44" fmla="*/ 28 w 896"/>
                  <a:gd name="T45" fmla="*/ 11 h 1068"/>
                  <a:gd name="T46" fmla="*/ 29 w 896"/>
                  <a:gd name="T47" fmla="*/ 12 h 1068"/>
                  <a:gd name="T48" fmla="*/ 33 w 896"/>
                  <a:gd name="T49" fmla="*/ 15 h 1068"/>
                  <a:gd name="T50" fmla="*/ 29 w 896"/>
                  <a:gd name="T51" fmla="*/ 14 h 1068"/>
                  <a:gd name="T52" fmla="*/ 33 w 896"/>
                  <a:gd name="T53" fmla="*/ 16 h 1068"/>
                  <a:gd name="T54" fmla="*/ 31 w 896"/>
                  <a:gd name="T55" fmla="*/ 17 h 1068"/>
                  <a:gd name="T56" fmla="*/ 26 w 896"/>
                  <a:gd name="T57" fmla="*/ 16 h 1068"/>
                  <a:gd name="T58" fmla="*/ 32 w 896"/>
                  <a:gd name="T59" fmla="*/ 18 h 1068"/>
                  <a:gd name="T60" fmla="*/ 32 w 896"/>
                  <a:gd name="T61" fmla="*/ 20 h 1068"/>
                  <a:gd name="T62" fmla="*/ 27 w 896"/>
                  <a:gd name="T63" fmla="*/ 19 h 1068"/>
                  <a:gd name="T64" fmla="*/ 26 w 896"/>
                  <a:gd name="T65" fmla="*/ 19 h 1068"/>
                  <a:gd name="T66" fmla="*/ 33 w 896"/>
                  <a:gd name="T67" fmla="*/ 21 h 1068"/>
                  <a:gd name="T68" fmla="*/ 31 w 896"/>
                  <a:gd name="T69" fmla="*/ 22 h 1068"/>
                  <a:gd name="T70" fmla="*/ 26 w 896"/>
                  <a:gd name="T71" fmla="*/ 21 h 1068"/>
                  <a:gd name="T72" fmla="*/ 30 w 896"/>
                  <a:gd name="T73" fmla="*/ 22 h 1068"/>
                  <a:gd name="T74" fmla="*/ 32 w 896"/>
                  <a:gd name="T75" fmla="*/ 25 h 1068"/>
                  <a:gd name="T76" fmla="*/ 26 w 896"/>
                  <a:gd name="T77" fmla="*/ 23 h 1068"/>
                  <a:gd name="T78" fmla="*/ 26 w 896"/>
                  <a:gd name="T79" fmla="*/ 24 h 1068"/>
                  <a:gd name="T80" fmla="*/ 32 w 896"/>
                  <a:gd name="T81" fmla="*/ 25 h 1068"/>
                  <a:gd name="T82" fmla="*/ 29 w 896"/>
                  <a:gd name="T83" fmla="*/ 26 h 1068"/>
                  <a:gd name="T84" fmla="*/ 25 w 896"/>
                  <a:gd name="T85" fmla="*/ 25 h 1068"/>
                  <a:gd name="T86" fmla="*/ 28 w 896"/>
                  <a:gd name="T87" fmla="*/ 26 h 1068"/>
                  <a:gd name="T88" fmla="*/ 32 w 896"/>
                  <a:gd name="T89" fmla="*/ 29 h 1068"/>
                  <a:gd name="T90" fmla="*/ 28 w 896"/>
                  <a:gd name="T91" fmla="*/ 28 h 1068"/>
                  <a:gd name="T92" fmla="*/ 24 w 896"/>
                  <a:gd name="T93" fmla="*/ 28 h 1068"/>
                  <a:gd name="T94" fmla="*/ 32 w 896"/>
                  <a:gd name="T95" fmla="*/ 29 h 1068"/>
                  <a:gd name="T96" fmla="*/ 30 w 896"/>
                  <a:gd name="T97" fmla="*/ 30 h 1068"/>
                  <a:gd name="T98" fmla="*/ 24 w 896"/>
                  <a:gd name="T99" fmla="*/ 29 h 1068"/>
                  <a:gd name="T100" fmla="*/ 28 w 896"/>
                  <a:gd name="T101" fmla="*/ 30 h 1068"/>
                  <a:gd name="T102" fmla="*/ 32 w 896"/>
                  <a:gd name="T103" fmla="*/ 33 h 1068"/>
                  <a:gd name="T104" fmla="*/ 30 w 896"/>
                  <a:gd name="T105" fmla="*/ 33 h 1068"/>
                  <a:gd name="T106" fmla="*/ 24 w 896"/>
                  <a:gd name="T107" fmla="*/ 31 h 1068"/>
                  <a:gd name="T108" fmla="*/ 28 w 896"/>
                  <a:gd name="T109" fmla="*/ 32 h 1068"/>
                  <a:gd name="T110" fmla="*/ 32 w 896"/>
                  <a:gd name="T111" fmla="*/ 36 h 1068"/>
                  <a:gd name="T112" fmla="*/ 27 w 896"/>
                  <a:gd name="T113" fmla="*/ 33 h 1068"/>
                  <a:gd name="T114" fmla="*/ 23 w 896"/>
                  <a:gd name="T115" fmla="*/ 33 h 1068"/>
                  <a:gd name="T116" fmla="*/ 29 w 896"/>
                  <a:gd name="T117" fmla="*/ 35 h 1068"/>
                  <a:gd name="T118" fmla="*/ 30 w 896"/>
                  <a:gd name="T119" fmla="*/ 36 h 1068"/>
                  <a:gd name="T120" fmla="*/ 30 w 896"/>
                  <a:gd name="T121" fmla="*/ 37 h 10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96"/>
                  <a:gd name="T184" fmla="*/ 0 h 1068"/>
                  <a:gd name="T185" fmla="*/ 896 w 896"/>
                  <a:gd name="T186" fmla="*/ 1068 h 106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96" h="1068">
                    <a:moveTo>
                      <a:pt x="851" y="1068"/>
                    </a:moveTo>
                    <a:lnTo>
                      <a:pt x="838" y="1059"/>
                    </a:lnTo>
                    <a:lnTo>
                      <a:pt x="825" y="1050"/>
                    </a:lnTo>
                    <a:lnTo>
                      <a:pt x="811" y="1041"/>
                    </a:lnTo>
                    <a:lnTo>
                      <a:pt x="799" y="1033"/>
                    </a:lnTo>
                    <a:lnTo>
                      <a:pt x="785" y="1025"/>
                    </a:lnTo>
                    <a:lnTo>
                      <a:pt x="771" y="1018"/>
                    </a:lnTo>
                    <a:lnTo>
                      <a:pt x="758" y="1011"/>
                    </a:lnTo>
                    <a:lnTo>
                      <a:pt x="744" y="1004"/>
                    </a:lnTo>
                    <a:lnTo>
                      <a:pt x="730" y="997"/>
                    </a:lnTo>
                    <a:lnTo>
                      <a:pt x="716" y="992"/>
                    </a:lnTo>
                    <a:lnTo>
                      <a:pt x="702" y="986"/>
                    </a:lnTo>
                    <a:lnTo>
                      <a:pt x="688" y="980"/>
                    </a:lnTo>
                    <a:lnTo>
                      <a:pt x="674" y="975"/>
                    </a:lnTo>
                    <a:lnTo>
                      <a:pt x="660" y="969"/>
                    </a:lnTo>
                    <a:lnTo>
                      <a:pt x="646" y="964"/>
                    </a:lnTo>
                    <a:lnTo>
                      <a:pt x="631" y="959"/>
                    </a:lnTo>
                    <a:lnTo>
                      <a:pt x="616" y="956"/>
                    </a:lnTo>
                    <a:lnTo>
                      <a:pt x="601" y="956"/>
                    </a:lnTo>
                    <a:lnTo>
                      <a:pt x="585" y="956"/>
                    </a:lnTo>
                    <a:lnTo>
                      <a:pt x="570" y="959"/>
                    </a:lnTo>
                    <a:lnTo>
                      <a:pt x="556" y="961"/>
                    </a:lnTo>
                    <a:lnTo>
                      <a:pt x="542" y="964"/>
                    </a:lnTo>
                    <a:lnTo>
                      <a:pt x="528" y="968"/>
                    </a:lnTo>
                    <a:lnTo>
                      <a:pt x="515" y="974"/>
                    </a:lnTo>
                    <a:lnTo>
                      <a:pt x="502" y="979"/>
                    </a:lnTo>
                    <a:lnTo>
                      <a:pt x="489" y="986"/>
                    </a:lnTo>
                    <a:lnTo>
                      <a:pt x="477" y="993"/>
                    </a:lnTo>
                    <a:lnTo>
                      <a:pt x="464" y="1001"/>
                    </a:lnTo>
                    <a:lnTo>
                      <a:pt x="452" y="1009"/>
                    </a:lnTo>
                    <a:lnTo>
                      <a:pt x="440" y="1018"/>
                    </a:lnTo>
                    <a:lnTo>
                      <a:pt x="428" y="1027"/>
                    </a:lnTo>
                    <a:lnTo>
                      <a:pt x="416" y="1037"/>
                    </a:lnTo>
                    <a:lnTo>
                      <a:pt x="401" y="1045"/>
                    </a:lnTo>
                    <a:lnTo>
                      <a:pt x="386" y="1052"/>
                    </a:lnTo>
                    <a:lnTo>
                      <a:pt x="371" y="1057"/>
                    </a:lnTo>
                    <a:lnTo>
                      <a:pt x="356" y="1060"/>
                    </a:lnTo>
                    <a:lnTo>
                      <a:pt x="341" y="1062"/>
                    </a:lnTo>
                    <a:lnTo>
                      <a:pt x="327" y="1063"/>
                    </a:lnTo>
                    <a:lnTo>
                      <a:pt x="313" y="1063"/>
                    </a:lnTo>
                    <a:lnTo>
                      <a:pt x="298" y="1062"/>
                    </a:lnTo>
                    <a:lnTo>
                      <a:pt x="283" y="1061"/>
                    </a:lnTo>
                    <a:lnTo>
                      <a:pt x="270" y="1058"/>
                    </a:lnTo>
                    <a:lnTo>
                      <a:pt x="255" y="1054"/>
                    </a:lnTo>
                    <a:lnTo>
                      <a:pt x="241" y="1051"/>
                    </a:lnTo>
                    <a:lnTo>
                      <a:pt x="227" y="1046"/>
                    </a:lnTo>
                    <a:lnTo>
                      <a:pt x="213" y="1042"/>
                    </a:lnTo>
                    <a:lnTo>
                      <a:pt x="198" y="1037"/>
                    </a:lnTo>
                    <a:lnTo>
                      <a:pt x="183" y="1032"/>
                    </a:lnTo>
                    <a:lnTo>
                      <a:pt x="171" y="1000"/>
                    </a:lnTo>
                    <a:lnTo>
                      <a:pt x="161" y="967"/>
                    </a:lnTo>
                    <a:lnTo>
                      <a:pt x="153" y="934"/>
                    </a:lnTo>
                    <a:lnTo>
                      <a:pt x="146" y="901"/>
                    </a:lnTo>
                    <a:lnTo>
                      <a:pt x="139" y="869"/>
                    </a:lnTo>
                    <a:lnTo>
                      <a:pt x="132" y="836"/>
                    </a:lnTo>
                    <a:lnTo>
                      <a:pt x="125" y="804"/>
                    </a:lnTo>
                    <a:lnTo>
                      <a:pt x="117" y="773"/>
                    </a:lnTo>
                    <a:lnTo>
                      <a:pt x="94" y="662"/>
                    </a:lnTo>
                    <a:lnTo>
                      <a:pt x="75" y="576"/>
                    </a:lnTo>
                    <a:lnTo>
                      <a:pt x="62" y="511"/>
                    </a:lnTo>
                    <a:lnTo>
                      <a:pt x="51" y="462"/>
                    </a:lnTo>
                    <a:lnTo>
                      <a:pt x="43" y="424"/>
                    </a:lnTo>
                    <a:lnTo>
                      <a:pt x="37" y="394"/>
                    </a:lnTo>
                    <a:lnTo>
                      <a:pt x="31" y="364"/>
                    </a:lnTo>
                    <a:lnTo>
                      <a:pt x="24" y="331"/>
                    </a:lnTo>
                    <a:lnTo>
                      <a:pt x="15" y="278"/>
                    </a:lnTo>
                    <a:lnTo>
                      <a:pt x="7" y="224"/>
                    </a:lnTo>
                    <a:lnTo>
                      <a:pt x="1" y="171"/>
                    </a:lnTo>
                    <a:lnTo>
                      <a:pt x="0" y="120"/>
                    </a:lnTo>
                    <a:lnTo>
                      <a:pt x="21" y="115"/>
                    </a:lnTo>
                    <a:lnTo>
                      <a:pt x="40" y="111"/>
                    </a:lnTo>
                    <a:lnTo>
                      <a:pt x="61" y="108"/>
                    </a:lnTo>
                    <a:lnTo>
                      <a:pt x="80" y="106"/>
                    </a:lnTo>
                    <a:lnTo>
                      <a:pt x="100" y="105"/>
                    </a:lnTo>
                    <a:lnTo>
                      <a:pt x="121" y="104"/>
                    </a:lnTo>
                    <a:lnTo>
                      <a:pt x="140" y="104"/>
                    </a:lnTo>
                    <a:lnTo>
                      <a:pt x="161" y="105"/>
                    </a:lnTo>
                    <a:lnTo>
                      <a:pt x="181" y="106"/>
                    </a:lnTo>
                    <a:lnTo>
                      <a:pt x="202" y="107"/>
                    </a:lnTo>
                    <a:lnTo>
                      <a:pt x="222" y="109"/>
                    </a:lnTo>
                    <a:lnTo>
                      <a:pt x="242" y="111"/>
                    </a:lnTo>
                    <a:lnTo>
                      <a:pt x="263" y="113"/>
                    </a:lnTo>
                    <a:lnTo>
                      <a:pt x="285" y="115"/>
                    </a:lnTo>
                    <a:lnTo>
                      <a:pt x="305" y="117"/>
                    </a:lnTo>
                    <a:lnTo>
                      <a:pt x="327" y="120"/>
                    </a:lnTo>
                    <a:lnTo>
                      <a:pt x="349" y="113"/>
                    </a:lnTo>
                    <a:lnTo>
                      <a:pt x="370" y="104"/>
                    </a:lnTo>
                    <a:lnTo>
                      <a:pt x="391" y="92"/>
                    </a:lnTo>
                    <a:lnTo>
                      <a:pt x="412" y="80"/>
                    </a:lnTo>
                    <a:lnTo>
                      <a:pt x="432" y="66"/>
                    </a:lnTo>
                    <a:lnTo>
                      <a:pt x="454" y="54"/>
                    </a:lnTo>
                    <a:lnTo>
                      <a:pt x="474" y="41"/>
                    </a:lnTo>
                    <a:lnTo>
                      <a:pt x="496" y="30"/>
                    </a:lnTo>
                    <a:lnTo>
                      <a:pt x="506" y="21"/>
                    </a:lnTo>
                    <a:lnTo>
                      <a:pt x="520" y="14"/>
                    </a:lnTo>
                    <a:lnTo>
                      <a:pt x="537" y="8"/>
                    </a:lnTo>
                    <a:lnTo>
                      <a:pt x="555" y="5"/>
                    </a:lnTo>
                    <a:lnTo>
                      <a:pt x="573" y="3"/>
                    </a:lnTo>
                    <a:lnTo>
                      <a:pt x="592" y="1"/>
                    </a:lnTo>
                    <a:lnTo>
                      <a:pt x="609" y="0"/>
                    </a:lnTo>
                    <a:lnTo>
                      <a:pt x="625" y="0"/>
                    </a:lnTo>
                    <a:lnTo>
                      <a:pt x="643" y="5"/>
                    </a:lnTo>
                    <a:lnTo>
                      <a:pt x="660" y="9"/>
                    </a:lnTo>
                    <a:lnTo>
                      <a:pt x="678" y="15"/>
                    </a:lnTo>
                    <a:lnTo>
                      <a:pt x="696" y="22"/>
                    </a:lnTo>
                    <a:lnTo>
                      <a:pt x="713" y="29"/>
                    </a:lnTo>
                    <a:lnTo>
                      <a:pt x="730" y="37"/>
                    </a:lnTo>
                    <a:lnTo>
                      <a:pt x="747" y="46"/>
                    </a:lnTo>
                    <a:lnTo>
                      <a:pt x="766" y="55"/>
                    </a:lnTo>
                    <a:lnTo>
                      <a:pt x="782" y="64"/>
                    </a:lnTo>
                    <a:lnTo>
                      <a:pt x="799" y="74"/>
                    </a:lnTo>
                    <a:lnTo>
                      <a:pt x="816" y="84"/>
                    </a:lnTo>
                    <a:lnTo>
                      <a:pt x="832" y="96"/>
                    </a:lnTo>
                    <a:lnTo>
                      <a:pt x="848" y="107"/>
                    </a:lnTo>
                    <a:lnTo>
                      <a:pt x="865" y="119"/>
                    </a:lnTo>
                    <a:lnTo>
                      <a:pt x="879" y="130"/>
                    </a:lnTo>
                    <a:lnTo>
                      <a:pt x="895" y="142"/>
                    </a:lnTo>
                    <a:lnTo>
                      <a:pt x="895" y="146"/>
                    </a:lnTo>
                    <a:lnTo>
                      <a:pt x="895" y="150"/>
                    </a:lnTo>
                    <a:lnTo>
                      <a:pt x="895" y="154"/>
                    </a:lnTo>
                    <a:lnTo>
                      <a:pt x="896" y="158"/>
                    </a:lnTo>
                    <a:lnTo>
                      <a:pt x="895" y="158"/>
                    </a:lnTo>
                    <a:lnTo>
                      <a:pt x="893" y="158"/>
                    </a:lnTo>
                    <a:lnTo>
                      <a:pt x="892" y="159"/>
                    </a:lnTo>
                    <a:lnTo>
                      <a:pt x="891" y="159"/>
                    </a:lnTo>
                    <a:lnTo>
                      <a:pt x="880" y="152"/>
                    </a:lnTo>
                    <a:lnTo>
                      <a:pt x="869" y="144"/>
                    </a:lnTo>
                    <a:lnTo>
                      <a:pt x="858" y="134"/>
                    </a:lnTo>
                    <a:lnTo>
                      <a:pt x="844" y="125"/>
                    </a:lnTo>
                    <a:lnTo>
                      <a:pt x="830" y="116"/>
                    </a:lnTo>
                    <a:lnTo>
                      <a:pt x="817" y="107"/>
                    </a:lnTo>
                    <a:lnTo>
                      <a:pt x="802" y="98"/>
                    </a:lnTo>
                    <a:lnTo>
                      <a:pt x="787" y="89"/>
                    </a:lnTo>
                    <a:lnTo>
                      <a:pt x="771" y="81"/>
                    </a:lnTo>
                    <a:lnTo>
                      <a:pt x="757" y="74"/>
                    </a:lnTo>
                    <a:lnTo>
                      <a:pt x="741" y="67"/>
                    </a:lnTo>
                    <a:lnTo>
                      <a:pt x="726" y="63"/>
                    </a:lnTo>
                    <a:lnTo>
                      <a:pt x="712" y="58"/>
                    </a:lnTo>
                    <a:lnTo>
                      <a:pt x="699" y="56"/>
                    </a:lnTo>
                    <a:lnTo>
                      <a:pt x="685" y="56"/>
                    </a:lnTo>
                    <a:lnTo>
                      <a:pt x="672" y="57"/>
                    </a:lnTo>
                    <a:lnTo>
                      <a:pt x="674" y="58"/>
                    </a:lnTo>
                    <a:lnTo>
                      <a:pt x="675" y="58"/>
                    </a:lnTo>
                    <a:lnTo>
                      <a:pt x="678" y="59"/>
                    </a:lnTo>
                    <a:lnTo>
                      <a:pt x="681" y="61"/>
                    </a:lnTo>
                    <a:lnTo>
                      <a:pt x="687" y="63"/>
                    </a:lnTo>
                    <a:lnTo>
                      <a:pt x="696" y="65"/>
                    </a:lnTo>
                    <a:lnTo>
                      <a:pt x="709" y="69"/>
                    </a:lnTo>
                    <a:lnTo>
                      <a:pt x="725" y="73"/>
                    </a:lnTo>
                    <a:lnTo>
                      <a:pt x="746" y="82"/>
                    </a:lnTo>
                    <a:lnTo>
                      <a:pt x="768" y="94"/>
                    </a:lnTo>
                    <a:lnTo>
                      <a:pt x="788" y="105"/>
                    </a:lnTo>
                    <a:lnTo>
                      <a:pt x="810" y="117"/>
                    </a:lnTo>
                    <a:lnTo>
                      <a:pt x="830" y="131"/>
                    </a:lnTo>
                    <a:lnTo>
                      <a:pt x="851" y="146"/>
                    </a:lnTo>
                    <a:lnTo>
                      <a:pt x="871" y="161"/>
                    </a:lnTo>
                    <a:lnTo>
                      <a:pt x="892" y="177"/>
                    </a:lnTo>
                    <a:lnTo>
                      <a:pt x="892" y="186"/>
                    </a:lnTo>
                    <a:lnTo>
                      <a:pt x="893" y="203"/>
                    </a:lnTo>
                    <a:lnTo>
                      <a:pt x="892" y="219"/>
                    </a:lnTo>
                    <a:lnTo>
                      <a:pt x="890" y="229"/>
                    </a:lnTo>
                    <a:lnTo>
                      <a:pt x="878" y="219"/>
                    </a:lnTo>
                    <a:lnTo>
                      <a:pt x="867" y="208"/>
                    </a:lnTo>
                    <a:lnTo>
                      <a:pt x="857" y="199"/>
                    </a:lnTo>
                    <a:lnTo>
                      <a:pt x="845" y="191"/>
                    </a:lnTo>
                    <a:lnTo>
                      <a:pt x="834" y="183"/>
                    </a:lnTo>
                    <a:lnTo>
                      <a:pt x="824" y="177"/>
                    </a:lnTo>
                    <a:lnTo>
                      <a:pt x="812" y="170"/>
                    </a:lnTo>
                    <a:lnTo>
                      <a:pt x="801" y="163"/>
                    </a:lnTo>
                    <a:lnTo>
                      <a:pt x="790" y="158"/>
                    </a:lnTo>
                    <a:lnTo>
                      <a:pt x="778" y="153"/>
                    </a:lnTo>
                    <a:lnTo>
                      <a:pt x="766" y="149"/>
                    </a:lnTo>
                    <a:lnTo>
                      <a:pt x="753" y="145"/>
                    </a:lnTo>
                    <a:lnTo>
                      <a:pt x="741" y="142"/>
                    </a:lnTo>
                    <a:lnTo>
                      <a:pt x="728" y="139"/>
                    </a:lnTo>
                    <a:lnTo>
                      <a:pt x="713" y="137"/>
                    </a:lnTo>
                    <a:lnTo>
                      <a:pt x="700" y="136"/>
                    </a:lnTo>
                    <a:lnTo>
                      <a:pt x="712" y="140"/>
                    </a:lnTo>
                    <a:lnTo>
                      <a:pt x="724" y="144"/>
                    </a:lnTo>
                    <a:lnTo>
                      <a:pt x="733" y="147"/>
                    </a:lnTo>
                    <a:lnTo>
                      <a:pt x="741" y="150"/>
                    </a:lnTo>
                    <a:lnTo>
                      <a:pt x="747" y="153"/>
                    </a:lnTo>
                    <a:lnTo>
                      <a:pt x="753" y="155"/>
                    </a:lnTo>
                    <a:lnTo>
                      <a:pt x="759" y="157"/>
                    </a:lnTo>
                    <a:lnTo>
                      <a:pt x="764" y="159"/>
                    </a:lnTo>
                    <a:lnTo>
                      <a:pt x="780" y="165"/>
                    </a:lnTo>
                    <a:lnTo>
                      <a:pt x="796" y="173"/>
                    </a:lnTo>
                    <a:lnTo>
                      <a:pt x="812" y="183"/>
                    </a:lnTo>
                    <a:lnTo>
                      <a:pt x="828" y="194"/>
                    </a:lnTo>
                    <a:lnTo>
                      <a:pt x="843" y="205"/>
                    </a:lnTo>
                    <a:lnTo>
                      <a:pt x="859" y="217"/>
                    </a:lnTo>
                    <a:lnTo>
                      <a:pt x="874" y="230"/>
                    </a:lnTo>
                    <a:lnTo>
                      <a:pt x="890" y="242"/>
                    </a:lnTo>
                    <a:lnTo>
                      <a:pt x="890" y="263"/>
                    </a:lnTo>
                    <a:lnTo>
                      <a:pt x="890" y="275"/>
                    </a:lnTo>
                    <a:lnTo>
                      <a:pt x="888" y="285"/>
                    </a:lnTo>
                    <a:lnTo>
                      <a:pt x="887" y="296"/>
                    </a:lnTo>
                    <a:lnTo>
                      <a:pt x="886" y="296"/>
                    </a:lnTo>
                    <a:lnTo>
                      <a:pt x="885" y="296"/>
                    </a:lnTo>
                    <a:lnTo>
                      <a:pt x="883" y="296"/>
                    </a:lnTo>
                    <a:lnTo>
                      <a:pt x="882" y="296"/>
                    </a:lnTo>
                    <a:lnTo>
                      <a:pt x="866" y="285"/>
                    </a:lnTo>
                    <a:lnTo>
                      <a:pt x="851" y="274"/>
                    </a:lnTo>
                    <a:lnTo>
                      <a:pt x="837" y="265"/>
                    </a:lnTo>
                    <a:lnTo>
                      <a:pt x="824" y="256"/>
                    </a:lnTo>
                    <a:lnTo>
                      <a:pt x="811" y="249"/>
                    </a:lnTo>
                    <a:lnTo>
                      <a:pt x="800" y="242"/>
                    </a:lnTo>
                    <a:lnTo>
                      <a:pt x="787" y="236"/>
                    </a:lnTo>
                    <a:lnTo>
                      <a:pt x="776" y="230"/>
                    </a:lnTo>
                    <a:lnTo>
                      <a:pt x="763" y="225"/>
                    </a:lnTo>
                    <a:lnTo>
                      <a:pt x="751" y="222"/>
                    </a:lnTo>
                    <a:lnTo>
                      <a:pt x="738" y="219"/>
                    </a:lnTo>
                    <a:lnTo>
                      <a:pt x="725" y="215"/>
                    </a:lnTo>
                    <a:lnTo>
                      <a:pt x="710" y="213"/>
                    </a:lnTo>
                    <a:lnTo>
                      <a:pt x="694" y="212"/>
                    </a:lnTo>
                    <a:lnTo>
                      <a:pt x="678" y="211"/>
                    </a:lnTo>
                    <a:lnTo>
                      <a:pt x="660" y="210"/>
                    </a:lnTo>
                    <a:lnTo>
                      <a:pt x="668" y="211"/>
                    </a:lnTo>
                    <a:lnTo>
                      <a:pt x="676" y="212"/>
                    </a:lnTo>
                    <a:lnTo>
                      <a:pt x="684" y="213"/>
                    </a:lnTo>
                    <a:lnTo>
                      <a:pt x="692" y="215"/>
                    </a:lnTo>
                    <a:lnTo>
                      <a:pt x="700" y="216"/>
                    </a:lnTo>
                    <a:lnTo>
                      <a:pt x="708" y="217"/>
                    </a:lnTo>
                    <a:lnTo>
                      <a:pt x="717" y="220"/>
                    </a:lnTo>
                    <a:lnTo>
                      <a:pt x="725" y="221"/>
                    </a:lnTo>
                    <a:lnTo>
                      <a:pt x="745" y="228"/>
                    </a:lnTo>
                    <a:lnTo>
                      <a:pt x="766" y="237"/>
                    </a:lnTo>
                    <a:lnTo>
                      <a:pt x="786" y="248"/>
                    </a:lnTo>
                    <a:lnTo>
                      <a:pt x="807" y="260"/>
                    </a:lnTo>
                    <a:lnTo>
                      <a:pt x="827" y="272"/>
                    </a:lnTo>
                    <a:lnTo>
                      <a:pt x="848" y="286"/>
                    </a:lnTo>
                    <a:lnTo>
                      <a:pt x="867" y="299"/>
                    </a:lnTo>
                    <a:lnTo>
                      <a:pt x="886" y="313"/>
                    </a:lnTo>
                    <a:lnTo>
                      <a:pt x="885" y="325"/>
                    </a:lnTo>
                    <a:lnTo>
                      <a:pt x="885" y="337"/>
                    </a:lnTo>
                    <a:lnTo>
                      <a:pt x="885" y="349"/>
                    </a:lnTo>
                    <a:lnTo>
                      <a:pt x="885" y="362"/>
                    </a:lnTo>
                    <a:lnTo>
                      <a:pt x="884" y="363"/>
                    </a:lnTo>
                    <a:lnTo>
                      <a:pt x="883" y="363"/>
                    </a:lnTo>
                    <a:lnTo>
                      <a:pt x="882" y="364"/>
                    </a:lnTo>
                    <a:lnTo>
                      <a:pt x="882" y="365"/>
                    </a:lnTo>
                    <a:lnTo>
                      <a:pt x="869" y="357"/>
                    </a:lnTo>
                    <a:lnTo>
                      <a:pt x="858" y="351"/>
                    </a:lnTo>
                    <a:lnTo>
                      <a:pt x="846" y="343"/>
                    </a:lnTo>
                    <a:lnTo>
                      <a:pt x="835" y="337"/>
                    </a:lnTo>
                    <a:lnTo>
                      <a:pt x="824" y="330"/>
                    </a:lnTo>
                    <a:lnTo>
                      <a:pt x="813" y="324"/>
                    </a:lnTo>
                    <a:lnTo>
                      <a:pt x="803" y="320"/>
                    </a:lnTo>
                    <a:lnTo>
                      <a:pt x="793" y="315"/>
                    </a:lnTo>
                    <a:lnTo>
                      <a:pt x="782" y="311"/>
                    </a:lnTo>
                    <a:lnTo>
                      <a:pt x="771" y="307"/>
                    </a:lnTo>
                    <a:lnTo>
                      <a:pt x="760" y="304"/>
                    </a:lnTo>
                    <a:lnTo>
                      <a:pt x="749" y="302"/>
                    </a:lnTo>
                    <a:lnTo>
                      <a:pt x="737" y="299"/>
                    </a:lnTo>
                    <a:lnTo>
                      <a:pt x="725" y="297"/>
                    </a:lnTo>
                    <a:lnTo>
                      <a:pt x="711" y="296"/>
                    </a:lnTo>
                    <a:lnTo>
                      <a:pt x="697" y="295"/>
                    </a:lnTo>
                    <a:lnTo>
                      <a:pt x="710" y="298"/>
                    </a:lnTo>
                    <a:lnTo>
                      <a:pt x="722" y="303"/>
                    </a:lnTo>
                    <a:lnTo>
                      <a:pt x="735" y="306"/>
                    </a:lnTo>
                    <a:lnTo>
                      <a:pt x="746" y="311"/>
                    </a:lnTo>
                    <a:lnTo>
                      <a:pt x="759" y="315"/>
                    </a:lnTo>
                    <a:lnTo>
                      <a:pt x="770" y="320"/>
                    </a:lnTo>
                    <a:lnTo>
                      <a:pt x="783" y="324"/>
                    </a:lnTo>
                    <a:lnTo>
                      <a:pt x="794" y="329"/>
                    </a:lnTo>
                    <a:lnTo>
                      <a:pt x="805" y="335"/>
                    </a:lnTo>
                    <a:lnTo>
                      <a:pt x="817" y="340"/>
                    </a:lnTo>
                    <a:lnTo>
                      <a:pt x="828" y="346"/>
                    </a:lnTo>
                    <a:lnTo>
                      <a:pt x="838" y="353"/>
                    </a:lnTo>
                    <a:lnTo>
                      <a:pt x="850" y="360"/>
                    </a:lnTo>
                    <a:lnTo>
                      <a:pt x="861" y="366"/>
                    </a:lnTo>
                    <a:lnTo>
                      <a:pt x="873" y="374"/>
                    </a:lnTo>
                    <a:lnTo>
                      <a:pt x="884" y="383"/>
                    </a:lnTo>
                    <a:lnTo>
                      <a:pt x="883" y="393"/>
                    </a:lnTo>
                    <a:lnTo>
                      <a:pt x="883" y="403"/>
                    </a:lnTo>
                    <a:lnTo>
                      <a:pt x="882" y="413"/>
                    </a:lnTo>
                    <a:lnTo>
                      <a:pt x="882" y="423"/>
                    </a:lnTo>
                    <a:lnTo>
                      <a:pt x="880" y="423"/>
                    </a:lnTo>
                    <a:lnTo>
                      <a:pt x="879" y="424"/>
                    </a:lnTo>
                    <a:lnTo>
                      <a:pt x="878" y="424"/>
                    </a:lnTo>
                    <a:lnTo>
                      <a:pt x="858" y="412"/>
                    </a:lnTo>
                    <a:lnTo>
                      <a:pt x="836" y="401"/>
                    </a:lnTo>
                    <a:lnTo>
                      <a:pt x="816" y="390"/>
                    </a:lnTo>
                    <a:lnTo>
                      <a:pt x="796" y="382"/>
                    </a:lnTo>
                    <a:lnTo>
                      <a:pt x="775" y="374"/>
                    </a:lnTo>
                    <a:lnTo>
                      <a:pt x="754" y="370"/>
                    </a:lnTo>
                    <a:lnTo>
                      <a:pt x="733" y="368"/>
                    </a:lnTo>
                    <a:lnTo>
                      <a:pt x="710" y="368"/>
                    </a:lnTo>
                    <a:lnTo>
                      <a:pt x="734" y="373"/>
                    </a:lnTo>
                    <a:lnTo>
                      <a:pt x="755" y="379"/>
                    </a:lnTo>
                    <a:lnTo>
                      <a:pt x="776" y="387"/>
                    </a:lnTo>
                    <a:lnTo>
                      <a:pt x="796" y="395"/>
                    </a:lnTo>
                    <a:lnTo>
                      <a:pt x="816" y="405"/>
                    </a:lnTo>
                    <a:lnTo>
                      <a:pt x="836" y="415"/>
                    </a:lnTo>
                    <a:lnTo>
                      <a:pt x="858" y="428"/>
                    </a:lnTo>
                    <a:lnTo>
                      <a:pt x="880" y="441"/>
                    </a:lnTo>
                    <a:lnTo>
                      <a:pt x="882" y="452"/>
                    </a:lnTo>
                    <a:lnTo>
                      <a:pt x="883" y="466"/>
                    </a:lnTo>
                    <a:lnTo>
                      <a:pt x="883" y="482"/>
                    </a:lnTo>
                    <a:lnTo>
                      <a:pt x="878" y="491"/>
                    </a:lnTo>
                    <a:lnTo>
                      <a:pt x="866" y="482"/>
                    </a:lnTo>
                    <a:lnTo>
                      <a:pt x="857" y="477"/>
                    </a:lnTo>
                    <a:lnTo>
                      <a:pt x="850" y="471"/>
                    </a:lnTo>
                    <a:lnTo>
                      <a:pt x="845" y="468"/>
                    </a:lnTo>
                    <a:lnTo>
                      <a:pt x="842" y="465"/>
                    </a:lnTo>
                    <a:lnTo>
                      <a:pt x="841" y="464"/>
                    </a:lnTo>
                    <a:lnTo>
                      <a:pt x="840" y="463"/>
                    </a:lnTo>
                    <a:lnTo>
                      <a:pt x="840" y="462"/>
                    </a:lnTo>
                    <a:lnTo>
                      <a:pt x="819" y="454"/>
                    </a:lnTo>
                    <a:lnTo>
                      <a:pt x="800" y="447"/>
                    </a:lnTo>
                    <a:lnTo>
                      <a:pt x="783" y="441"/>
                    </a:lnTo>
                    <a:lnTo>
                      <a:pt x="766" y="437"/>
                    </a:lnTo>
                    <a:lnTo>
                      <a:pt x="749" y="435"/>
                    </a:lnTo>
                    <a:lnTo>
                      <a:pt x="730" y="432"/>
                    </a:lnTo>
                    <a:lnTo>
                      <a:pt x="711" y="431"/>
                    </a:lnTo>
                    <a:lnTo>
                      <a:pt x="691" y="431"/>
                    </a:lnTo>
                    <a:lnTo>
                      <a:pt x="702" y="432"/>
                    </a:lnTo>
                    <a:lnTo>
                      <a:pt x="713" y="435"/>
                    </a:lnTo>
                    <a:lnTo>
                      <a:pt x="726" y="437"/>
                    </a:lnTo>
                    <a:lnTo>
                      <a:pt x="738" y="439"/>
                    </a:lnTo>
                    <a:lnTo>
                      <a:pt x="752" y="443"/>
                    </a:lnTo>
                    <a:lnTo>
                      <a:pt x="764" y="446"/>
                    </a:lnTo>
                    <a:lnTo>
                      <a:pt x="778" y="449"/>
                    </a:lnTo>
                    <a:lnTo>
                      <a:pt x="792" y="454"/>
                    </a:lnTo>
                    <a:lnTo>
                      <a:pt x="805" y="459"/>
                    </a:lnTo>
                    <a:lnTo>
                      <a:pt x="818" y="464"/>
                    </a:lnTo>
                    <a:lnTo>
                      <a:pt x="830" y="471"/>
                    </a:lnTo>
                    <a:lnTo>
                      <a:pt x="843" y="477"/>
                    </a:lnTo>
                    <a:lnTo>
                      <a:pt x="854" y="485"/>
                    </a:lnTo>
                    <a:lnTo>
                      <a:pt x="865" y="493"/>
                    </a:lnTo>
                    <a:lnTo>
                      <a:pt x="874" y="502"/>
                    </a:lnTo>
                    <a:lnTo>
                      <a:pt x="882" y="511"/>
                    </a:lnTo>
                    <a:lnTo>
                      <a:pt x="880" y="521"/>
                    </a:lnTo>
                    <a:lnTo>
                      <a:pt x="880" y="531"/>
                    </a:lnTo>
                    <a:lnTo>
                      <a:pt x="880" y="542"/>
                    </a:lnTo>
                    <a:lnTo>
                      <a:pt x="879" y="552"/>
                    </a:lnTo>
                    <a:lnTo>
                      <a:pt x="878" y="552"/>
                    </a:lnTo>
                    <a:lnTo>
                      <a:pt x="877" y="552"/>
                    </a:lnTo>
                    <a:lnTo>
                      <a:pt x="875" y="552"/>
                    </a:lnTo>
                    <a:lnTo>
                      <a:pt x="874" y="552"/>
                    </a:lnTo>
                    <a:lnTo>
                      <a:pt x="861" y="545"/>
                    </a:lnTo>
                    <a:lnTo>
                      <a:pt x="848" y="538"/>
                    </a:lnTo>
                    <a:lnTo>
                      <a:pt x="835" y="532"/>
                    </a:lnTo>
                    <a:lnTo>
                      <a:pt x="822" y="527"/>
                    </a:lnTo>
                    <a:lnTo>
                      <a:pt x="810" y="522"/>
                    </a:lnTo>
                    <a:lnTo>
                      <a:pt x="797" y="518"/>
                    </a:lnTo>
                    <a:lnTo>
                      <a:pt x="785" y="514"/>
                    </a:lnTo>
                    <a:lnTo>
                      <a:pt x="772" y="511"/>
                    </a:lnTo>
                    <a:lnTo>
                      <a:pt x="760" y="509"/>
                    </a:lnTo>
                    <a:lnTo>
                      <a:pt x="747" y="507"/>
                    </a:lnTo>
                    <a:lnTo>
                      <a:pt x="735" y="506"/>
                    </a:lnTo>
                    <a:lnTo>
                      <a:pt x="722" y="506"/>
                    </a:lnTo>
                    <a:lnTo>
                      <a:pt x="709" y="507"/>
                    </a:lnTo>
                    <a:lnTo>
                      <a:pt x="696" y="509"/>
                    </a:lnTo>
                    <a:lnTo>
                      <a:pt x="683" y="511"/>
                    </a:lnTo>
                    <a:lnTo>
                      <a:pt x="669" y="514"/>
                    </a:lnTo>
                    <a:lnTo>
                      <a:pt x="675" y="514"/>
                    </a:lnTo>
                    <a:lnTo>
                      <a:pt x="679" y="515"/>
                    </a:lnTo>
                    <a:lnTo>
                      <a:pt x="684" y="515"/>
                    </a:lnTo>
                    <a:lnTo>
                      <a:pt x="688" y="515"/>
                    </a:lnTo>
                    <a:lnTo>
                      <a:pt x="695" y="515"/>
                    </a:lnTo>
                    <a:lnTo>
                      <a:pt x="703" y="515"/>
                    </a:lnTo>
                    <a:lnTo>
                      <a:pt x="714" y="514"/>
                    </a:lnTo>
                    <a:lnTo>
                      <a:pt x="729" y="514"/>
                    </a:lnTo>
                    <a:lnTo>
                      <a:pt x="749" y="519"/>
                    </a:lnTo>
                    <a:lnTo>
                      <a:pt x="768" y="523"/>
                    </a:lnTo>
                    <a:lnTo>
                      <a:pt x="786" y="528"/>
                    </a:lnTo>
                    <a:lnTo>
                      <a:pt x="803" y="534"/>
                    </a:lnTo>
                    <a:lnTo>
                      <a:pt x="821" y="540"/>
                    </a:lnTo>
                    <a:lnTo>
                      <a:pt x="840" y="548"/>
                    </a:lnTo>
                    <a:lnTo>
                      <a:pt x="858" y="557"/>
                    </a:lnTo>
                    <a:lnTo>
                      <a:pt x="877" y="567"/>
                    </a:lnTo>
                    <a:lnTo>
                      <a:pt x="877" y="578"/>
                    </a:lnTo>
                    <a:lnTo>
                      <a:pt x="877" y="590"/>
                    </a:lnTo>
                    <a:lnTo>
                      <a:pt x="877" y="602"/>
                    </a:lnTo>
                    <a:lnTo>
                      <a:pt x="878" y="614"/>
                    </a:lnTo>
                    <a:lnTo>
                      <a:pt x="877" y="615"/>
                    </a:lnTo>
                    <a:lnTo>
                      <a:pt x="876" y="615"/>
                    </a:lnTo>
                    <a:lnTo>
                      <a:pt x="876" y="617"/>
                    </a:lnTo>
                    <a:lnTo>
                      <a:pt x="863" y="610"/>
                    </a:lnTo>
                    <a:lnTo>
                      <a:pt x="852" y="603"/>
                    </a:lnTo>
                    <a:lnTo>
                      <a:pt x="840" y="597"/>
                    </a:lnTo>
                    <a:lnTo>
                      <a:pt x="829" y="593"/>
                    </a:lnTo>
                    <a:lnTo>
                      <a:pt x="818" y="588"/>
                    </a:lnTo>
                    <a:lnTo>
                      <a:pt x="808" y="584"/>
                    </a:lnTo>
                    <a:lnTo>
                      <a:pt x="796" y="580"/>
                    </a:lnTo>
                    <a:lnTo>
                      <a:pt x="786" y="578"/>
                    </a:lnTo>
                    <a:lnTo>
                      <a:pt x="776" y="576"/>
                    </a:lnTo>
                    <a:lnTo>
                      <a:pt x="764" y="574"/>
                    </a:lnTo>
                    <a:lnTo>
                      <a:pt x="753" y="573"/>
                    </a:lnTo>
                    <a:lnTo>
                      <a:pt x="742" y="572"/>
                    </a:lnTo>
                    <a:lnTo>
                      <a:pt x="730" y="573"/>
                    </a:lnTo>
                    <a:lnTo>
                      <a:pt x="718" y="574"/>
                    </a:lnTo>
                    <a:lnTo>
                      <a:pt x="704" y="576"/>
                    </a:lnTo>
                    <a:lnTo>
                      <a:pt x="691" y="578"/>
                    </a:lnTo>
                    <a:lnTo>
                      <a:pt x="694" y="579"/>
                    </a:lnTo>
                    <a:lnTo>
                      <a:pt x="700" y="579"/>
                    </a:lnTo>
                    <a:lnTo>
                      <a:pt x="706" y="580"/>
                    </a:lnTo>
                    <a:lnTo>
                      <a:pt x="717" y="580"/>
                    </a:lnTo>
                    <a:lnTo>
                      <a:pt x="728" y="581"/>
                    </a:lnTo>
                    <a:lnTo>
                      <a:pt x="742" y="582"/>
                    </a:lnTo>
                    <a:lnTo>
                      <a:pt x="757" y="585"/>
                    </a:lnTo>
                    <a:lnTo>
                      <a:pt x="775" y="587"/>
                    </a:lnTo>
                    <a:lnTo>
                      <a:pt x="787" y="590"/>
                    </a:lnTo>
                    <a:lnTo>
                      <a:pt x="800" y="594"/>
                    </a:lnTo>
                    <a:lnTo>
                      <a:pt x="813" y="597"/>
                    </a:lnTo>
                    <a:lnTo>
                      <a:pt x="827" y="603"/>
                    </a:lnTo>
                    <a:lnTo>
                      <a:pt x="840" y="609"/>
                    </a:lnTo>
                    <a:lnTo>
                      <a:pt x="852" y="615"/>
                    </a:lnTo>
                    <a:lnTo>
                      <a:pt x="865" y="623"/>
                    </a:lnTo>
                    <a:lnTo>
                      <a:pt x="876" y="632"/>
                    </a:lnTo>
                    <a:lnTo>
                      <a:pt x="876" y="644"/>
                    </a:lnTo>
                    <a:lnTo>
                      <a:pt x="876" y="655"/>
                    </a:lnTo>
                    <a:lnTo>
                      <a:pt x="875" y="668"/>
                    </a:lnTo>
                    <a:lnTo>
                      <a:pt x="875" y="679"/>
                    </a:lnTo>
                    <a:lnTo>
                      <a:pt x="874" y="680"/>
                    </a:lnTo>
                    <a:lnTo>
                      <a:pt x="873" y="680"/>
                    </a:lnTo>
                    <a:lnTo>
                      <a:pt x="873" y="681"/>
                    </a:lnTo>
                    <a:lnTo>
                      <a:pt x="849" y="670"/>
                    </a:lnTo>
                    <a:lnTo>
                      <a:pt x="827" y="661"/>
                    </a:lnTo>
                    <a:lnTo>
                      <a:pt x="807" y="653"/>
                    </a:lnTo>
                    <a:lnTo>
                      <a:pt x="787" y="646"/>
                    </a:lnTo>
                    <a:lnTo>
                      <a:pt x="768" y="642"/>
                    </a:lnTo>
                    <a:lnTo>
                      <a:pt x="747" y="637"/>
                    </a:lnTo>
                    <a:lnTo>
                      <a:pt x="726" y="635"/>
                    </a:lnTo>
                    <a:lnTo>
                      <a:pt x="701" y="634"/>
                    </a:lnTo>
                    <a:lnTo>
                      <a:pt x="696" y="635"/>
                    </a:lnTo>
                    <a:lnTo>
                      <a:pt x="691" y="636"/>
                    </a:lnTo>
                    <a:lnTo>
                      <a:pt x="686" y="636"/>
                    </a:lnTo>
                    <a:lnTo>
                      <a:pt x="680" y="637"/>
                    </a:lnTo>
                    <a:lnTo>
                      <a:pt x="676" y="638"/>
                    </a:lnTo>
                    <a:lnTo>
                      <a:pt x="670" y="639"/>
                    </a:lnTo>
                    <a:lnTo>
                      <a:pt x="666" y="640"/>
                    </a:lnTo>
                    <a:lnTo>
                      <a:pt x="660" y="642"/>
                    </a:lnTo>
                    <a:lnTo>
                      <a:pt x="675" y="642"/>
                    </a:lnTo>
                    <a:lnTo>
                      <a:pt x="688" y="642"/>
                    </a:lnTo>
                    <a:lnTo>
                      <a:pt x="703" y="642"/>
                    </a:lnTo>
                    <a:lnTo>
                      <a:pt x="717" y="643"/>
                    </a:lnTo>
                    <a:lnTo>
                      <a:pt x="730" y="644"/>
                    </a:lnTo>
                    <a:lnTo>
                      <a:pt x="744" y="646"/>
                    </a:lnTo>
                    <a:lnTo>
                      <a:pt x="758" y="648"/>
                    </a:lnTo>
                    <a:lnTo>
                      <a:pt x="771" y="651"/>
                    </a:lnTo>
                    <a:lnTo>
                      <a:pt x="785" y="654"/>
                    </a:lnTo>
                    <a:lnTo>
                      <a:pt x="797" y="659"/>
                    </a:lnTo>
                    <a:lnTo>
                      <a:pt x="811" y="663"/>
                    </a:lnTo>
                    <a:lnTo>
                      <a:pt x="825" y="669"/>
                    </a:lnTo>
                    <a:lnTo>
                      <a:pt x="837" y="675"/>
                    </a:lnTo>
                    <a:lnTo>
                      <a:pt x="850" y="681"/>
                    </a:lnTo>
                    <a:lnTo>
                      <a:pt x="863" y="689"/>
                    </a:lnTo>
                    <a:lnTo>
                      <a:pt x="876" y="698"/>
                    </a:lnTo>
                    <a:lnTo>
                      <a:pt x="874" y="708"/>
                    </a:lnTo>
                    <a:lnTo>
                      <a:pt x="871" y="717"/>
                    </a:lnTo>
                    <a:lnTo>
                      <a:pt x="870" y="727"/>
                    </a:lnTo>
                    <a:lnTo>
                      <a:pt x="868" y="736"/>
                    </a:lnTo>
                    <a:lnTo>
                      <a:pt x="851" y="726"/>
                    </a:lnTo>
                    <a:lnTo>
                      <a:pt x="836" y="717"/>
                    </a:lnTo>
                    <a:lnTo>
                      <a:pt x="821" y="710"/>
                    </a:lnTo>
                    <a:lnTo>
                      <a:pt x="808" y="704"/>
                    </a:lnTo>
                    <a:lnTo>
                      <a:pt x="793" y="700"/>
                    </a:lnTo>
                    <a:lnTo>
                      <a:pt x="778" y="695"/>
                    </a:lnTo>
                    <a:lnTo>
                      <a:pt x="762" y="692"/>
                    </a:lnTo>
                    <a:lnTo>
                      <a:pt x="744" y="688"/>
                    </a:lnTo>
                    <a:lnTo>
                      <a:pt x="730" y="687"/>
                    </a:lnTo>
                    <a:lnTo>
                      <a:pt x="719" y="687"/>
                    </a:lnTo>
                    <a:lnTo>
                      <a:pt x="708" y="687"/>
                    </a:lnTo>
                    <a:lnTo>
                      <a:pt x="700" y="687"/>
                    </a:lnTo>
                    <a:lnTo>
                      <a:pt x="692" y="687"/>
                    </a:lnTo>
                    <a:lnTo>
                      <a:pt x="685" y="687"/>
                    </a:lnTo>
                    <a:lnTo>
                      <a:pt x="679" y="687"/>
                    </a:lnTo>
                    <a:lnTo>
                      <a:pt x="675" y="687"/>
                    </a:lnTo>
                    <a:lnTo>
                      <a:pt x="675" y="688"/>
                    </a:lnTo>
                    <a:lnTo>
                      <a:pt x="676" y="689"/>
                    </a:lnTo>
                    <a:lnTo>
                      <a:pt x="676" y="692"/>
                    </a:lnTo>
                    <a:lnTo>
                      <a:pt x="676" y="693"/>
                    </a:lnTo>
                    <a:lnTo>
                      <a:pt x="688" y="692"/>
                    </a:lnTo>
                    <a:lnTo>
                      <a:pt x="701" y="692"/>
                    </a:lnTo>
                    <a:lnTo>
                      <a:pt x="713" y="692"/>
                    </a:lnTo>
                    <a:lnTo>
                      <a:pt x="726" y="693"/>
                    </a:lnTo>
                    <a:lnTo>
                      <a:pt x="738" y="695"/>
                    </a:lnTo>
                    <a:lnTo>
                      <a:pt x="751" y="697"/>
                    </a:lnTo>
                    <a:lnTo>
                      <a:pt x="763" y="701"/>
                    </a:lnTo>
                    <a:lnTo>
                      <a:pt x="776" y="704"/>
                    </a:lnTo>
                    <a:lnTo>
                      <a:pt x="787" y="709"/>
                    </a:lnTo>
                    <a:lnTo>
                      <a:pt x="799" y="714"/>
                    </a:lnTo>
                    <a:lnTo>
                      <a:pt x="811" y="719"/>
                    </a:lnTo>
                    <a:lnTo>
                      <a:pt x="822" y="725"/>
                    </a:lnTo>
                    <a:lnTo>
                      <a:pt x="834" y="730"/>
                    </a:lnTo>
                    <a:lnTo>
                      <a:pt x="845" y="737"/>
                    </a:lnTo>
                    <a:lnTo>
                      <a:pt x="857" y="744"/>
                    </a:lnTo>
                    <a:lnTo>
                      <a:pt x="868" y="751"/>
                    </a:lnTo>
                    <a:lnTo>
                      <a:pt x="867" y="773"/>
                    </a:lnTo>
                    <a:lnTo>
                      <a:pt x="866" y="785"/>
                    </a:lnTo>
                    <a:lnTo>
                      <a:pt x="866" y="789"/>
                    </a:lnTo>
                    <a:lnTo>
                      <a:pt x="865" y="792"/>
                    </a:lnTo>
                    <a:lnTo>
                      <a:pt x="850" y="784"/>
                    </a:lnTo>
                    <a:lnTo>
                      <a:pt x="835" y="776"/>
                    </a:lnTo>
                    <a:lnTo>
                      <a:pt x="820" y="769"/>
                    </a:lnTo>
                    <a:lnTo>
                      <a:pt x="807" y="762"/>
                    </a:lnTo>
                    <a:lnTo>
                      <a:pt x="794" y="758"/>
                    </a:lnTo>
                    <a:lnTo>
                      <a:pt x="780" y="753"/>
                    </a:lnTo>
                    <a:lnTo>
                      <a:pt x="768" y="748"/>
                    </a:lnTo>
                    <a:lnTo>
                      <a:pt x="754" y="746"/>
                    </a:lnTo>
                    <a:lnTo>
                      <a:pt x="742" y="744"/>
                    </a:lnTo>
                    <a:lnTo>
                      <a:pt x="728" y="742"/>
                    </a:lnTo>
                    <a:lnTo>
                      <a:pt x="714" y="740"/>
                    </a:lnTo>
                    <a:lnTo>
                      <a:pt x="701" y="739"/>
                    </a:lnTo>
                    <a:lnTo>
                      <a:pt x="686" y="739"/>
                    </a:lnTo>
                    <a:lnTo>
                      <a:pt x="670" y="740"/>
                    </a:lnTo>
                    <a:lnTo>
                      <a:pt x="654" y="742"/>
                    </a:lnTo>
                    <a:lnTo>
                      <a:pt x="637" y="743"/>
                    </a:lnTo>
                    <a:lnTo>
                      <a:pt x="641" y="744"/>
                    </a:lnTo>
                    <a:lnTo>
                      <a:pt x="644" y="744"/>
                    </a:lnTo>
                    <a:lnTo>
                      <a:pt x="647" y="745"/>
                    </a:lnTo>
                    <a:lnTo>
                      <a:pt x="653" y="745"/>
                    </a:lnTo>
                    <a:lnTo>
                      <a:pt x="661" y="746"/>
                    </a:lnTo>
                    <a:lnTo>
                      <a:pt x="674" y="746"/>
                    </a:lnTo>
                    <a:lnTo>
                      <a:pt x="689" y="747"/>
                    </a:lnTo>
                    <a:lnTo>
                      <a:pt x="711" y="748"/>
                    </a:lnTo>
                    <a:lnTo>
                      <a:pt x="730" y="752"/>
                    </a:lnTo>
                    <a:lnTo>
                      <a:pt x="750" y="755"/>
                    </a:lnTo>
                    <a:lnTo>
                      <a:pt x="771" y="760"/>
                    </a:lnTo>
                    <a:lnTo>
                      <a:pt x="792" y="765"/>
                    </a:lnTo>
                    <a:lnTo>
                      <a:pt x="812" y="773"/>
                    </a:lnTo>
                    <a:lnTo>
                      <a:pt x="832" y="783"/>
                    </a:lnTo>
                    <a:lnTo>
                      <a:pt x="850" y="794"/>
                    </a:lnTo>
                    <a:lnTo>
                      <a:pt x="866" y="808"/>
                    </a:lnTo>
                    <a:lnTo>
                      <a:pt x="865" y="819"/>
                    </a:lnTo>
                    <a:lnTo>
                      <a:pt x="865" y="829"/>
                    </a:lnTo>
                    <a:lnTo>
                      <a:pt x="865" y="841"/>
                    </a:lnTo>
                    <a:lnTo>
                      <a:pt x="865" y="852"/>
                    </a:lnTo>
                    <a:lnTo>
                      <a:pt x="858" y="851"/>
                    </a:lnTo>
                    <a:lnTo>
                      <a:pt x="849" y="846"/>
                    </a:lnTo>
                    <a:lnTo>
                      <a:pt x="838" y="841"/>
                    </a:lnTo>
                    <a:lnTo>
                      <a:pt x="828" y="834"/>
                    </a:lnTo>
                    <a:lnTo>
                      <a:pt x="818" y="827"/>
                    </a:lnTo>
                    <a:lnTo>
                      <a:pt x="808" y="821"/>
                    </a:lnTo>
                    <a:lnTo>
                      <a:pt x="801" y="816"/>
                    </a:lnTo>
                    <a:lnTo>
                      <a:pt x="795" y="812"/>
                    </a:lnTo>
                    <a:lnTo>
                      <a:pt x="775" y="804"/>
                    </a:lnTo>
                    <a:lnTo>
                      <a:pt x="755" y="797"/>
                    </a:lnTo>
                    <a:lnTo>
                      <a:pt x="736" y="793"/>
                    </a:lnTo>
                    <a:lnTo>
                      <a:pt x="718" y="788"/>
                    </a:lnTo>
                    <a:lnTo>
                      <a:pt x="699" y="786"/>
                    </a:lnTo>
                    <a:lnTo>
                      <a:pt x="679" y="785"/>
                    </a:lnTo>
                    <a:lnTo>
                      <a:pt x="660" y="784"/>
                    </a:lnTo>
                    <a:lnTo>
                      <a:pt x="639" y="783"/>
                    </a:lnTo>
                    <a:lnTo>
                      <a:pt x="642" y="784"/>
                    </a:lnTo>
                    <a:lnTo>
                      <a:pt x="645" y="785"/>
                    </a:lnTo>
                    <a:lnTo>
                      <a:pt x="647" y="786"/>
                    </a:lnTo>
                    <a:lnTo>
                      <a:pt x="650" y="787"/>
                    </a:lnTo>
                    <a:lnTo>
                      <a:pt x="663" y="789"/>
                    </a:lnTo>
                    <a:lnTo>
                      <a:pt x="677" y="791"/>
                    </a:lnTo>
                    <a:lnTo>
                      <a:pt x="692" y="793"/>
                    </a:lnTo>
                    <a:lnTo>
                      <a:pt x="705" y="796"/>
                    </a:lnTo>
                    <a:lnTo>
                      <a:pt x="719" y="798"/>
                    </a:lnTo>
                    <a:lnTo>
                      <a:pt x="734" y="802"/>
                    </a:lnTo>
                    <a:lnTo>
                      <a:pt x="747" y="806"/>
                    </a:lnTo>
                    <a:lnTo>
                      <a:pt x="761" y="810"/>
                    </a:lnTo>
                    <a:lnTo>
                      <a:pt x="775" y="816"/>
                    </a:lnTo>
                    <a:lnTo>
                      <a:pt x="788" y="821"/>
                    </a:lnTo>
                    <a:lnTo>
                      <a:pt x="802" y="827"/>
                    </a:lnTo>
                    <a:lnTo>
                      <a:pt x="815" y="834"/>
                    </a:lnTo>
                    <a:lnTo>
                      <a:pt x="827" y="841"/>
                    </a:lnTo>
                    <a:lnTo>
                      <a:pt x="840" y="848"/>
                    </a:lnTo>
                    <a:lnTo>
                      <a:pt x="852" y="858"/>
                    </a:lnTo>
                    <a:lnTo>
                      <a:pt x="863" y="868"/>
                    </a:lnTo>
                    <a:lnTo>
                      <a:pt x="863" y="877"/>
                    </a:lnTo>
                    <a:lnTo>
                      <a:pt x="865" y="887"/>
                    </a:lnTo>
                    <a:lnTo>
                      <a:pt x="865" y="897"/>
                    </a:lnTo>
                    <a:lnTo>
                      <a:pt x="865" y="906"/>
                    </a:lnTo>
                    <a:lnTo>
                      <a:pt x="863" y="908"/>
                    </a:lnTo>
                    <a:lnTo>
                      <a:pt x="862" y="908"/>
                    </a:lnTo>
                    <a:lnTo>
                      <a:pt x="861" y="909"/>
                    </a:lnTo>
                    <a:lnTo>
                      <a:pt x="861" y="910"/>
                    </a:lnTo>
                    <a:lnTo>
                      <a:pt x="853" y="905"/>
                    </a:lnTo>
                    <a:lnTo>
                      <a:pt x="846" y="900"/>
                    </a:lnTo>
                    <a:lnTo>
                      <a:pt x="838" y="895"/>
                    </a:lnTo>
                    <a:lnTo>
                      <a:pt x="830" y="889"/>
                    </a:lnTo>
                    <a:lnTo>
                      <a:pt x="822" y="885"/>
                    </a:lnTo>
                    <a:lnTo>
                      <a:pt x="816" y="879"/>
                    </a:lnTo>
                    <a:lnTo>
                      <a:pt x="808" y="875"/>
                    </a:lnTo>
                    <a:lnTo>
                      <a:pt x="801" y="870"/>
                    </a:lnTo>
                    <a:lnTo>
                      <a:pt x="778" y="860"/>
                    </a:lnTo>
                    <a:lnTo>
                      <a:pt x="758" y="853"/>
                    </a:lnTo>
                    <a:lnTo>
                      <a:pt x="737" y="847"/>
                    </a:lnTo>
                    <a:lnTo>
                      <a:pt x="718" y="843"/>
                    </a:lnTo>
                    <a:lnTo>
                      <a:pt x="699" y="842"/>
                    </a:lnTo>
                    <a:lnTo>
                      <a:pt x="678" y="841"/>
                    </a:lnTo>
                    <a:lnTo>
                      <a:pt x="656" y="842"/>
                    </a:lnTo>
                    <a:lnTo>
                      <a:pt x="633" y="843"/>
                    </a:lnTo>
                    <a:lnTo>
                      <a:pt x="634" y="843"/>
                    </a:lnTo>
                    <a:lnTo>
                      <a:pt x="635" y="844"/>
                    </a:lnTo>
                    <a:lnTo>
                      <a:pt x="636" y="845"/>
                    </a:lnTo>
                    <a:lnTo>
                      <a:pt x="653" y="846"/>
                    </a:lnTo>
                    <a:lnTo>
                      <a:pt x="670" y="847"/>
                    </a:lnTo>
                    <a:lnTo>
                      <a:pt x="685" y="848"/>
                    </a:lnTo>
                    <a:lnTo>
                      <a:pt x="701" y="851"/>
                    </a:lnTo>
                    <a:lnTo>
                      <a:pt x="714" y="853"/>
                    </a:lnTo>
                    <a:lnTo>
                      <a:pt x="729" y="856"/>
                    </a:lnTo>
                    <a:lnTo>
                      <a:pt x="743" y="860"/>
                    </a:lnTo>
                    <a:lnTo>
                      <a:pt x="755" y="864"/>
                    </a:lnTo>
                    <a:lnTo>
                      <a:pt x="769" y="870"/>
                    </a:lnTo>
                    <a:lnTo>
                      <a:pt x="782" y="876"/>
                    </a:lnTo>
                    <a:lnTo>
                      <a:pt x="795" y="883"/>
                    </a:lnTo>
                    <a:lnTo>
                      <a:pt x="808" y="889"/>
                    </a:lnTo>
                    <a:lnTo>
                      <a:pt x="821" y="897"/>
                    </a:lnTo>
                    <a:lnTo>
                      <a:pt x="835" y="906"/>
                    </a:lnTo>
                    <a:lnTo>
                      <a:pt x="849" y="917"/>
                    </a:lnTo>
                    <a:lnTo>
                      <a:pt x="863" y="928"/>
                    </a:lnTo>
                    <a:lnTo>
                      <a:pt x="865" y="935"/>
                    </a:lnTo>
                    <a:lnTo>
                      <a:pt x="866" y="947"/>
                    </a:lnTo>
                    <a:lnTo>
                      <a:pt x="866" y="960"/>
                    </a:lnTo>
                    <a:lnTo>
                      <a:pt x="861" y="968"/>
                    </a:lnTo>
                    <a:lnTo>
                      <a:pt x="846" y="958"/>
                    </a:lnTo>
                    <a:lnTo>
                      <a:pt x="832" y="949"/>
                    </a:lnTo>
                    <a:lnTo>
                      <a:pt x="817" y="941"/>
                    </a:lnTo>
                    <a:lnTo>
                      <a:pt x="803" y="931"/>
                    </a:lnTo>
                    <a:lnTo>
                      <a:pt x="790" y="925"/>
                    </a:lnTo>
                    <a:lnTo>
                      <a:pt x="776" y="918"/>
                    </a:lnTo>
                    <a:lnTo>
                      <a:pt x="762" y="912"/>
                    </a:lnTo>
                    <a:lnTo>
                      <a:pt x="749" y="908"/>
                    </a:lnTo>
                    <a:lnTo>
                      <a:pt x="734" y="903"/>
                    </a:lnTo>
                    <a:lnTo>
                      <a:pt x="720" y="900"/>
                    </a:lnTo>
                    <a:lnTo>
                      <a:pt x="705" y="897"/>
                    </a:lnTo>
                    <a:lnTo>
                      <a:pt x="691" y="895"/>
                    </a:lnTo>
                    <a:lnTo>
                      <a:pt x="676" y="894"/>
                    </a:lnTo>
                    <a:lnTo>
                      <a:pt x="660" y="894"/>
                    </a:lnTo>
                    <a:lnTo>
                      <a:pt x="643" y="895"/>
                    </a:lnTo>
                    <a:lnTo>
                      <a:pt x="626" y="896"/>
                    </a:lnTo>
                    <a:lnTo>
                      <a:pt x="626" y="897"/>
                    </a:lnTo>
                    <a:lnTo>
                      <a:pt x="625" y="897"/>
                    </a:lnTo>
                    <a:lnTo>
                      <a:pt x="625" y="899"/>
                    </a:lnTo>
                    <a:lnTo>
                      <a:pt x="633" y="899"/>
                    </a:lnTo>
                    <a:lnTo>
                      <a:pt x="642" y="900"/>
                    </a:lnTo>
                    <a:lnTo>
                      <a:pt x="650" y="900"/>
                    </a:lnTo>
                    <a:lnTo>
                      <a:pt x="659" y="900"/>
                    </a:lnTo>
                    <a:lnTo>
                      <a:pt x="667" y="901"/>
                    </a:lnTo>
                    <a:lnTo>
                      <a:pt x="676" y="901"/>
                    </a:lnTo>
                    <a:lnTo>
                      <a:pt x="684" y="902"/>
                    </a:lnTo>
                    <a:lnTo>
                      <a:pt x="693" y="902"/>
                    </a:lnTo>
                    <a:lnTo>
                      <a:pt x="716" y="908"/>
                    </a:lnTo>
                    <a:lnTo>
                      <a:pt x="738" y="914"/>
                    </a:lnTo>
                    <a:lnTo>
                      <a:pt x="759" y="924"/>
                    </a:lnTo>
                    <a:lnTo>
                      <a:pt x="779" y="933"/>
                    </a:lnTo>
                    <a:lnTo>
                      <a:pt x="800" y="944"/>
                    </a:lnTo>
                    <a:lnTo>
                      <a:pt x="820" y="956"/>
                    </a:lnTo>
                    <a:lnTo>
                      <a:pt x="841" y="969"/>
                    </a:lnTo>
                    <a:lnTo>
                      <a:pt x="862" y="983"/>
                    </a:lnTo>
                    <a:lnTo>
                      <a:pt x="862" y="989"/>
                    </a:lnTo>
                    <a:lnTo>
                      <a:pt x="863" y="1001"/>
                    </a:lnTo>
                    <a:lnTo>
                      <a:pt x="862" y="1013"/>
                    </a:lnTo>
                    <a:lnTo>
                      <a:pt x="859" y="1021"/>
                    </a:lnTo>
                    <a:lnTo>
                      <a:pt x="841" y="1009"/>
                    </a:lnTo>
                    <a:lnTo>
                      <a:pt x="820" y="994"/>
                    </a:lnTo>
                    <a:lnTo>
                      <a:pt x="800" y="980"/>
                    </a:lnTo>
                    <a:lnTo>
                      <a:pt x="778" y="968"/>
                    </a:lnTo>
                    <a:lnTo>
                      <a:pt x="757" y="956"/>
                    </a:lnTo>
                    <a:lnTo>
                      <a:pt x="734" y="947"/>
                    </a:lnTo>
                    <a:lnTo>
                      <a:pt x="712" y="942"/>
                    </a:lnTo>
                    <a:lnTo>
                      <a:pt x="691" y="941"/>
                    </a:lnTo>
                    <a:lnTo>
                      <a:pt x="716" y="951"/>
                    </a:lnTo>
                    <a:lnTo>
                      <a:pt x="737" y="962"/>
                    </a:lnTo>
                    <a:lnTo>
                      <a:pt x="759" y="972"/>
                    </a:lnTo>
                    <a:lnTo>
                      <a:pt x="778" y="983"/>
                    </a:lnTo>
                    <a:lnTo>
                      <a:pt x="797" y="995"/>
                    </a:lnTo>
                    <a:lnTo>
                      <a:pt x="818" y="1008"/>
                    </a:lnTo>
                    <a:lnTo>
                      <a:pt x="838" y="1022"/>
                    </a:lnTo>
                    <a:lnTo>
                      <a:pt x="861" y="1039"/>
                    </a:lnTo>
                    <a:lnTo>
                      <a:pt x="860" y="1045"/>
                    </a:lnTo>
                    <a:lnTo>
                      <a:pt x="860" y="1051"/>
                    </a:lnTo>
                    <a:lnTo>
                      <a:pt x="860" y="1058"/>
                    </a:lnTo>
                    <a:lnTo>
                      <a:pt x="860" y="1063"/>
                    </a:lnTo>
                    <a:lnTo>
                      <a:pt x="855" y="1067"/>
                    </a:lnTo>
                    <a:lnTo>
                      <a:pt x="853" y="1068"/>
                    </a:lnTo>
                    <a:lnTo>
                      <a:pt x="852" y="1068"/>
                    </a:lnTo>
                    <a:lnTo>
                      <a:pt x="851" y="1068"/>
                    </a:lnTo>
                    <a:close/>
                  </a:path>
                </a:pathLst>
              </a:custGeom>
              <a:solidFill>
                <a:srgbClr val="EDE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67"/>
              <p:cNvSpPr>
                <a:spLocks/>
              </p:cNvSpPr>
              <p:nvPr/>
            </p:nvSpPr>
            <p:spPr bwMode="auto">
              <a:xfrm>
                <a:off x="1453" y="4076"/>
                <a:ext cx="16" cy="12"/>
              </a:xfrm>
              <a:custGeom>
                <a:avLst/>
                <a:gdLst>
                  <a:gd name="T0" fmla="*/ 2 w 48"/>
                  <a:gd name="T1" fmla="*/ 1 h 36"/>
                  <a:gd name="T2" fmla="*/ 1 w 48"/>
                  <a:gd name="T3" fmla="*/ 1 h 36"/>
                  <a:gd name="T4" fmla="*/ 1 w 48"/>
                  <a:gd name="T5" fmla="*/ 1 h 36"/>
                  <a:gd name="T6" fmla="*/ 1 w 48"/>
                  <a:gd name="T7" fmla="*/ 1 h 36"/>
                  <a:gd name="T8" fmla="*/ 1 w 48"/>
                  <a:gd name="T9" fmla="*/ 1 h 36"/>
                  <a:gd name="T10" fmla="*/ 1 w 48"/>
                  <a:gd name="T11" fmla="*/ 1 h 36"/>
                  <a:gd name="T12" fmla="*/ 0 w 48"/>
                  <a:gd name="T13" fmla="*/ 1 h 36"/>
                  <a:gd name="T14" fmla="*/ 0 w 48"/>
                  <a:gd name="T15" fmla="*/ 0 h 36"/>
                  <a:gd name="T16" fmla="*/ 0 w 48"/>
                  <a:gd name="T17" fmla="*/ 0 h 36"/>
                  <a:gd name="T18" fmla="*/ 0 w 48"/>
                  <a:gd name="T19" fmla="*/ 0 h 36"/>
                  <a:gd name="T20" fmla="*/ 0 w 48"/>
                  <a:gd name="T21" fmla="*/ 0 h 36"/>
                  <a:gd name="T22" fmla="*/ 0 w 48"/>
                  <a:gd name="T23" fmla="*/ 0 h 36"/>
                  <a:gd name="T24" fmla="*/ 0 w 48"/>
                  <a:gd name="T25" fmla="*/ 0 h 36"/>
                  <a:gd name="T26" fmla="*/ 0 w 48"/>
                  <a:gd name="T27" fmla="*/ 0 h 36"/>
                  <a:gd name="T28" fmla="*/ 0 w 48"/>
                  <a:gd name="T29" fmla="*/ 0 h 36"/>
                  <a:gd name="T30" fmla="*/ 0 w 48"/>
                  <a:gd name="T31" fmla="*/ 0 h 36"/>
                  <a:gd name="T32" fmla="*/ 0 w 48"/>
                  <a:gd name="T33" fmla="*/ 0 h 36"/>
                  <a:gd name="T34" fmla="*/ 0 w 48"/>
                  <a:gd name="T35" fmla="*/ 0 h 36"/>
                  <a:gd name="T36" fmla="*/ 1 w 48"/>
                  <a:gd name="T37" fmla="*/ 0 h 36"/>
                  <a:gd name="T38" fmla="*/ 1 w 48"/>
                  <a:gd name="T39" fmla="*/ 0 h 36"/>
                  <a:gd name="T40" fmla="*/ 1 w 48"/>
                  <a:gd name="T41" fmla="*/ 0 h 36"/>
                  <a:gd name="T42" fmla="*/ 1 w 48"/>
                  <a:gd name="T43" fmla="*/ 1 h 36"/>
                  <a:gd name="T44" fmla="*/ 2 w 48"/>
                  <a:gd name="T45" fmla="*/ 1 h 36"/>
                  <a:gd name="T46" fmla="*/ 2 w 48"/>
                  <a:gd name="T47" fmla="*/ 1 h 36"/>
                  <a:gd name="T48" fmla="*/ 2 w 48"/>
                  <a:gd name="T49" fmla="*/ 1 h 36"/>
                  <a:gd name="T50" fmla="*/ 2 w 48"/>
                  <a:gd name="T51" fmla="*/ 1 h 36"/>
                  <a:gd name="T52" fmla="*/ 2 w 48"/>
                  <a:gd name="T53" fmla="*/ 1 h 36"/>
                  <a:gd name="T54" fmla="*/ 2 w 48"/>
                  <a:gd name="T55" fmla="*/ 1 h 36"/>
                  <a:gd name="T56" fmla="*/ 2 w 48"/>
                  <a:gd name="T57" fmla="*/ 1 h 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"/>
                  <a:gd name="T88" fmla="*/ 0 h 36"/>
                  <a:gd name="T89" fmla="*/ 48 w 48"/>
                  <a:gd name="T90" fmla="*/ 36 h 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" h="36">
                    <a:moveTo>
                      <a:pt x="43" y="35"/>
                    </a:moveTo>
                    <a:lnTo>
                      <a:pt x="37" y="31"/>
                    </a:lnTo>
                    <a:lnTo>
                      <a:pt x="32" y="26"/>
                    </a:lnTo>
                    <a:lnTo>
                      <a:pt x="26" y="23"/>
                    </a:lnTo>
                    <a:lnTo>
                      <a:pt x="22" y="19"/>
                    </a:lnTo>
                    <a:lnTo>
                      <a:pt x="16" y="17"/>
                    </a:lnTo>
                    <a:lnTo>
                      <a:pt x="11" y="15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16" y="6"/>
                    </a:lnTo>
                    <a:lnTo>
                      <a:pt x="22" y="9"/>
                    </a:lnTo>
                    <a:lnTo>
                      <a:pt x="28" y="12"/>
                    </a:lnTo>
                    <a:lnTo>
                      <a:pt x="35" y="18"/>
                    </a:lnTo>
                    <a:lnTo>
                      <a:pt x="41" y="24"/>
                    </a:lnTo>
                    <a:lnTo>
                      <a:pt x="45" y="29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43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68"/>
              <p:cNvSpPr>
                <a:spLocks/>
              </p:cNvSpPr>
              <p:nvPr/>
            </p:nvSpPr>
            <p:spPr bwMode="auto">
              <a:xfrm>
                <a:off x="1447" y="4050"/>
                <a:ext cx="97" cy="37"/>
              </a:xfrm>
              <a:custGeom>
                <a:avLst/>
                <a:gdLst>
                  <a:gd name="T0" fmla="*/ 7 w 291"/>
                  <a:gd name="T1" fmla="*/ 4 h 112"/>
                  <a:gd name="T2" fmla="*/ 7 w 291"/>
                  <a:gd name="T3" fmla="*/ 4 h 112"/>
                  <a:gd name="T4" fmla="*/ 7 w 291"/>
                  <a:gd name="T5" fmla="*/ 4 h 112"/>
                  <a:gd name="T6" fmla="*/ 7 w 291"/>
                  <a:gd name="T7" fmla="*/ 4 h 112"/>
                  <a:gd name="T8" fmla="*/ 6 w 291"/>
                  <a:gd name="T9" fmla="*/ 4 h 112"/>
                  <a:gd name="T10" fmla="*/ 6 w 291"/>
                  <a:gd name="T11" fmla="*/ 4 h 112"/>
                  <a:gd name="T12" fmla="*/ 6 w 291"/>
                  <a:gd name="T13" fmla="*/ 4 h 112"/>
                  <a:gd name="T14" fmla="*/ 6 w 291"/>
                  <a:gd name="T15" fmla="*/ 4 h 112"/>
                  <a:gd name="T16" fmla="*/ 5 w 291"/>
                  <a:gd name="T17" fmla="*/ 3 h 112"/>
                  <a:gd name="T18" fmla="*/ 5 w 291"/>
                  <a:gd name="T19" fmla="*/ 3 h 112"/>
                  <a:gd name="T20" fmla="*/ 4 w 291"/>
                  <a:gd name="T21" fmla="*/ 2 h 112"/>
                  <a:gd name="T22" fmla="*/ 4 w 291"/>
                  <a:gd name="T23" fmla="*/ 2 h 112"/>
                  <a:gd name="T24" fmla="*/ 3 w 291"/>
                  <a:gd name="T25" fmla="*/ 1 h 112"/>
                  <a:gd name="T26" fmla="*/ 2 w 291"/>
                  <a:gd name="T27" fmla="*/ 1 h 112"/>
                  <a:gd name="T28" fmla="*/ 2 w 291"/>
                  <a:gd name="T29" fmla="*/ 1 h 112"/>
                  <a:gd name="T30" fmla="*/ 1 w 291"/>
                  <a:gd name="T31" fmla="*/ 0 h 112"/>
                  <a:gd name="T32" fmla="*/ 0 w 291"/>
                  <a:gd name="T33" fmla="*/ 0 h 112"/>
                  <a:gd name="T34" fmla="*/ 0 w 291"/>
                  <a:gd name="T35" fmla="*/ 0 h 112"/>
                  <a:gd name="T36" fmla="*/ 0 w 291"/>
                  <a:gd name="T37" fmla="*/ 0 h 112"/>
                  <a:gd name="T38" fmla="*/ 0 w 291"/>
                  <a:gd name="T39" fmla="*/ 0 h 112"/>
                  <a:gd name="T40" fmla="*/ 0 w 291"/>
                  <a:gd name="T41" fmla="*/ 0 h 112"/>
                  <a:gd name="T42" fmla="*/ 1 w 291"/>
                  <a:gd name="T43" fmla="*/ 0 h 112"/>
                  <a:gd name="T44" fmla="*/ 2 w 291"/>
                  <a:gd name="T45" fmla="*/ 0 h 112"/>
                  <a:gd name="T46" fmla="*/ 3 w 291"/>
                  <a:gd name="T47" fmla="*/ 1 h 112"/>
                  <a:gd name="T48" fmla="*/ 4 w 291"/>
                  <a:gd name="T49" fmla="*/ 1 h 112"/>
                  <a:gd name="T50" fmla="*/ 4 w 291"/>
                  <a:gd name="T51" fmla="*/ 2 h 112"/>
                  <a:gd name="T52" fmla="*/ 5 w 291"/>
                  <a:gd name="T53" fmla="*/ 2 h 112"/>
                  <a:gd name="T54" fmla="*/ 6 w 291"/>
                  <a:gd name="T55" fmla="*/ 3 h 112"/>
                  <a:gd name="T56" fmla="*/ 7 w 291"/>
                  <a:gd name="T57" fmla="*/ 4 h 112"/>
                  <a:gd name="T58" fmla="*/ 7 w 291"/>
                  <a:gd name="T59" fmla="*/ 4 h 112"/>
                  <a:gd name="T60" fmla="*/ 8 w 291"/>
                  <a:gd name="T61" fmla="*/ 4 h 112"/>
                  <a:gd name="T62" fmla="*/ 8 w 291"/>
                  <a:gd name="T63" fmla="*/ 4 h 112"/>
                  <a:gd name="T64" fmla="*/ 9 w 291"/>
                  <a:gd name="T65" fmla="*/ 4 h 112"/>
                  <a:gd name="T66" fmla="*/ 9 w 291"/>
                  <a:gd name="T67" fmla="*/ 4 h 112"/>
                  <a:gd name="T68" fmla="*/ 10 w 291"/>
                  <a:gd name="T69" fmla="*/ 4 h 112"/>
                  <a:gd name="T70" fmla="*/ 10 w 291"/>
                  <a:gd name="T71" fmla="*/ 4 h 112"/>
                  <a:gd name="T72" fmla="*/ 11 w 291"/>
                  <a:gd name="T73" fmla="*/ 4 h 112"/>
                  <a:gd name="T74" fmla="*/ 10 w 291"/>
                  <a:gd name="T75" fmla="*/ 4 h 112"/>
                  <a:gd name="T76" fmla="*/ 10 w 291"/>
                  <a:gd name="T77" fmla="*/ 4 h 112"/>
                  <a:gd name="T78" fmla="*/ 10 w 291"/>
                  <a:gd name="T79" fmla="*/ 4 h 112"/>
                  <a:gd name="T80" fmla="*/ 9 w 291"/>
                  <a:gd name="T81" fmla="*/ 4 h 112"/>
                  <a:gd name="T82" fmla="*/ 9 w 291"/>
                  <a:gd name="T83" fmla="*/ 4 h 112"/>
                  <a:gd name="T84" fmla="*/ 8 w 291"/>
                  <a:gd name="T85" fmla="*/ 4 h 112"/>
                  <a:gd name="T86" fmla="*/ 8 w 291"/>
                  <a:gd name="T87" fmla="*/ 4 h 112"/>
                  <a:gd name="T88" fmla="*/ 7 w 291"/>
                  <a:gd name="T89" fmla="*/ 4 h 1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1"/>
                  <a:gd name="T136" fmla="*/ 0 h 112"/>
                  <a:gd name="T137" fmla="*/ 291 w 291"/>
                  <a:gd name="T138" fmla="*/ 112 h 1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1" h="112">
                    <a:moveTo>
                      <a:pt x="202" y="112"/>
                    </a:moveTo>
                    <a:lnTo>
                      <a:pt x="193" y="109"/>
                    </a:lnTo>
                    <a:lnTo>
                      <a:pt x="185" y="108"/>
                    </a:lnTo>
                    <a:lnTo>
                      <a:pt x="178" y="106"/>
                    </a:lnTo>
                    <a:lnTo>
                      <a:pt x="171" y="104"/>
                    </a:lnTo>
                    <a:lnTo>
                      <a:pt x="166" y="102"/>
                    </a:lnTo>
                    <a:lnTo>
                      <a:pt x="160" y="99"/>
                    </a:lnTo>
                    <a:lnTo>
                      <a:pt x="153" y="96"/>
                    </a:lnTo>
                    <a:lnTo>
                      <a:pt x="148" y="92"/>
                    </a:lnTo>
                    <a:lnTo>
                      <a:pt x="128" y="74"/>
                    </a:lnTo>
                    <a:lnTo>
                      <a:pt x="111" y="58"/>
                    </a:lnTo>
                    <a:lnTo>
                      <a:pt x="95" y="46"/>
                    </a:lnTo>
                    <a:lnTo>
                      <a:pt x="79" y="34"/>
                    </a:lnTo>
                    <a:lnTo>
                      <a:pt x="62" y="24"/>
                    </a:lnTo>
                    <a:lnTo>
                      <a:pt x="44" y="17"/>
                    </a:lnTo>
                    <a:lnTo>
                      <a:pt x="24" y="1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8" y="0"/>
                    </a:lnTo>
                    <a:lnTo>
                      <a:pt x="52" y="6"/>
                    </a:lnTo>
                    <a:lnTo>
                      <a:pt x="74" y="17"/>
                    </a:lnTo>
                    <a:lnTo>
                      <a:pt x="95" y="32"/>
                    </a:lnTo>
                    <a:lnTo>
                      <a:pt x="116" y="48"/>
                    </a:lnTo>
                    <a:lnTo>
                      <a:pt x="136" y="65"/>
                    </a:lnTo>
                    <a:lnTo>
                      <a:pt x="158" y="82"/>
                    </a:lnTo>
                    <a:lnTo>
                      <a:pt x="181" y="96"/>
                    </a:lnTo>
                    <a:lnTo>
                      <a:pt x="193" y="97"/>
                    </a:lnTo>
                    <a:lnTo>
                      <a:pt x="207" y="98"/>
                    </a:lnTo>
                    <a:lnTo>
                      <a:pt x="220" y="98"/>
                    </a:lnTo>
                    <a:lnTo>
                      <a:pt x="234" y="98"/>
                    </a:lnTo>
                    <a:lnTo>
                      <a:pt x="248" y="98"/>
                    </a:lnTo>
                    <a:lnTo>
                      <a:pt x="262" y="97"/>
                    </a:lnTo>
                    <a:lnTo>
                      <a:pt x="276" y="97"/>
                    </a:lnTo>
                    <a:lnTo>
                      <a:pt x="291" y="96"/>
                    </a:lnTo>
                    <a:lnTo>
                      <a:pt x="280" y="99"/>
                    </a:lnTo>
                    <a:lnTo>
                      <a:pt x="268" y="102"/>
                    </a:lnTo>
                    <a:lnTo>
                      <a:pt x="257" y="105"/>
                    </a:lnTo>
                    <a:lnTo>
                      <a:pt x="245" y="107"/>
                    </a:lnTo>
                    <a:lnTo>
                      <a:pt x="234" y="108"/>
                    </a:lnTo>
                    <a:lnTo>
                      <a:pt x="224" y="111"/>
                    </a:lnTo>
                    <a:lnTo>
                      <a:pt x="212" y="111"/>
                    </a:lnTo>
                    <a:lnTo>
                      <a:pt x="202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69"/>
              <p:cNvSpPr>
                <a:spLocks/>
              </p:cNvSpPr>
              <p:nvPr/>
            </p:nvSpPr>
            <p:spPr bwMode="auto">
              <a:xfrm>
                <a:off x="1162" y="4048"/>
                <a:ext cx="77" cy="28"/>
              </a:xfrm>
              <a:custGeom>
                <a:avLst/>
                <a:gdLst>
                  <a:gd name="T0" fmla="*/ 1 w 232"/>
                  <a:gd name="T1" fmla="*/ 3 h 83"/>
                  <a:gd name="T2" fmla="*/ 0 w 232"/>
                  <a:gd name="T3" fmla="*/ 3 h 83"/>
                  <a:gd name="T4" fmla="*/ 0 w 232"/>
                  <a:gd name="T5" fmla="*/ 3 h 83"/>
                  <a:gd name="T6" fmla="*/ 0 w 232"/>
                  <a:gd name="T7" fmla="*/ 3 h 83"/>
                  <a:gd name="T8" fmla="*/ 0 w 232"/>
                  <a:gd name="T9" fmla="*/ 3 h 83"/>
                  <a:gd name="T10" fmla="*/ 0 w 232"/>
                  <a:gd name="T11" fmla="*/ 3 h 83"/>
                  <a:gd name="T12" fmla="*/ 1 w 232"/>
                  <a:gd name="T13" fmla="*/ 3 h 83"/>
                  <a:gd name="T14" fmla="*/ 1 w 232"/>
                  <a:gd name="T15" fmla="*/ 3 h 83"/>
                  <a:gd name="T16" fmla="*/ 2 w 232"/>
                  <a:gd name="T17" fmla="*/ 3 h 83"/>
                  <a:gd name="T18" fmla="*/ 2 w 232"/>
                  <a:gd name="T19" fmla="*/ 3 h 83"/>
                  <a:gd name="T20" fmla="*/ 3 w 232"/>
                  <a:gd name="T21" fmla="*/ 3 h 83"/>
                  <a:gd name="T22" fmla="*/ 3 w 232"/>
                  <a:gd name="T23" fmla="*/ 3 h 83"/>
                  <a:gd name="T24" fmla="*/ 4 w 232"/>
                  <a:gd name="T25" fmla="*/ 3 h 83"/>
                  <a:gd name="T26" fmla="*/ 4 w 232"/>
                  <a:gd name="T27" fmla="*/ 2 h 83"/>
                  <a:gd name="T28" fmla="*/ 5 w 232"/>
                  <a:gd name="T29" fmla="*/ 2 h 83"/>
                  <a:gd name="T30" fmla="*/ 5 w 232"/>
                  <a:gd name="T31" fmla="*/ 1 h 83"/>
                  <a:gd name="T32" fmla="*/ 6 w 232"/>
                  <a:gd name="T33" fmla="*/ 1 h 83"/>
                  <a:gd name="T34" fmla="*/ 7 w 232"/>
                  <a:gd name="T35" fmla="*/ 0 h 83"/>
                  <a:gd name="T36" fmla="*/ 8 w 232"/>
                  <a:gd name="T37" fmla="*/ 0 h 83"/>
                  <a:gd name="T38" fmla="*/ 8 w 232"/>
                  <a:gd name="T39" fmla="*/ 0 h 83"/>
                  <a:gd name="T40" fmla="*/ 9 w 232"/>
                  <a:gd name="T41" fmla="*/ 0 h 83"/>
                  <a:gd name="T42" fmla="*/ 9 w 232"/>
                  <a:gd name="T43" fmla="*/ 0 h 83"/>
                  <a:gd name="T44" fmla="*/ 9 w 232"/>
                  <a:gd name="T45" fmla="*/ 0 h 83"/>
                  <a:gd name="T46" fmla="*/ 9 w 232"/>
                  <a:gd name="T47" fmla="*/ 0 h 83"/>
                  <a:gd name="T48" fmla="*/ 9 w 232"/>
                  <a:gd name="T49" fmla="*/ 0 h 83"/>
                  <a:gd name="T50" fmla="*/ 8 w 232"/>
                  <a:gd name="T51" fmla="*/ 0 h 83"/>
                  <a:gd name="T52" fmla="*/ 7 w 232"/>
                  <a:gd name="T53" fmla="*/ 1 h 83"/>
                  <a:gd name="T54" fmla="*/ 7 w 232"/>
                  <a:gd name="T55" fmla="*/ 1 h 83"/>
                  <a:gd name="T56" fmla="*/ 6 w 232"/>
                  <a:gd name="T57" fmla="*/ 1 h 83"/>
                  <a:gd name="T58" fmla="*/ 6 w 232"/>
                  <a:gd name="T59" fmla="*/ 2 h 83"/>
                  <a:gd name="T60" fmla="*/ 5 w 232"/>
                  <a:gd name="T61" fmla="*/ 2 h 83"/>
                  <a:gd name="T62" fmla="*/ 5 w 232"/>
                  <a:gd name="T63" fmla="*/ 2 h 83"/>
                  <a:gd name="T64" fmla="*/ 4 w 232"/>
                  <a:gd name="T65" fmla="*/ 3 h 83"/>
                  <a:gd name="T66" fmla="*/ 4 w 232"/>
                  <a:gd name="T67" fmla="*/ 3 h 83"/>
                  <a:gd name="T68" fmla="*/ 3 w 232"/>
                  <a:gd name="T69" fmla="*/ 3 h 83"/>
                  <a:gd name="T70" fmla="*/ 3 w 232"/>
                  <a:gd name="T71" fmla="*/ 3 h 83"/>
                  <a:gd name="T72" fmla="*/ 2 w 232"/>
                  <a:gd name="T73" fmla="*/ 3 h 83"/>
                  <a:gd name="T74" fmla="*/ 2 w 232"/>
                  <a:gd name="T75" fmla="*/ 3 h 83"/>
                  <a:gd name="T76" fmla="*/ 1 w 232"/>
                  <a:gd name="T77" fmla="*/ 3 h 83"/>
                  <a:gd name="T78" fmla="*/ 1 w 232"/>
                  <a:gd name="T79" fmla="*/ 3 h 83"/>
                  <a:gd name="T80" fmla="*/ 1 w 232"/>
                  <a:gd name="T81" fmla="*/ 3 h 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2"/>
                  <a:gd name="T124" fmla="*/ 0 h 83"/>
                  <a:gd name="T125" fmla="*/ 232 w 232"/>
                  <a:gd name="T126" fmla="*/ 83 h 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2" h="83">
                    <a:moveTo>
                      <a:pt x="17" y="82"/>
                    </a:moveTo>
                    <a:lnTo>
                      <a:pt x="12" y="82"/>
                    </a:lnTo>
                    <a:lnTo>
                      <a:pt x="9" y="80"/>
                    </a:lnTo>
                    <a:lnTo>
                      <a:pt x="4" y="80"/>
                    </a:lnTo>
                    <a:lnTo>
                      <a:pt x="0" y="79"/>
                    </a:lnTo>
                    <a:lnTo>
                      <a:pt x="7" y="76"/>
                    </a:lnTo>
                    <a:lnTo>
                      <a:pt x="19" y="75"/>
                    </a:lnTo>
                    <a:lnTo>
                      <a:pt x="30" y="74"/>
                    </a:lnTo>
                    <a:lnTo>
                      <a:pt x="44" y="72"/>
                    </a:lnTo>
                    <a:lnTo>
                      <a:pt x="59" y="71"/>
                    </a:lnTo>
                    <a:lnTo>
                      <a:pt x="72" y="70"/>
                    </a:lnTo>
                    <a:lnTo>
                      <a:pt x="86" y="69"/>
                    </a:lnTo>
                    <a:lnTo>
                      <a:pt x="98" y="67"/>
                    </a:lnTo>
                    <a:lnTo>
                      <a:pt x="110" y="59"/>
                    </a:lnTo>
                    <a:lnTo>
                      <a:pt x="126" y="49"/>
                    </a:lnTo>
                    <a:lnTo>
                      <a:pt x="145" y="36"/>
                    </a:lnTo>
                    <a:lnTo>
                      <a:pt x="166" y="22"/>
                    </a:lnTo>
                    <a:lnTo>
                      <a:pt x="185" y="11"/>
                    </a:lnTo>
                    <a:lnTo>
                      <a:pt x="204" y="3"/>
                    </a:lnTo>
                    <a:lnTo>
                      <a:pt x="220" y="0"/>
                    </a:lnTo>
                    <a:lnTo>
                      <a:pt x="232" y="2"/>
                    </a:lnTo>
                    <a:lnTo>
                      <a:pt x="232" y="3"/>
                    </a:lnTo>
                    <a:lnTo>
                      <a:pt x="232" y="4"/>
                    </a:lnTo>
                    <a:lnTo>
                      <a:pt x="232" y="5"/>
                    </a:lnTo>
                    <a:lnTo>
                      <a:pt x="232" y="6"/>
                    </a:lnTo>
                    <a:lnTo>
                      <a:pt x="213" y="13"/>
                    </a:lnTo>
                    <a:lnTo>
                      <a:pt x="197" y="20"/>
                    </a:lnTo>
                    <a:lnTo>
                      <a:pt x="184" y="27"/>
                    </a:lnTo>
                    <a:lnTo>
                      <a:pt x="169" y="35"/>
                    </a:lnTo>
                    <a:lnTo>
                      <a:pt x="156" y="44"/>
                    </a:lnTo>
                    <a:lnTo>
                      <a:pt x="143" y="53"/>
                    </a:lnTo>
                    <a:lnTo>
                      <a:pt x="128" y="64"/>
                    </a:lnTo>
                    <a:lnTo>
                      <a:pt x="113" y="76"/>
                    </a:lnTo>
                    <a:lnTo>
                      <a:pt x="101" y="79"/>
                    </a:lnTo>
                    <a:lnTo>
                      <a:pt x="88" y="82"/>
                    </a:lnTo>
                    <a:lnTo>
                      <a:pt x="76" y="83"/>
                    </a:lnTo>
                    <a:lnTo>
                      <a:pt x="64" y="83"/>
                    </a:lnTo>
                    <a:lnTo>
                      <a:pt x="52" y="83"/>
                    </a:lnTo>
                    <a:lnTo>
                      <a:pt x="40" y="82"/>
                    </a:lnTo>
                    <a:lnTo>
                      <a:pt x="28" y="82"/>
                    </a:lnTo>
                    <a:lnTo>
                      <a:pt x="17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70"/>
              <p:cNvSpPr>
                <a:spLocks/>
              </p:cNvSpPr>
              <p:nvPr/>
            </p:nvSpPr>
            <p:spPr bwMode="auto">
              <a:xfrm>
                <a:off x="1446" y="4036"/>
                <a:ext cx="94" cy="30"/>
              </a:xfrm>
              <a:custGeom>
                <a:avLst/>
                <a:gdLst>
                  <a:gd name="T0" fmla="*/ 7 w 284"/>
                  <a:gd name="T1" fmla="*/ 3 h 92"/>
                  <a:gd name="T2" fmla="*/ 7 w 284"/>
                  <a:gd name="T3" fmla="*/ 3 h 92"/>
                  <a:gd name="T4" fmla="*/ 6 w 284"/>
                  <a:gd name="T5" fmla="*/ 3 h 92"/>
                  <a:gd name="T6" fmla="*/ 6 w 284"/>
                  <a:gd name="T7" fmla="*/ 3 h 92"/>
                  <a:gd name="T8" fmla="*/ 5 w 284"/>
                  <a:gd name="T9" fmla="*/ 2 h 92"/>
                  <a:gd name="T10" fmla="*/ 5 w 284"/>
                  <a:gd name="T11" fmla="*/ 2 h 92"/>
                  <a:gd name="T12" fmla="*/ 5 w 284"/>
                  <a:gd name="T13" fmla="*/ 2 h 92"/>
                  <a:gd name="T14" fmla="*/ 4 w 284"/>
                  <a:gd name="T15" fmla="*/ 2 h 92"/>
                  <a:gd name="T16" fmla="*/ 4 w 284"/>
                  <a:gd name="T17" fmla="*/ 1 h 92"/>
                  <a:gd name="T18" fmla="*/ 3 w 284"/>
                  <a:gd name="T19" fmla="*/ 1 h 92"/>
                  <a:gd name="T20" fmla="*/ 3 w 284"/>
                  <a:gd name="T21" fmla="*/ 1 h 92"/>
                  <a:gd name="T22" fmla="*/ 2 w 284"/>
                  <a:gd name="T23" fmla="*/ 1 h 92"/>
                  <a:gd name="T24" fmla="*/ 2 w 284"/>
                  <a:gd name="T25" fmla="*/ 1 h 92"/>
                  <a:gd name="T26" fmla="*/ 1 w 284"/>
                  <a:gd name="T27" fmla="*/ 1 h 92"/>
                  <a:gd name="T28" fmla="*/ 1 w 284"/>
                  <a:gd name="T29" fmla="*/ 0 h 92"/>
                  <a:gd name="T30" fmla="*/ 1 w 284"/>
                  <a:gd name="T31" fmla="*/ 0 h 92"/>
                  <a:gd name="T32" fmla="*/ 0 w 284"/>
                  <a:gd name="T33" fmla="*/ 0 h 92"/>
                  <a:gd name="T34" fmla="*/ 0 w 284"/>
                  <a:gd name="T35" fmla="*/ 0 h 92"/>
                  <a:gd name="T36" fmla="*/ 0 w 284"/>
                  <a:gd name="T37" fmla="*/ 0 h 92"/>
                  <a:gd name="T38" fmla="*/ 0 w 284"/>
                  <a:gd name="T39" fmla="*/ 0 h 92"/>
                  <a:gd name="T40" fmla="*/ 0 w 284"/>
                  <a:gd name="T41" fmla="*/ 0 h 92"/>
                  <a:gd name="T42" fmla="*/ 1 w 284"/>
                  <a:gd name="T43" fmla="*/ 0 h 92"/>
                  <a:gd name="T44" fmla="*/ 1 w 284"/>
                  <a:gd name="T45" fmla="*/ 0 h 92"/>
                  <a:gd name="T46" fmla="*/ 2 w 284"/>
                  <a:gd name="T47" fmla="*/ 0 h 92"/>
                  <a:gd name="T48" fmla="*/ 3 w 284"/>
                  <a:gd name="T49" fmla="*/ 0 h 92"/>
                  <a:gd name="T50" fmla="*/ 3 w 284"/>
                  <a:gd name="T51" fmla="*/ 1 h 92"/>
                  <a:gd name="T52" fmla="*/ 4 w 284"/>
                  <a:gd name="T53" fmla="*/ 1 h 92"/>
                  <a:gd name="T54" fmla="*/ 4 w 284"/>
                  <a:gd name="T55" fmla="*/ 1 h 92"/>
                  <a:gd name="T56" fmla="*/ 5 w 284"/>
                  <a:gd name="T57" fmla="*/ 2 h 92"/>
                  <a:gd name="T58" fmla="*/ 5 w 284"/>
                  <a:gd name="T59" fmla="*/ 2 h 92"/>
                  <a:gd name="T60" fmla="*/ 5 w 284"/>
                  <a:gd name="T61" fmla="*/ 2 h 92"/>
                  <a:gd name="T62" fmla="*/ 5 w 284"/>
                  <a:gd name="T63" fmla="*/ 2 h 92"/>
                  <a:gd name="T64" fmla="*/ 5 w 284"/>
                  <a:gd name="T65" fmla="*/ 2 h 92"/>
                  <a:gd name="T66" fmla="*/ 5 w 284"/>
                  <a:gd name="T67" fmla="*/ 2 h 92"/>
                  <a:gd name="T68" fmla="*/ 5 w 284"/>
                  <a:gd name="T69" fmla="*/ 2 h 92"/>
                  <a:gd name="T70" fmla="*/ 6 w 284"/>
                  <a:gd name="T71" fmla="*/ 2 h 92"/>
                  <a:gd name="T72" fmla="*/ 6 w 284"/>
                  <a:gd name="T73" fmla="*/ 2 h 92"/>
                  <a:gd name="T74" fmla="*/ 6 w 284"/>
                  <a:gd name="T75" fmla="*/ 2 h 92"/>
                  <a:gd name="T76" fmla="*/ 7 w 284"/>
                  <a:gd name="T77" fmla="*/ 3 h 92"/>
                  <a:gd name="T78" fmla="*/ 7 w 284"/>
                  <a:gd name="T79" fmla="*/ 3 h 92"/>
                  <a:gd name="T80" fmla="*/ 7 w 284"/>
                  <a:gd name="T81" fmla="*/ 3 h 92"/>
                  <a:gd name="T82" fmla="*/ 8 w 284"/>
                  <a:gd name="T83" fmla="*/ 3 h 92"/>
                  <a:gd name="T84" fmla="*/ 8 w 284"/>
                  <a:gd name="T85" fmla="*/ 3 h 92"/>
                  <a:gd name="T86" fmla="*/ 8 w 284"/>
                  <a:gd name="T87" fmla="*/ 3 h 92"/>
                  <a:gd name="T88" fmla="*/ 9 w 284"/>
                  <a:gd name="T89" fmla="*/ 3 h 92"/>
                  <a:gd name="T90" fmla="*/ 9 w 284"/>
                  <a:gd name="T91" fmla="*/ 3 h 92"/>
                  <a:gd name="T92" fmla="*/ 10 w 284"/>
                  <a:gd name="T93" fmla="*/ 3 h 92"/>
                  <a:gd name="T94" fmla="*/ 10 w 284"/>
                  <a:gd name="T95" fmla="*/ 3 h 92"/>
                  <a:gd name="T96" fmla="*/ 10 w 284"/>
                  <a:gd name="T97" fmla="*/ 3 h 92"/>
                  <a:gd name="T98" fmla="*/ 10 w 284"/>
                  <a:gd name="T99" fmla="*/ 3 h 92"/>
                  <a:gd name="T100" fmla="*/ 10 w 284"/>
                  <a:gd name="T101" fmla="*/ 3 h 92"/>
                  <a:gd name="T102" fmla="*/ 9 w 284"/>
                  <a:gd name="T103" fmla="*/ 3 h 92"/>
                  <a:gd name="T104" fmla="*/ 9 w 284"/>
                  <a:gd name="T105" fmla="*/ 3 h 92"/>
                  <a:gd name="T106" fmla="*/ 8 w 284"/>
                  <a:gd name="T107" fmla="*/ 3 h 92"/>
                  <a:gd name="T108" fmla="*/ 8 w 284"/>
                  <a:gd name="T109" fmla="*/ 3 h 92"/>
                  <a:gd name="T110" fmla="*/ 7 w 284"/>
                  <a:gd name="T111" fmla="*/ 3 h 92"/>
                  <a:gd name="T112" fmla="*/ 7 w 284"/>
                  <a:gd name="T113" fmla="*/ 3 h 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4"/>
                  <a:gd name="T172" fmla="*/ 0 h 92"/>
                  <a:gd name="T173" fmla="*/ 284 w 284"/>
                  <a:gd name="T174" fmla="*/ 92 h 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4" h="92">
                    <a:moveTo>
                      <a:pt x="194" y="92"/>
                    </a:moveTo>
                    <a:lnTo>
                      <a:pt x="180" y="88"/>
                    </a:lnTo>
                    <a:lnTo>
                      <a:pt x="168" y="82"/>
                    </a:lnTo>
                    <a:lnTo>
                      <a:pt x="156" y="75"/>
                    </a:lnTo>
                    <a:lnTo>
                      <a:pt x="146" y="68"/>
                    </a:lnTo>
                    <a:lnTo>
                      <a:pt x="136" y="62"/>
                    </a:lnTo>
                    <a:lnTo>
                      <a:pt x="126" y="55"/>
                    </a:lnTo>
                    <a:lnTo>
                      <a:pt x="115" y="47"/>
                    </a:lnTo>
                    <a:lnTo>
                      <a:pt x="105" y="39"/>
                    </a:lnTo>
                    <a:lnTo>
                      <a:pt x="91" y="32"/>
                    </a:lnTo>
                    <a:lnTo>
                      <a:pt x="78" y="25"/>
                    </a:lnTo>
                    <a:lnTo>
                      <a:pt x="65" y="21"/>
                    </a:lnTo>
                    <a:lnTo>
                      <a:pt x="53" y="16"/>
                    </a:lnTo>
                    <a:lnTo>
                      <a:pt x="40" y="14"/>
                    </a:lnTo>
                    <a:lnTo>
                      <a:pt x="28" y="11"/>
                    </a:lnTo>
                    <a:lnTo>
                      <a:pt x="14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9" y="1"/>
                    </a:lnTo>
                    <a:lnTo>
                      <a:pt x="54" y="5"/>
                    </a:lnTo>
                    <a:lnTo>
                      <a:pt x="69" y="8"/>
                    </a:lnTo>
                    <a:lnTo>
                      <a:pt x="83" y="15"/>
                    </a:lnTo>
                    <a:lnTo>
                      <a:pt x="98" y="23"/>
                    </a:lnTo>
                    <a:lnTo>
                      <a:pt x="115" y="32"/>
                    </a:lnTo>
                    <a:lnTo>
                      <a:pt x="134" y="45"/>
                    </a:lnTo>
                    <a:lnTo>
                      <a:pt x="135" y="46"/>
                    </a:lnTo>
                    <a:lnTo>
                      <a:pt x="135" y="47"/>
                    </a:lnTo>
                    <a:lnTo>
                      <a:pt x="135" y="49"/>
                    </a:lnTo>
                    <a:lnTo>
                      <a:pt x="135" y="50"/>
                    </a:lnTo>
                    <a:lnTo>
                      <a:pt x="141" y="53"/>
                    </a:lnTo>
                    <a:lnTo>
                      <a:pt x="149" y="56"/>
                    </a:lnTo>
                    <a:lnTo>
                      <a:pt x="156" y="59"/>
                    </a:lnTo>
                    <a:lnTo>
                      <a:pt x="164" y="64"/>
                    </a:lnTo>
                    <a:lnTo>
                      <a:pt x="171" y="67"/>
                    </a:lnTo>
                    <a:lnTo>
                      <a:pt x="180" y="72"/>
                    </a:lnTo>
                    <a:lnTo>
                      <a:pt x="188" y="75"/>
                    </a:lnTo>
                    <a:lnTo>
                      <a:pt x="197" y="79"/>
                    </a:lnTo>
                    <a:lnTo>
                      <a:pt x="207" y="79"/>
                    </a:lnTo>
                    <a:lnTo>
                      <a:pt x="219" y="79"/>
                    </a:lnTo>
                    <a:lnTo>
                      <a:pt x="229" y="79"/>
                    </a:lnTo>
                    <a:lnTo>
                      <a:pt x="240" y="78"/>
                    </a:lnTo>
                    <a:lnTo>
                      <a:pt x="251" y="78"/>
                    </a:lnTo>
                    <a:lnTo>
                      <a:pt x="262" y="78"/>
                    </a:lnTo>
                    <a:lnTo>
                      <a:pt x="272" y="78"/>
                    </a:lnTo>
                    <a:lnTo>
                      <a:pt x="284" y="78"/>
                    </a:lnTo>
                    <a:lnTo>
                      <a:pt x="276" y="82"/>
                    </a:lnTo>
                    <a:lnTo>
                      <a:pt x="264" y="86"/>
                    </a:lnTo>
                    <a:lnTo>
                      <a:pt x="252" y="88"/>
                    </a:lnTo>
                    <a:lnTo>
                      <a:pt x="239" y="90"/>
                    </a:lnTo>
                    <a:lnTo>
                      <a:pt x="226" y="91"/>
                    </a:lnTo>
                    <a:lnTo>
                      <a:pt x="213" y="92"/>
                    </a:lnTo>
                    <a:lnTo>
                      <a:pt x="203" y="92"/>
                    </a:lnTo>
                    <a:lnTo>
                      <a:pt x="194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71"/>
              <p:cNvSpPr>
                <a:spLocks/>
              </p:cNvSpPr>
              <p:nvPr/>
            </p:nvSpPr>
            <p:spPr bwMode="auto">
              <a:xfrm>
                <a:off x="1098" y="4049"/>
                <a:ext cx="3" cy="9"/>
              </a:xfrm>
              <a:custGeom>
                <a:avLst/>
                <a:gdLst>
                  <a:gd name="T0" fmla="*/ 0 w 10"/>
                  <a:gd name="T1" fmla="*/ 1 h 25"/>
                  <a:gd name="T2" fmla="*/ 0 w 10"/>
                  <a:gd name="T3" fmla="*/ 1 h 25"/>
                  <a:gd name="T4" fmla="*/ 0 w 10"/>
                  <a:gd name="T5" fmla="*/ 0 h 25"/>
                  <a:gd name="T6" fmla="*/ 0 w 10"/>
                  <a:gd name="T7" fmla="*/ 0 h 25"/>
                  <a:gd name="T8" fmla="*/ 0 w 10"/>
                  <a:gd name="T9" fmla="*/ 0 h 25"/>
                  <a:gd name="T10" fmla="*/ 0 w 10"/>
                  <a:gd name="T11" fmla="*/ 0 h 25"/>
                  <a:gd name="T12" fmla="*/ 0 w 10"/>
                  <a:gd name="T13" fmla="*/ 0 h 25"/>
                  <a:gd name="T14" fmla="*/ 0 w 10"/>
                  <a:gd name="T15" fmla="*/ 0 h 25"/>
                  <a:gd name="T16" fmla="*/ 0 w 10"/>
                  <a:gd name="T17" fmla="*/ 0 h 25"/>
                  <a:gd name="T18" fmla="*/ 0 w 10"/>
                  <a:gd name="T19" fmla="*/ 0 h 25"/>
                  <a:gd name="T20" fmla="*/ 0 w 10"/>
                  <a:gd name="T21" fmla="*/ 0 h 25"/>
                  <a:gd name="T22" fmla="*/ 0 w 10"/>
                  <a:gd name="T23" fmla="*/ 1 h 25"/>
                  <a:gd name="T24" fmla="*/ 0 w 10"/>
                  <a:gd name="T25" fmla="*/ 1 h 25"/>
                  <a:gd name="T26" fmla="*/ 0 w 10"/>
                  <a:gd name="T27" fmla="*/ 1 h 25"/>
                  <a:gd name="T28" fmla="*/ 0 w 10"/>
                  <a:gd name="T29" fmla="*/ 1 h 25"/>
                  <a:gd name="T30" fmla="*/ 0 w 10"/>
                  <a:gd name="T31" fmla="*/ 1 h 25"/>
                  <a:gd name="T32" fmla="*/ 0 w 10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5"/>
                  <a:gd name="T53" fmla="*/ 10 w 10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5">
                    <a:moveTo>
                      <a:pt x="6" y="24"/>
                    </a:moveTo>
                    <a:lnTo>
                      <a:pt x="2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10" y="24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72"/>
              <p:cNvSpPr>
                <a:spLocks/>
              </p:cNvSpPr>
              <p:nvPr/>
            </p:nvSpPr>
            <p:spPr bwMode="auto">
              <a:xfrm>
                <a:off x="1605" y="4052"/>
                <a:ext cx="3" cy="5"/>
              </a:xfrm>
              <a:custGeom>
                <a:avLst/>
                <a:gdLst>
                  <a:gd name="T0" fmla="*/ 0 w 10"/>
                  <a:gd name="T1" fmla="*/ 1 h 15"/>
                  <a:gd name="T2" fmla="*/ 0 w 10"/>
                  <a:gd name="T3" fmla="*/ 0 h 15"/>
                  <a:gd name="T4" fmla="*/ 0 w 10"/>
                  <a:gd name="T5" fmla="*/ 0 h 15"/>
                  <a:gd name="T6" fmla="*/ 0 w 10"/>
                  <a:gd name="T7" fmla="*/ 0 h 15"/>
                  <a:gd name="T8" fmla="*/ 0 w 10"/>
                  <a:gd name="T9" fmla="*/ 0 h 15"/>
                  <a:gd name="T10" fmla="*/ 0 w 10"/>
                  <a:gd name="T11" fmla="*/ 0 h 15"/>
                  <a:gd name="T12" fmla="*/ 0 w 10"/>
                  <a:gd name="T13" fmla="*/ 0 h 15"/>
                  <a:gd name="T14" fmla="*/ 0 w 10"/>
                  <a:gd name="T15" fmla="*/ 0 h 15"/>
                  <a:gd name="T16" fmla="*/ 0 w 10"/>
                  <a:gd name="T17" fmla="*/ 0 h 15"/>
                  <a:gd name="T18" fmla="*/ 0 w 10"/>
                  <a:gd name="T19" fmla="*/ 0 h 15"/>
                  <a:gd name="T20" fmla="*/ 0 w 10"/>
                  <a:gd name="T21" fmla="*/ 0 h 15"/>
                  <a:gd name="T22" fmla="*/ 0 w 10"/>
                  <a:gd name="T23" fmla="*/ 0 h 15"/>
                  <a:gd name="T24" fmla="*/ 0 w 10"/>
                  <a:gd name="T25" fmla="*/ 1 h 15"/>
                  <a:gd name="T26" fmla="*/ 0 w 10"/>
                  <a:gd name="T27" fmla="*/ 1 h 15"/>
                  <a:gd name="T28" fmla="*/ 0 w 10"/>
                  <a:gd name="T29" fmla="*/ 1 h 15"/>
                  <a:gd name="T30" fmla="*/ 0 w 10"/>
                  <a:gd name="T31" fmla="*/ 1 h 15"/>
                  <a:gd name="T32" fmla="*/ 0 w 10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5"/>
                  <a:gd name="T53" fmla="*/ 10 w 1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5">
                    <a:moveTo>
                      <a:pt x="1" y="15"/>
                    </a:move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73"/>
              <p:cNvSpPr>
                <a:spLocks/>
              </p:cNvSpPr>
              <p:nvPr/>
            </p:nvSpPr>
            <p:spPr bwMode="auto">
              <a:xfrm>
                <a:off x="1164" y="4029"/>
                <a:ext cx="76" cy="23"/>
              </a:xfrm>
              <a:custGeom>
                <a:avLst/>
                <a:gdLst>
                  <a:gd name="T0" fmla="*/ 2 w 228"/>
                  <a:gd name="T1" fmla="*/ 3 h 70"/>
                  <a:gd name="T2" fmla="*/ 2 w 228"/>
                  <a:gd name="T3" fmla="*/ 2 h 70"/>
                  <a:gd name="T4" fmla="*/ 1 w 228"/>
                  <a:gd name="T5" fmla="*/ 2 h 70"/>
                  <a:gd name="T6" fmla="*/ 1 w 228"/>
                  <a:gd name="T7" fmla="*/ 2 h 70"/>
                  <a:gd name="T8" fmla="*/ 1 w 228"/>
                  <a:gd name="T9" fmla="*/ 2 h 70"/>
                  <a:gd name="T10" fmla="*/ 0 w 228"/>
                  <a:gd name="T11" fmla="*/ 2 h 70"/>
                  <a:gd name="T12" fmla="*/ 0 w 228"/>
                  <a:gd name="T13" fmla="*/ 2 h 70"/>
                  <a:gd name="T14" fmla="*/ 0 w 228"/>
                  <a:gd name="T15" fmla="*/ 2 h 70"/>
                  <a:gd name="T16" fmla="*/ 0 w 228"/>
                  <a:gd name="T17" fmla="*/ 2 h 70"/>
                  <a:gd name="T18" fmla="*/ 0 w 228"/>
                  <a:gd name="T19" fmla="*/ 2 h 70"/>
                  <a:gd name="T20" fmla="*/ 1 w 228"/>
                  <a:gd name="T21" fmla="*/ 2 h 70"/>
                  <a:gd name="T22" fmla="*/ 1 w 228"/>
                  <a:gd name="T23" fmla="*/ 2 h 70"/>
                  <a:gd name="T24" fmla="*/ 2 w 228"/>
                  <a:gd name="T25" fmla="*/ 2 h 70"/>
                  <a:gd name="T26" fmla="*/ 2 w 228"/>
                  <a:gd name="T27" fmla="*/ 2 h 70"/>
                  <a:gd name="T28" fmla="*/ 2 w 228"/>
                  <a:gd name="T29" fmla="*/ 2 h 70"/>
                  <a:gd name="T30" fmla="*/ 3 w 228"/>
                  <a:gd name="T31" fmla="*/ 2 h 70"/>
                  <a:gd name="T32" fmla="*/ 3 w 228"/>
                  <a:gd name="T33" fmla="*/ 2 h 70"/>
                  <a:gd name="T34" fmla="*/ 4 w 228"/>
                  <a:gd name="T35" fmla="*/ 2 h 70"/>
                  <a:gd name="T36" fmla="*/ 4 w 228"/>
                  <a:gd name="T37" fmla="*/ 2 h 70"/>
                  <a:gd name="T38" fmla="*/ 5 w 228"/>
                  <a:gd name="T39" fmla="*/ 1 h 70"/>
                  <a:gd name="T40" fmla="*/ 6 w 228"/>
                  <a:gd name="T41" fmla="*/ 1 h 70"/>
                  <a:gd name="T42" fmla="*/ 6 w 228"/>
                  <a:gd name="T43" fmla="*/ 1 h 70"/>
                  <a:gd name="T44" fmla="*/ 7 w 228"/>
                  <a:gd name="T45" fmla="*/ 0 h 70"/>
                  <a:gd name="T46" fmla="*/ 8 w 228"/>
                  <a:gd name="T47" fmla="*/ 0 h 70"/>
                  <a:gd name="T48" fmla="*/ 8 w 228"/>
                  <a:gd name="T49" fmla="*/ 0 h 70"/>
                  <a:gd name="T50" fmla="*/ 8 w 228"/>
                  <a:gd name="T51" fmla="*/ 0 h 70"/>
                  <a:gd name="T52" fmla="*/ 8 w 228"/>
                  <a:gd name="T53" fmla="*/ 0 h 70"/>
                  <a:gd name="T54" fmla="*/ 8 w 228"/>
                  <a:gd name="T55" fmla="*/ 0 h 70"/>
                  <a:gd name="T56" fmla="*/ 8 w 228"/>
                  <a:gd name="T57" fmla="*/ 0 h 70"/>
                  <a:gd name="T58" fmla="*/ 8 w 228"/>
                  <a:gd name="T59" fmla="*/ 0 h 70"/>
                  <a:gd name="T60" fmla="*/ 8 w 228"/>
                  <a:gd name="T61" fmla="*/ 0 h 70"/>
                  <a:gd name="T62" fmla="*/ 8 w 228"/>
                  <a:gd name="T63" fmla="*/ 0 h 70"/>
                  <a:gd name="T64" fmla="*/ 8 w 228"/>
                  <a:gd name="T65" fmla="*/ 0 h 70"/>
                  <a:gd name="T66" fmla="*/ 8 w 228"/>
                  <a:gd name="T67" fmla="*/ 0 h 70"/>
                  <a:gd name="T68" fmla="*/ 7 w 228"/>
                  <a:gd name="T69" fmla="*/ 1 h 70"/>
                  <a:gd name="T70" fmla="*/ 6 w 228"/>
                  <a:gd name="T71" fmla="*/ 1 h 70"/>
                  <a:gd name="T72" fmla="*/ 6 w 228"/>
                  <a:gd name="T73" fmla="*/ 1 h 70"/>
                  <a:gd name="T74" fmla="*/ 5 w 228"/>
                  <a:gd name="T75" fmla="*/ 2 h 70"/>
                  <a:gd name="T76" fmla="*/ 5 w 228"/>
                  <a:gd name="T77" fmla="*/ 2 h 70"/>
                  <a:gd name="T78" fmla="*/ 4 w 228"/>
                  <a:gd name="T79" fmla="*/ 2 h 70"/>
                  <a:gd name="T80" fmla="*/ 4 w 228"/>
                  <a:gd name="T81" fmla="*/ 3 h 70"/>
                  <a:gd name="T82" fmla="*/ 4 w 228"/>
                  <a:gd name="T83" fmla="*/ 3 h 70"/>
                  <a:gd name="T84" fmla="*/ 3 w 228"/>
                  <a:gd name="T85" fmla="*/ 3 h 70"/>
                  <a:gd name="T86" fmla="*/ 3 w 228"/>
                  <a:gd name="T87" fmla="*/ 3 h 70"/>
                  <a:gd name="T88" fmla="*/ 3 w 228"/>
                  <a:gd name="T89" fmla="*/ 3 h 70"/>
                  <a:gd name="T90" fmla="*/ 3 w 228"/>
                  <a:gd name="T91" fmla="*/ 3 h 70"/>
                  <a:gd name="T92" fmla="*/ 3 w 228"/>
                  <a:gd name="T93" fmla="*/ 3 h 70"/>
                  <a:gd name="T94" fmla="*/ 2 w 228"/>
                  <a:gd name="T95" fmla="*/ 3 h 70"/>
                  <a:gd name="T96" fmla="*/ 2 w 228"/>
                  <a:gd name="T97" fmla="*/ 3 h 7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8"/>
                  <a:gd name="T148" fmla="*/ 0 h 70"/>
                  <a:gd name="T149" fmla="*/ 228 w 228"/>
                  <a:gd name="T150" fmla="*/ 70 h 7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8" h="70">
                    <a:moveTo>
                      <a:pt x="62" y="70"/>
                    </a:moveTo>
                    <a:lnTo>
                      <a:pt x="46" y="68"/>
                    </a:lnTo>
                    <a:lnTo>
                      <a:pt x="34" y="67"/>
                    </a:lnTo>
                    <a:lnTo>
                      <a:pt x="25" y="66"/>
                    </a:lnTo>
                    <a:lnTo>
                      <a:pt x="19" y="65"/>
                    </a:lnTo>
                    <a:lnTo>
                      <a:pt x="13" y="63"/>
                    </a:lnTo>
                    <a:lnTo>
                      <a:pt x="9" y="62"/>
                    </a:lnTo>
                    <a:lnTo>
                      <a:pt x="5" y="61"/>
                    </a:lnTo>
                    <a:lnTo>
                      <a:pt x="0" y="60"/>
                    </a:lnTo>
                    <a:lnTo>
                      <a:pt x="11" y="60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42" y="59"/>
                    </a:lnTo>
                    <a:lnTo>
                      <a:pt x="53" y="59"/>
                    </a:lnTo>
                    <a:lnTo>
                      <a:pt x="63" y="59"/>
                    </a:lnTo>
                    <a:lnTo>
                      <a:pt x="73" y="59"/>
                    </a:lnTo>
                    <a:lnTo>
                      <a:pt x="83" y="59"/>
                    </a:lnTo>
                    <a:lnTo>
                      <a:pt x="102" y="52"/>
                    </a:lnTo>
                    <a:lnTo>
                      <a:pt x="119" y="44"/>
                    </a:lnTo>
                    <a:lnTo>
                      <a:pt x="136" y="34"/>
                    </a:lnTo>
                    <a:lnTo>
                      <a:pt x="154" y="24"/>
                    </a:lnTo>
                    <a:lnTo>
                      <a:pt x="171" y="15"/>
                    </a:lnTo>
                    <a:lnTo>
                      <a:pt x="189" y="7"/>
                    </a:lnTo>
                    <a:lnTo>
                      <a:pt x="207" y="2"/>
                    </a:lnTo>
                    <a:lnTo>
                      <a:pt x="227" y="0"/>
                    </a:lnTo>
                    <a:lnTo>
                      <a:pt x="228" y="0"/>
                    </a:lnTo>
                    <a:lnTo>
                      <a:pt x="228" y="1"/>
                    </a:lnTo>
                    <a:lnTo>
                      <a:pt x="228" y="2"/>
                    </a:lnTo>
                    <a:lnTo>
                      <a:pt x="227" y="3"/>
                    </a:lnTo>
                    <a:lnTo>
                      <a:pt x="226" y="3"/>
                    </a:lnTo>
                    <a:lnTo>
                      <a:pt x="224" y="4"/>
                    </a:lnTo>
                    <a:lnTo>
                      <a:pt x="223" y="6"/>
                    </a:lnTo>
                    <a:lnTo>
                      <a:pt x="206" y="11"/>
                    </a:lnTo>
                    <a:lnTo>
                      <a:pt x="190" y="18"/>
                    </a:lnTo>
                    <a:lnTo>
                      <a:pt x="174" y="26"/>
                    </a:lnTo>
                    <a:lnTo>
                      <a:pt x="160" y="35"/>
                    </a:lnTo>
                    <a:lnTo>
                      <a:pt x="145" y="44"/>
                    </a:lnTo>
                    <a:lnTo>
                      <a:pt x="131" y="53"/>
                    </a:lnTo>
                    <a:lnTo>
                      <a:pt x="116" y="61"/>
                    </a:lnTo>
                    <a:lnTo>
                      <a:pt x="100" y="69"/>
                    </a:lnTo>
                    <a:lnTo>
                      <a:pt x="96" y="69"/>
                    </a:lnTo>
                    <a:lnTo>
                      <a:pt x="90" y="69"/>
                    </a:lnTo>
                    <a:lnTo>
                      <a:pt x="86" y="69"/>
                    </a:lnTo>
                    <a:lnTo>
                      <a:pt x="81" y="69"/>
                    </a:lnTo>
                    <a:lnTo>
                      <a:pt x="75" y="70"/>
                    </a:lnTo>
                    <a:lnTo>
                      <a:pt x="71" y="70"/>
                    </a:lnTo>
                    <a:lnTo>
                      <a:pt x="66" y="70"/>
                    </a:lnTo>
                    <a:lnTo>
                      <a:pt x="62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74"/>
              <p:cNvSpPr>
                <a:spLocks/>
              </p:cNvSpPr>
              <p:nvPr/>
            </p:nvSpPr>
            <p:spPr bwMode="auto">
              <a:xfrm>
                <a:off x="1447" y="4017"/>
                <a:ext cx="105" cy="31"/>
              </a:xfrm>
              <a:custGeom>
                <a:avLst/>
                <a:gdLst>
                  <a:gd name="T0" fmla="*/ 7 w 316"/>
                  <a:gd name="T1" fmla="*/ 3 h 93"/>
                  <a:gd name="T2" fmla="*/ 7 w 316"/>
                  <a:gd name="T3" fmla="*/ 3 h 93"/>
                  <a:gd name="T4" fmla="*/ 6 w 316"/>
                  <a:gd name="T5" fmla="*/ 3 h 93"/>
                  <a:gd name="T6" fmla="*/ 6 w 316"/>
                  <a:gd name="T7" fmla="*/ 3 h 93"/>
                  <a:gd name="T8" fmla="*/ 5 w 316"/>
                  <a:gd name="T9" fmla="*/ 2 h 93"/>
                  <a:gd name="T10" fmla="*/ 4 w 316"/>
                  <a:gd name="T11" fmla="*/ 2 h 93"/>
                  <a:gd name="T12" fmla="*/ 4 w 316"/>
                  <a:gd name="T13" fmla="*/ 1 h 93"/>
                  <a:gd name="T14" fmla="*/ 3 w 316"/>
                  <a:gd name="T15" fmla="*/ 1 h 93"/>
                  <a:gd name="T16" fmla="*/ 2 w 316"/>
                  <a:gd name="T17" fmla="*/ 1 h 93"/>
                  <a:gd name="T18" fmla="*/ 2 w 316"/>
                  <a:gd name="T19" fmla="*/ 1 h 93"/>
                  <a:gd name="T20" fmla="*/ 1 w 316"/>
                  <a:gd name="T21" fmla="*/ 1 h 93"/>
                  <a:gd name="T22" fmla="*/ 1 w 316"/>
                  <a:gd name="T23" fmla="*/ 0 h 93"/>
                  <a:gd name="T24" fmla="*/ 0 w 316"/>
                  <a:gd name="T25" fmla="*/ 0 h 93"/>
                  <a:gd name="T26" fmla="*/ 0 w 316"/>
                  <a:gd name="T27" fmla="*/ 0 h 93"/>
                  <a:gd name="T28" fmla="*/ 0 w 316"/>
                  <a:gd name="T29" fmla="*/ 0 h 93"/>
                  <a:gd name="T30" fmla="*/ 0 w 316"/>
                  <a:gd name="T31" fmla="*/ 0 h 93"/>
                  <a:gd name="T32" fmla="*/ 0 w 316"/>
                  <a:gd name="T33" fmla="*/ 0 h 93"/>
                  <a:gd name="T34" fmla="*/ 0 w 316"/>
                  <a:gd name="T35" fmla="*/ 0 h 93"/>
                  <a:gd name="T36" fmla="*/ 1 w 316"/>
                  <a:gd name="T37" fmla="*/ 0 h 93"/>
                  <a:gd name="T38" fmla="*/ 1 w 316"/>
                  <a:gd name="T39" fmla="*/ 0 h 93"/>
                  <a:gd name="T40" fmla="*/ 2 w 316"/>
                  <a:gd name="T41" fmla="*/ 0 h 93"/>
                  <a:gd name="T42" fmla="*/ 2 w 316"/>
                  <a:gd name="T43" fmla="*/ 0 h 93"/>
                  <a:gd name="T44" fmla="*/ 3 w 316"/>
                  <a:gd name="T45" fmla="*/ 1 h 93"/>
                  <a:gd name="T46" fmla="*/ 4 w 316"/>
                  <a:gd name="T47" fmla="*/ 1 h 93"/>
                  <a:gd name="T48" fmla="*/ 4 w 316"/>
                  <a:gd name="T49" fmla="*/ 1 h 93"/>
                  <a:gd name="T50" fmla="*/ 4 w 316"/>
                  <a:gd name="T51" fmla="*/ 1 h 93"/>
                  <a:gd name="T52" fmla="*/ 5 w 316"/>
                  <a:gd name="T53" fmla="*/ 1 h 93"/>
                  <a:gd name="T54" fmla="*/ 5 w 316"/>
                  <a:gd name="T55" fmla="*/ 2 h 93"/>
                  <a:gd name="T56" fmla="*/ 6 w 316"/>
                  <a:gd name="T57" fmla="*/ 2 h 93"/>
                  <a:gd name="T58" fmla="*/ 6 w 316"/>
                  <a:gd name="T59" fmla="*/ 2 h 93"/>
                  <a:gd name="T60" fmla="*/ 6 w 316"/>
                  <a:gd name="T61" fmla="*/ 3 h 93"/>
                  <a:gd name="T62" fmla="*/ 7 w 316"/>
                  <a:gd name="T63" fmla="*/ 3 h 93"/>
                  <a:gd name="T64" fmla="*/ 7 w 316"/>
                  <a:gd name="T65" fmla="*/ 3 h 93"/>
                  <a:gd name="T66" fmla="*/ 8 w 316"/>
                  <a:gd name="T67" fmla="*/ 3 h 93"/>
                  <a:gd name="T68" fmla="*/ 8 w 316"/>
                  <a:gd name="T69" fmla="*/ 3 h 93"/>
                  <a:gd name="T70" fmla="*/ 9 w 316"/>
                  <a:gd name="T71" fmla="*/ 3 h 93"/>
                  <a:gd name="T72" fmla="*/ 9 w 316"/>
                  <a:gd name="T73" fmla="*/ 3 h 93"/>
                  <a:gd name="T74" fmla="*/ 10 w 316"/>
                  <a:gd name="T75" fmla="*/ 3 h 93"/>
                  <a:gd name="T76" fmla="*/ 11 w 316"/>
                  <a:gd name="T77" fmla="*/ 3 h 93"/>
                  <a:gd name="T78" fmla="*/ 11 w 316"/>
                  <a:gd name="T79" fmla="*/ 3 h 93"/>
                  <a:gd name="T80" fmla="*/ 12 w 316"/>
                  <a:gd name="T81" fmla="*/ 3 h 93"/>
                  <a:gd name="T82" fmla="*/ 11 w 316"/>
                  <a:gd name="T83" fmla="*/ 3 h 93"/>
                  <a:gd name="T84" fmla="*/ 11 w 316"/>
                  <a:gd name="T85" fmla="*/ 3 h 93"/>
                  <a:gd name="T86" fmla="*/ 10 w 316"/>
                  <a:gd name="T87" fmla="*/ 3 h 93"/>
                  <a:gd name="T88" fmla="*/ 10 w 316"/>
                  <a:gd name="T89" fmla="*/ 3 h 93"/>
                  <a:gd name="T90" fmla="*/ 9 w 316"/>
                  <a:gd name="T91" fmla="*/ 3 h 93"/>
                  <a:gd name="T92" fmla="*/ 8 w 316"/>
                  <a:gd name="T93" fmla="*/ 3 h 93"/>
                  <a:gd name="T94" fmla="*/ 8 w 316"/>
                  <a:gd name="T95" fmla="*/ 3 h 93"/>
                  <a:gd name="T96" fmla="*/ 7 w 316"/>
                  <a:gd name="T97" fmla="*/ 3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6"/>
                  <a:gd name="T148" fmla="*/ 0 h 93"/>
                  <a:gd name="T149" fmla="*/ 316 w 316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6" h="93">
                    <a:moveTo>
                      <a:pt x="201" y="93"/>
                    </a:moveTo>
                    <a:lnTo>
                      <a:pt x="183" y="88"/>
                    </a:lnTo>
                    <a:lnTo>
                      <a:pt x="166" y="80"/>
                    </a:lnTo>
                    <a:lnTo>
                      <a:pt x="149" y="71"/>
                    </a:lnTo>
                    <a:lnTo>
                      <a:pt x="132" y="61"/>
                    </a:lnTo>
                    <a:lnTo>
                      <a:pt x="115" y="50"/>
                    </a:lnTo>
                    <a:lnTo>
                      <a:pt x="98" y="40"/>
                    </a:lnTo>
                    <a:lnTo>
                      <a:pt x="82" y="31"/>
                    </a:lnTo>
                    <a:lnTo>
                      <a:pt x="66" y="23"/>
                    </a:lnTo>
                    <a:lnTo>
                      <a:pt x="44" y="17"/>
                    </a:lnTo>
                    <a:lnTo>
                      <a:pt x="28" y="14"/>
                    </a:lnTo>
                    <a:lnTo>
                      <a:pt x="17" y="11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32" y="3"/>
                    </a:lnTo>
                    <a:lnTo>
                      <a:pt x="49" y="7"/>
                    </a:lnTo>
                    <a:lnTo>
                      <a:pt x="66" y="12"/>
                    </a:lnTo>
                    <a:lnTo>
                      <a:pt x="82" y="17"/>
                    </a:lnTo>
                    <a:lnTo>
                      <a:pt x="95" y="23"/>
                    </a:lnTo>
                    <a:lnTo>
                      <a:pt x="106" y="27"/>
                    </a:lnTo>
                    <a:lnTo>
                      <a:pt x="116" y="33"/>
                    </a:lnTo>
                    <a:lnTo>
                      <a:pt x="126" y="40"/>
                    </a:lnTo>
                    <a:lnTo>
                      <a:pt x="137" y="47"/>
                    </a:lnTo>
                    <a:lnTo>
                      <a:pt x="149" y="54"/>
                    </a:lnTo>
                    <a:lnTo>
                      <a:pt x="160" y="61"/>
                    </a:lnTo>
                    <a:lnTo>
                      <a:pt x="171" y="68"/>
                    </a:lnTo>
                    <a:lnTo>
                      <a:pt x="184" y="74"/>
                    </a:lnTo>
                    <a:lnTo>
                      <a:pt x="198" y="80"/>
                    </a:lnTo>
                    <a:lnTo>
                      <a:pt x="212" y="80"/>
                    </a:lnTo>
                    <a:lnTo>
                      <a:pt x="227" y="80"/>
                    </a:lnTo>
                    <a:lnTo>
                      <a:pt x="242" y="80"/>
                    </a:lnTo>
                    <a:lnTo>
                      <a:pt x="257" y="81"/>
                    </a:lnTo>
                    <a:lnTo>
                      <a:pt x="272" y="81"/>
                    </a:lnTo>
                    <a:lnTo>
                      <a:pt x="286" y="81"/>
                    </a:lnTo>
                    <a:lnTo>
                      <a:pt x="301" y="82"/>
                    </a:lnTo>
                    <a:lnTo>
                      <a:pt x="316" y="82"/>
                    </a:lnTo>
                    <a:lnTo>
                      <a:pt x="307" y="86"/>
                    </a:lnTo>
                    <a:lnTo>
                      <a:pt x="294" y="89"/>
                    </a:lnTo>
                    <a:lnTo>
                      <a:pt x="277" y="90"/>
                    </a:lnTo>
                    <a:lnTo>
                      <a:pt x="260" y="91"/>
                    </a:lnTo>
                    <a:lnTo>
                      <a:pt x="242" y="93"/>
                    </a:lnTo>
                    <a:lnTo>
                      <a:pt x="226" y="93"/>
                    </a:lnTo>
                    <a:lnTo>
                      <a:pt x="211" y="93"/>
                    </a:lnTo>
                    <a:lnTo>
                      <a:pt x="201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75"/>
              <p:cNvSpPr>
                <a:spLocks/>
              </p:cNvSpPr>
              <p:nvPr/>
            </p:nvSpPr>
            <p:spPr bwMode="auto">
              <a:xfrm>
                <a:off x="1096" y="4021"/>
                <a:ext cx="5" cy="14"/>
              </a:xfrm>
              <a:custGeom>
                <a:avLst/>
                <a:gdLst>
                  <a:gd name="T0" fmla="*/ 0 w 15"/>
                  <a:gd name="T1" fmla="*/ 1 h 44"/>
                  <a:gd name="T2" fmla="*/ 0 w 15"/>
                  <a:gd name="T3" fmla="*/ 1 h 44"/>
                  <a:gd name="T4" fmla="*/ 0 w 15"/>
                  <a:gd name="T5" fmla="*/ 1 h 44"/>
                  <a:gd name="T6" fmla="*/ 0 w 15"/>
                  <a:gd name="T7" fmla="*/ 0 h 44"/>
                  <a:gd name="T8" fmla="*/ 0 w 15"/>
                  <a:gd name="T9" fmla="*/ 0 h 44"/>
                  <a:gd name="T10" fmla="*/ 0 w 15"/>
                  <a:gd name="T11" fmla="*/ 0 h 44"/>
                  <a:gd name="T12" fmla="*/ 0 w 15"/>
                  <a:gd name="T13" fmla="*/ 1 h 44"/>
                  <a:gd name="T14" fmla="*/ 0 w 15"/>
                  <a:gd name="T15" fmla="*/ 1 h 44"/>
                  <a:gd name="T16" fmla="*/ 1 w 15"/>
                  <a:gd name="T17" fmla="*/ 1 h 44"/>
                  <a:gd name="T18" fmla="*/ 1 w 15"/>
                  <a:gd name="T19" fmla="*/ 1 h 44"/>
                  <a:gd name="T20" fmla="*/ 0 w 15"/>
                  <a:gd name="T21" fmla="*/ 1 h 44"/>
                  <a:gd name="T22" fmla="*/ 0 w 15"/>
                  <a:gd name="T23" fmla="*/ 1 h 44"/>
                  <a:gd name="T24" fmla="*/ 0 w 15"/>
                  <a:gd name="T25" fmla="*/ 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44"/>
                  <a:gd name="T41" fmla="*/ 15 w 15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44">
                    <a:moveTo>
                      <a:pt x="8" y="44"/>
                    </a:moveTo>
                    <a:lnTo>
                      <a:pt x="3" y="35"/>
                    </a:lnTo>
                    <a:lnTo>
                      <a:pt x="1" y="23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6" y="8"/>
                    </a:lnTo>
                    <a:lnTo>
                      <a:pt x="9" y="19"/>
                    </a:lnTo>
                    <a:lnTo>
                      <a:pt x="12" y="32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76"/>
              <p:cNvSpPr>
                <a:spLocks/>
              </p:cNvSpPr>
              <p:nvPr/>
            </p:nvSpPr>
            <p:spPr bwMode="auto">
              <a:xfrm>
                <a:off x="1608" y="4018"/>
                <a:ext cx="7" cy="15"/>
              </a:xfrm>
              <a:custGeom>
                <a:avLst/>
                <a:gdLst>
                  <a:gd name="T0" fmla="*/ 0 w 20"/>
                  <a:gd name="T1" fmla="*/ 2 h 44"/>
                  <a:gd name="T2" fmla="*/ 0 w 20"/>
                  <a:gd name="T3" fmla="*/ 1 h 44"/>
                  <a:gd name="T4" fmla="*/ 0 w 20"/>
                  <a:gd name="T5" fmla="*/ 1 h 44"/>
                  <a:gd name="T6" fmla="*/ 1 w 20"/>
                  <a:gd name="T7" fmla="*/ 0 h 44"/>
                  <a:gd name="T8" fmla="*/ 1 w 20"/>
                  <a:gd name="T9" fmla="*/ 0 h 44"/>
                  <a:gd name="T10" fmla="*/ 1 w 20"/>
                  <a:gd name="T11" fmla="*/ 0 h 44"/>
                  <a:gd name="T12" fmla="*/ 1 w 20"/>
                  <a:gd name="T13" fmla="*/ 1 h 44"/>
                  <a:gd name="T14" fmla="*/ 0 w 20"/>
                  <a:gd name="T15" fmla="*/ 2 h 44"/>
                  <a:gd name="T16" fmla="*/ 0 w 20"/>
                  <a:gd name="T17" fmla="*/ 2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4"/>
                  <a:gd name="T29" fmla="*/ 20 w 20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4">
                    <a:moveTo>
                      <a:pt x="2" y="44"/>
                    </a:moveTo>
                    <a:lnTo>
                      <a:pt x="0" y="35"/>
                    </a:lnTo>
                    <a:lnTo>
                      <a:pt x="6" y="20"/>
                    </a:lnTo>
                    <a:lnTo>
                      <a:pt x="15" y="7"/>
                    </a:lnTo>
                    <a:lnTo>
                      <a:pt x="20" y="0"/>
                    </a:lnTo>
                    <a:lnTo>
                      <a:pt x="17" y="10"/>
                    </a:lnTo>
                    <a:lnTo>
                      <a:pt x="13" y="26"/>
                    </a:lnTo>
                    <a:lnTo>
                      <a:pt x="7" y="40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77"/>
              <p:cNvSpPr>
                <a:spLocks/>
              </p:cNvSpPr>
              <p:nvPr/>
            </p:nvSpPr>
            <p:spPr bwMode="auto">
              <a:xfrm>
                <a:off x="1159" y="4010"/>
                <a:ext cx="78" cy="20"/>
              </a:xfrm>
              <a:custGeom>
                <a:avLst/>
                <a:gdLst>
                  <a:gd name="T0" fmla="*/ 3 w 234"/>
                  <a:gd name="T1" fmla="*/ 2 h 59"/>
                  <a:gd name="T2" fmla="*/ 3 w 234"/>
                  <a:gd name="T3" fmla="*/ 2 h 59"/>
                  <a:gd name="T4" fmla="*/ 3 w 234"/>
                  <a:gd name="T5" fmla="*/ 2 h 59"/>
                  <a:gd name="T6" fmla="*/ 2 w 234"/>
                  <a:gd name="T7" fmla="*/ 2 h 59"/>
                  <a:gd name="T8" fmla="*/ 2 w 234"/>
                  <a:gd name="T9" fmla="*/ 2 h 59"/>
                  <a:gd name="T10" fmla="*/ 1 w 234"/>
                  <a:gd name="T11" fmla="*/ 2 h 59"/>
                  <a:gd name="T12" fmla="*/ 1 w 234"/>
                  <a:gd name="T13" fmla="*/ 2 h 59"/>
                  <a:gd name="T14" fmla="*/ 0 w 234"/>
                  <a:gd name="T15" fmla="*/ 2 h 59"/>
                  <a:gd name="T16" fmla="*/ 0 w 234"/>
                  <a:gd name="T17" fmla="*/ 2 h 59"/>
                  <a:gd name="T18" fmla="*/ 1 w 234"/>
                  <a:gd name="T19" fmla="*/ 2 h 59"/>
                  <a:gd name="T20" fmla="*/ 1 w 234"/>
                  <a:gd name="T21" fmla="*/ 2 h 59"/>
                  <a:gd name="T22" fmla="*/ 2 w 234"/>
                  <a:gd name="T23" fmla="*/ 2 h 59"/>
                  <a:gd name="T24" fmla="*/ 2 w 234"/>
                  <a:gd name="T25" fmla="*/ 2 h 59"/>
                  <a:gd name="T26" fmla="*/ 3 w 234"/>
                  <a:gd name="T27" fmla="*/ 2 h 59"/>
                  <a:gd name="T28" fmla="*/ 3 w 234"/>
                  <a:gd name="T29" fmla="*/ 2 h 59"/>
                  <a:gd name="T30" fmla="*/ 4 w 234"/>
                  <a:gd name="T31" fmla="*/ 2 h 59"/>
                  <a:gd name="T32" fmla="*/ 5 w 234"/>
                  <a:gd name="T33" fmla="*/ 2 h 59"/>
                  <a:gd name="T34" fmla="*/ 5 w 234"/>
                  <a:gd name="T35" fmla="*/ 1 h 59"/>
                  <a:gd name="T36" fmla="*/ 5 w 234"/>
                  <a:gd name="T37" fmla="*/ 1 h 59"/>
                  <a:gd name="T38" fmla="*/ 6 w 234"/>
                  <a:gd name="T39" fmla="*/ 1 h 59"/>
                  <a:gd name="T40" fmla="*/ 6 w 234"/>
                  <a:gd name="T41" fmla="*/ 1 h 59"/>
                  <a:gd name="T42" fmla="*/ 7 w 234"/>
                  <a:gd name="T43" fmla="*/ 0 h 59"/>
                  <a:gd name="T44" fmla="*/ 8 w 234"/>
                  <a:gd name="T45" fmla="*/ 0 h 59"/>
                  <a:gd name="T46" fmla="*/ 8 w 234"/>
                  <a:gd name="T47" fmla="*/ 0 h 59"/>
                  <a:gd name="T48" fmla="*/ 9 w 234"/>
                  <a:gd name="T49" fmla="*/ 0 h 59"/>
                  <a:gd name="T50" fmla="*/ 9 w 234"/>
                  <a:gd name="T51" fmla="*/ 0 h 59"/>
                  <a:gd name="T52" fmla="*/ 9 w 234"/>
                  <a:gd name="T53" fmla="*/ 0 h 59"/>
                  <a:gd name="T54" fmla="*/ 9 w 234"/>
                  <a:gd name="T55" fmla="*/ 0 h 59"/>
                  <a:gd name="T56" fmla="*/ 9 w 234"/>
                  <a:gd name="T57" fmla="*/ 0 h 59"/>
                  <a:gd name="T58" fmla="*/ 8 w 234"/>
                  <a:gd name="T59" fmla="*/ 1 h 59"/>
                  <a:gd name="T60" fmla="*/ 7 w 234"/>
                  <a:gd name="T61" fmla="*/ 1 h 59"/>
                  <a:gd name="T62" fmla="*/ 7 w 234"/>
                  <a:gd name="T63" fmla="*/ 1 h 59"/>
                  <a:gd name="T64" fmla="*/ 6 w 234"/>
                  <a:gd name="T65" fmla="*/ 2 h 59"/>
                  <a:gd name="T66" fmla="*/ 5 w 234"/>
                  <a:gd name="T67" fmla="*/ 2 h 59"/>
                  <a:gd name="T68" fmla="*/ 5 w 234"/>
                  <a:gd name="T69" fmla="*/ 2 h 59"/>
                  <a:gd name="T70" fmla="*/ 4 w 234"/>
                  <a:gd name="T71" fmla="*/ 2 h 59"/>
                  <a:gd name="T72" fmla="*/ 3 w 234"/>
                  <a:gd name="T73" fmla="*/ 2 h 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4"/>
                  <a:gd name="T112" fmla="*/ 0 h 59"/>
                  <a:gd name="T113" fmla="*/ 234 w 234"/>
                  <a:gd name="T114" fmla="*/ 59 h 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4" h="59">
                    <a:moveTo>
                      <a:pt x="90" y="59"/>
                    </a:moveTo>
                    <a:lnTo>
                      <a:pt x="82" y="59"/>
                    </a:lnTo>
                    <a:lnTo>
                      <a:pt x="70" y="58"/>
                    </a:lnTo>
                    <a:lnTo>
                      <a:pt x="57" y="57"/>
                    </a:lnTo>
                    <a:lnTo>
                      <a:pt x="42" y="57"/>
                    </a:lnTo>
                    <a:lnTo>
                      <a:pt x="27" y="56"/>
                    </a:lnTo>
                    <a:lnTo>
                      <a:pt x="14" y="55"/>
                    </a:lnTo>
                    <a:lnTo>
                      <a:pt x="4" y="52"/>
                    </a:lnTo>
                    <a:lnTo>
                      <a:pt x="0" y="51"/>
                    </a:lnTo>
                    <a:lnTo>
                      <a:pt x="14" y="51"/>
                    </a:lnTo>
                    <a:lnTo>
                      <a:pt x="29" y="51"/>
                    </a:lnTo>
                    <a:lnTo>
                      <a:pt x="45" y="51"/>
                    </a:lnTo>
                    <a:lnTo>
                      <a:pt x="61" y="50"/>
                    </a:lnTo>
                    <a:lnTo>
                      <a:pt x="77" y="49"/>
                    </a:lnTo>
                    <a:lnTo>
                      <a:pt x="93" y="47"/>
                    </a:lnTo>
                    <a:lnTo>
                      <a:pt x="109" y="44"/>
                    </a:lnTo>
                    <a:lnTo>
                      <a:pt x="125" y="40"/>
                    </a:lnTo>
                    <a:lnTo>
                      <a:pt x="135" y="34"/>
                    </a:lnTo>
                    <a:lnTo>
                      <a:pt x="148" y="27"/>
                    </a:lnTo>
                    <a:lnTo>
                      <a:pt x="161" y="21"/>
                    </a:lnTo>
                    <a:lnTo>
                      <a:pt x="175" y="15"/>
                    </a:lnTo>
                    <a:lnTo>
                      <a:pt x="190" y="9"/>
                    </a:lnTo>
                    <a:lnTo>
                      <a:pt x="203" y="5"/>
                    </a:lnTo>
                    <a:lnTo>
                      <a:pt x="218" y="2"/>
                    </a:lnTo>
                    <a:lnTo>
                      <a:pt x="232" y="0"/>
                    </a:lnTo>
                    <a:lnTo>
                      <a:pt x="233" y="1"/>
                    </a:lnTo>
                    <a:lnTo>
                      <a:pt x="234" y="2"/>
                    </a:lnTo>
                    <a:lnTo>
                      <a:pt x="234" y="5"/>
                    </a:lnTo>
                    <a:lnTo>
                      <a:pt x="233" y="8"/>
                    </a:lnTo>
                    <a:lnTo>
                      <a:pt x="215" y="15"/>
                    </a:lnTo>
                    <a:lnTo>
                      <a:pt x="198" y="23"/>
                    </a:lnTo>
                    <a:lnTo>
                      <a:pt x="179" y="31"/>
                    </a:lnTo>
                    <a:lnTo>
                      <a:pt x="161" y="40"/>
                    </a:lnTo>
                    <a:lnTo>
                      <a:pt x="143" y="47"/>
                    </a:lnTo>
                    <a:lnTo>
                      <a:pt x="126" y="54"/>
                    </a:lnTo>
                    <a:lnTo>
                      <a:pt x="108" y="58"/>
                    </a:lnTo>
                    <a:lnTo>
                      <a:pt x="9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78"/>
              <p:cNvSpPr>
                <a:spLocks/>
              </p:cNvSpPr>
              <p:nvPr/>
            </p:nvSpPr>
            <p:spPr bwMode="auto">
              <a:xfrm>
                <a:off x="1452" y="3999"/>
                <a:ext cx="97" cy="28"/>
              </a:xfrm>
              <a:custGeom>
                <a:avLst/>
                <a:gdLst>
                  <a:gd name="T0" fmla="*/ 7 w 289"/>
                  <a:gd name="T1" fmla="*/ 3 h 85"/>
                  <a:gd name="T2" fmla="*/ 7 w 289"/>
                  <a:gd name="T3" fmla="*/ 3 h 85"/>
                  <a:gd name="T4" fmla="*/ 6 w 289"/>
                  <a:gd name="T5" fmla="*/ 3 h 85"/>
                  <a:gd name="T6" fmla="*/ 5 w 289"/>
                  <a:gd name="T7" fmla="*/ 2 h 85"/>
                  <a:gd name="T8" fmla="*/ 5 w 289"/>
                  <a:gd name="T9" fmla="*/ 2 h 85"/>
                  <a:gd name="T10" fmla="*/ 4 w 289"/>
                  <a:gd name="T11" fmla="*/ 2 h 85"/>
                  <a:gd name="T12" fmla="*/ 3 w 289"/>
                  <a:gd name="T13" fmla="*/ 1 h 85"/>
                  <a:gd name="T14" fmla="*/ 3 w 289"/>
                  <a:gd name="T15" fmla="*/ 1 h 85"/>
                  <a:gd name="T16" fmla="*/ 2 w 289"/>
                  <a:gd name="T17" fmla="*/ 1 h 85"/>
                  <a:gd name="T18" fmla="*/ 2 w 289"/>
                  <a:gd name="T19" fmla="*/ 1 h 85"/>
                  <a:gd name="T20" fmla="*/ 2 w 289"/>
                  <a:gd name="T21" fmla="*/ 1 h 85"/>
                  <a:gd name="T22" fmla="*/ 1 w 289"/>
                  <a:gd name="T23" fmla="*/ 1 h 85"/>
                  <a:gd name="T24" fmla="*/ 1 w 289"/>
                  <a:gd name="T25" fmla="*/ 1 h 85"/>
                  <a:gd name="T26" fmla="*/ 1 w 289"/>
                  <a:gd name="T27" fmla="*/ 1 h 85"/>
                  <a:gd name="T28" fmla="*/ 1 w 289"/>
                  <a:gd name="T29" fmla="*/ 0 h 85"/>
                  <a:gd name="T30" fmla="*/ 0 w 289"/>
                  <a:gd name="T31" fmla="*/ 0 h 85"/>
                  <a:gd name="T32" fmla="*/ 0 w 289"/>
                  <a:gd name="T33" fmla="*/ 0 h 85"/>
                  <a:gd name="T34" fmla="*/ 0 w 289"/>
                  <a:gd name="T35" fmla="*/ 0 h 85"/>
                  <a:gd name="T36" fmla="*/ 0 w 289"/>
                  <a:gd name="T37" fmla="*/ 0 h 85"/>
                  <a:gd name="T38" fmla="*/ 0 w 289"/>
                  <a:gd name="T39" fmla="*/ 0 h 85"/>
                  <a:gd name="T40" fmla="*/ 0 w 289"/>
                  <a:gd name="T41" fmla="*/ 0 h 85"/>
                  <a:gd name="T42" fmla="*/ 0 w 289"/>
                  <a:gd name="T43" fmla="*/ 0 h 85"/>
                  <a:gd name="T44" fmla="*/ 1 w 289"/>
                  <a:gd name="T45" fmla="*/ 0 h 85"/>
                  <a:gd name="T46" fmla="*/ 1 w 289"/>
                  <a:gd name="T47" fmla="*/ 0 h 85"/>
                  <a:gd name="T48" fmla="*/ 2 w 289"/>
                  <a:gd name="T49" fmla="*/ 0 h 85"/>
                  <a:gd name="T50" fmla="*/ 2 w 289"/>
                  <a:gd name="T51" fmla="*/ 0 h 85"/>
                  <a:gd name="T52" fmla="*/ 2 w 289"/>
                  <a:gd name="T53" fmla="*/ 0 h 85"/>
                  <a:gd name="T54" fmla="*/ 3 w 289"/>
                  <a:gd name="T55" fmla="*/ 1 h 85"/>
                  <a:gd name="T56" fmla="*/ 3 w 289"/>
                  <a:gd name="T57" fmla="*/ 1 h 85"/>
                  <a:gd name="T58" fmla="*/ 4 w 289"/>
                  <a:gd name="T59" fmla="*/ 1 h 85"/>
                  <a:gd name="T60" fmla="*/ 4 w 289"/>
                  <a:gd name="T61" fmla="*/ 1 h 85"/>
                  <a:gd name="T62" fmla="*/ 5 w 289"/>
                  <a:gd name="T63" fmla="*/ 2 h 85"/>
                  <a:gd name="T64" fmla="*/ 5 w 289"/>
                  <a:gd name="T65" fmla="*/ 2 h 85"/>
                  <a:gd name="T66" fmla="*/ 6 w 289"/>
                  <a:gd name="T67" fmla="*/ 2 h 85"/>
                  <a:gd name="T68" fmla="*/ 6 w 289"/>
                  <a:gd name="T69" fmla="*/ 2 h 85"/>
                  <a:gd name="T70" fmla="*/ 6 w 289"/>
                  <a:gd name="T71" fmla="*/ 2 h 85"/>
                  <a:gd name="T72" fmla="*/ 7 w 289"/>
                  <a:gd name="T73" fmla="*/ 3 h 85"/>
                  <a:gd name="T74" fmla="*/ 7 w 289"/>
                  <a:gd name="T75" fmla="*/ 3 h 85"/>
                  <a:gd name="T76" fmla="*/ 8 w 289"/>
                  <a:gd name="T77" fmla="*/ 3 h 85"/>
                  <a:gd name="T78" fmla="*/ 8 w 289"/>
                  <a:gd name="T79" fmla="*/ 3 h 85"/>
                  <a:gd name="T80" fmla="*/ 8 w 289"/>
                  <a:gd name="T81" fmla="*/ 3 h 85"/>
                  <a:gd name="T82" fmla="*/ 8 w 289"/>
                  <a:gd name="T83" fmla="*/ 3 h 85"/>
                  <a:gd name="T84" fmla="*/ 9 w 289"/>
                  <a:gd name="T85" fmla="*/ 3 h 85"/>
                  <a:gd name="T86" fmla="*/ 9 w 289"/>
                  <a:gd name="T87" fmla="*/ 3 h 85"/>
                  <a:gd name="T88" fmla="*/ 9 w 289"/>
                  <a:gd name="T89" fmla="*/ 3 h 85"/>
                  <a:gd name="T90" fmla="*/ 10 w 289"/>
                  <a:gd name="T91" fmla="*/ 3 h 85"/>
                  <a:gd name="T92" fmla="*/ 10 w 289"/>
                  <a:gd name="T93" fmla="*/ 3 h 85"/>
                  <a:gd name="T94" fmla="*/ 10 w 289"/>
                  <a:gd name="T95" fmla="*/ 3 h 85"/>
                  <a:gd name="T96" fmla="*/ 10 w 289"/>
                  <a:gd name="T97" fmla="*/ 3 h 85"/>
                  <a:gd name="T98" fmla="*/ 11 w 289"/>
                  <a:gd name="T99" fmla="*/ 3 h 85"/>
                  <a:gd name="T100" fmla="*/ 11 w 289"/>
                  <a:gd name="T101" fmla="*/ 3 h 85"/>
                  <a:gd name="T102" fmla="*/ 11 w 289"/>
                  <a:gd name="T103" fmla="*/ 3 h 85"/>
                  <a:gd name="T104" fmla="*/ 11 w 289"/>
                  <a:gd name="T105" fmla="*/ 3 h 85"/>
                  <a:gd name="T106" fmla="*/ 10 w 289"/>
                  <a:gd name="T107" fmla="*/ 3 h 85"/>
                  <a:gd name="T108" fmla="*/ 10 w 289"/>
                  <a:gd name="T109" fmla="*/ 3 h 85"/>
                  <a:gd name="T110" fmla="*/ 10 w 289"/>
                  <a:gd name="T111" fmla="*/ 3 h 85"/>
                  <a:gd name="T112" fmla="*/ 9 w 289"/>
                  <a:gd name="T113" fmla="*/ 3 h 85"/>
                  <a:gd name="T114" fmla="*/ 9 w 289"/>
                  <a:gd name="T115" fmla="*/ 3 h 85"/>
                  <a:gd name="T116" fmla="*/ 8 w 289"/>
                  <a:gd name="T117" fmla="*/ 3 h 85"/>
                  <a:gd name="T118" fmla="*/ 8 w 289"/>
                  <a:gd name="T119" fmla="*/ 3 h 85"/>
                  <a:gd name="T120" fmla="*/ 7 w 289"/>
                  <a:gd name="T121" fmla="*/ 3 h 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9"/>
                  <a:gd name="T184" fmla="*/ 0 h 85"/>
                  <a:gd name="T185" fmla="*/ 289 w 289"/>
                  <a:gd name="T186" fmla="*/ 85 h 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9" h="85">
                    <a:moveTo>
                      <a:pt x="192" y="85"/>
                    </a:moveTo>
                    <a:lnTo>
                      <a:pt x="175" y="81"/>
                    </a:lnTo>
                    <a:lnTo>
                      <a:pt x="158" y="74"/>
                    </a:lnTo>
                    <a:lnTo>
                      <a:pt x="141" y="66"/>
                    </a:lnTo>
                    <a:lnTo>
                      <a:pt x="125" y="57"/>
                    </a:lnTo>
                    <a:lnTo>
                      <a:pt x="109" y="48"/>
                    </a:lnTo>
                    <a:lnTo>
                      <a:pt x="93" y="39"/>
                    </a:lnTo>
                    <a:lnTo>
                      <a:pt x="77" y="31"/>
                    </a:lnTo>
                    <a:lnTo>
                      <a:pt x="62" y="23"/>
                    </a:lnTo>
                    <a:lnTo>
                      <a:pt x="54" y="20"/>
                    </a:lnTo>
                    <a:lnTo>
                      <a:pt x="46" y="19"/>
                    </a:lnTo>
                    <a:lnTo>
                      <a:pt x="38" y="17"/>
                    </a:lnTo>
                    <a:lnTo>
                      <a:pt x="32" y="15"/>
                    </a:lnTo>
                    <a:lnTo>
                      <a:pt x="24" y="14"/>
                    </a:lnTo>
                    <a:lnTo>
                      <a:pt x="16" y="11"/>
                    </a:lnTo>
                    <a:lnTo>
                      <a:pt x="8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9" y="1"/>
                    </a:lnTo>
                    <a:lnTo>
                      <a:pt x="42" y="4"/>
                    </a:lnTo>
                    <a:lnTo>
                      <a:pt x="53" y="8"/>
                    </a:lnTo>
                    <a:lnTo>
                      <a:pt x="66" y="12"/>
                    </a:lnTo>
                    <a:lnTo>
                      <a:pt x="79" y="18"/>
                    </a:lnTo>
                    <a:lnTo>
                      <a:pt x="92" y="24"/>
                    </a:lnTo>
                    <a:lnTo>
                      <a:pt x="104" y="31"/>
                    </a:lnTo>
                    <a:lnTo>
                      <a:pt x="118" y="36"/>
                    </a:lnTo>
                    <a:lnTo>
                      <a:pt x="131" y="43"/>
                    </a:lnTo>
                    <a:lnTo>
                      <a:pt x="142" y="50"/>
                    </a:lnTo>
                    <a:lnTo>
                      <a:pt x="153" y="57"/>
                    </a:lnTo>
                    <a:lnTo>
                      <a:pt x="164" y="62"/>
                    </a:lnTo>
                    <a:lnTo>
                      <a:pt x="174" y="67"/>
                    </a:lnTo>
                    <a:lnTo>
                      <a:pt x="182" y="71"/>
                    </a:lnTo>
                    <a:lnTo>
                      <a:pt x="193" y="73"/>
                    </a:lnTo>
                    <a:lnTo>
                      <a:pt x="202" y="74"/>
                    </a:lnTo>
                    <a:lnTo>
                      <a:pt x="210" y="74"/>
                    </a:lnTo>
                    <a:lnTo>
                      <a:pt x="216" y="75"/>
                    </a:lnTo>
                    <a:lnTo>
                      <a:pt x="223" y="75"/>
                    </a:lnTo>
                    <a:lnTo>
                      <a:pt x="228" y="75"/>
                    </a:lnTo>
                    <a:lnTo>
                      <a:pt x="236" y="75"/>
                    </a:lnTo>
                    <a:lnTo>
                      <a:pt x="247" y="75"/>
                    </a:lnTo>
                    <a:lnTo>
                      <a:pt x="258" y="74"/>
                    </a:lnTo>
                    <a:lnTo>
                      <a:pt x="267" y="73"/>
                    </a:lnTo>
                    <a:lnTo>
                      <a:pt x="274" y="73"/>
                    </a:lnTo>
                    <a:lnTo>
                      <a:pt x="278" y="71"/>
                    </a:lnTo>
                    <a:lnTo>
                      <a:pt x="282" y="71"/>
                    </a:lnTo>
                    <a:lnTo>
                      <a:pt x="284" y="71"/>
                    </a:lnTo>
                    <a:lnTo>
                      <a:pt x="286" y="73"/>
                    </a:lnTo>
                    <a:lnTo>
                      <a:pt x="289" y="73"/>
                    </a:lnTo>
                    <a:lnTo>
                      <a:pt x="277" y="77"/>
                    </a:lnTo>
                    <a:lnTo>
                      <a:pt x="265" y="79"/>
                    </a:lnTo>
                    <a:lnTo>
                      <a:pt x="252" y="82"/>
                    </a:lnTo>
                    <a:lnTo>
                      <a:pt x="240" y="84"/>
                    </a:lnTo>
                    <a:lnTo>
                      <a:pt x="227" y="84"/>
                    </a:lnTo>
                    <a:lnTo>
                      <a:pt x="215" y="85"/>
                    </a:lnTo>
                    <a:lnTo>
                      <a:pt x="203" y="85"/>
                    </a:lnTo>
                    <a:lnTo>
                      <a:pt x="192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79"/>
              <p:cNvSpPr>
                <a:spLocks/>
              </p:cNvSpPr>
              <p:nvPr/>
            </p:nvSpPr>
            <p:spPr bwMode="auto">
              <a:xfrm>
                <a:off x="1457" y="3980"/>
                <a:ext cx="92" cy="28"/>
              </a:xfrm>
              <a:custGeom>
                <a:avLst/>
                <a:gdLst>
                  <a:gd name="T0" fmla="*/ 7 w 276"/>
                  <a:gd name="T1" fmla="*/ 3 h 85"/>
                  <a:gd name="T2" fmla="*/ 7 w 276"/>
                  <a:gd name="T3" fmla="*/ 3 h 85"/>
                  <a:gd name="T4" fmla="*/ 6 w 276"/>
                  <a:gd name="T5" fmla="*/ 3 h 85"/>
                  <a:gd name="T6" fmla="*/ 5 w 276"/>
                  <a:gd name="T7" fmla="*/ 2 h 85"/>
                  <a:gd name="T8" fmla="*/ 4 w 276"/>
                  <a:gd name="T9" fmla="*/ 2 h 85"/>
                  <a:gd name="T10" fmla="*/ 4 w 276"/>
                  <a:gd name="T11" fmla="*/ 2 h 85"/>
                  <a:gd name="T12" fmla="*/ 3 w 276"/>
                  <a:gd name="T13" fmla="*/ 1 h 85"/>
                  <a:gd name="T14" fmla="*/ 2 w 276"/>
                  <a:gd name="T15" fmla="*/ 1 h 85"/>
                  <a:gd name="T16" fmla="*/ 2 w 276"/>
                  <a:gd name="T17" fmla="*/ 1 h 85"/>
                  <a:gd name="T18" fmla="*/ 1 w 276"/>
                  <a:gd name="T19" fmla="*/ 1 h 85"/>
                  <a:gd name="T20" fmla="*/ 1 w 276"/>
                  <a:gd name="T21" fmla="*/ 0 h 85"/>
                  <a:gd name="T22" fmla="*/ 1 w 276"/>
                  <a:gd name="T23" fmla="*/ 0 h 85"/>
                  <a:gd name="T24" fmla="*/ 1 w 276"/>
                  <a:gd name="T25" fmla="*/ 0 h 85"/>
                  <a:gd name="T26" fmla="*/ 1 w 276"/>
                  <a:gd name="T27" fmla="*/ 0 h 85"/>
                  <a:gd name="T28" fmla="*/ 0 w 276"/>
                  <a:gd name="T29" fmla="*/ 0 h 85"/>
                  <a:gd name="T30" fmla="*/ 0 w 276"/>
                  <a:gd name="T31" fmla="*/ 0 h 85"/>
                  <a:gd name="T32" fmla="*/ 0 w 276"/>
                  <a:gd name="T33" fmla="*/ 0 h 85"/>
                  <a:gd name="T34" fmla="*/ 0 w 276"/>
                  <a:gd name="T35" fmla="*/ 0 h 85"/>
                  <a:gd name="T36" fmla="*/ 0 w 276"/>
                  <a:gd name="T37" fmla="*/ 0 h 85"/>
                  <a:gd name="T38" fmla="*/ 0 w 276"/>
                  <a:gd name="T39" fmla="*/ 0 h 85"/>
                  <a:gd name="T40" fmla="*/ 0 w 276"/>
                  <a:gd name="T41" fmla="*/ 0 h 85"/>
                  <a:gd name="T42" fmla="*/ 1 w 276"/>
                  <a:gd name="T43" fmla="*/ 0 h 85"/>
                  <a:gd name="T44" fmla="*/ 2 w 276"/>
                  <a:gd name="T45" fmla="*/ 0 h 85"/>
                  <a:gd name="T46" fmla="*/ 2 w 276"/>
                  <a:gd name="T47" fmla="*/ 0 h 85"/>
                  <a:gd name="T48" fmla="*/ 3 w 276"/>
                  <a:gd name="T49" fmla="*/ 1 h 85"/>
                  <a:gd name="T50" fmla="*/ 4 w 276"/>
                  <a:gd name="T51" fmla="*/ 1 h 85"/>
                  <a:gd name="T52" fmla="*/ 5 w 276"/>
                  <a:gd name="T53" fmla="*/ 2 h 85"/>
                  <a:gd name="T54" fmla="*/ 5 w 276"/>
                  <a:gd name="T55" fmla="*/ 2 h 85"/>
                  <a:gd name="T56" fmla="*/ 6 w 276"/>
                  <a:gd name="T57" fmla="*/ 2 h 85"/>
                  <a:gd name="T58" fmla="*/ 7 w 276"/>
                  <a:gd name="T59" fmla="*/ 2 h 85"/>
                  <a:gd name="T60" fmla="*/ 7 w 276"/>
                  <a:gd name="T61" fmla="*/ 3 h 85"/>
                  <a:gd name="T62" fmla="*/ 8 w 276"/>
                  <a:gd name="T63" fmla="*/ 3 h 85"/>
                  <a:gd name="T64" fmla="*/ 8 w 276"/>
                  <a:gd name="T65" fmla="*/ 3 h 85"/>
                  <a:gd name="T66" fmla="*/ 9 w 276"/>
                  <a:gd name="T67" fmla="*/ 3 h 85"/>
                  <a:gd name="T68" fmla="*/ 9 w 276"/>
                  <a:gd name="T69" fmla="*/ 3 h 85"/>
                  <a:gd name="T70" fmla="*/ 10 w 276"/>
                  <a:gd name="T71" fmla="*/ 3 h 85"/>
                  <a:gd name="T72" fmla="*/ 10 w 276"/>
                  <a:gd name="T73" fmla="*/ 3 h 85"/>
                  <a:gd name="T74" fmla="*/ 10 w 276"/>
                  <a:gd name="T75" fmla="*/ 3 h 85"/>
                  <a:gd name="T76" fmla="*/ 10 w 276"/>
                  <a:gd name="T77" fmla="*/ 3 h 85"/>
                  <a:gd name="T78" fmla="*/ 9 w 276"/>
                  <a:gd name="T79" fmla="*/ 3 h 85"/>
                  <a:gd name="T80" fmla="*/ 9 w 276"/>
                  <a:gd name="T81" fmla="*/ 3 h 85"/>
                  <a:gd name="T82" fmla="*/ 8 w 276"/>
                  <a:gd name="T83" fmla="*/ 3 h 85"/>
                  <a:gd name="T84" fmla="*/ 8 w 276"/>
                  <a:gd name="T85" fmla="*/ 3 h 85"/>
                  <a:gd name="T86" fmla="*/ 8 w 276"/>
                  <a:gd name="T87" fmla="*/ 3 h 85"/>
                  <a:gd name="T88" fmla="*/ 7 w 276"/>
                  <a:gd name="T89" fmla="*/ 3 h 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6"/>
                  <a:gd name="T136" fmla="*/ 0 h 85"/>
                  <a:gd name="T137" fmla="*/ 276 w 276"/>
                  <a:gd name="T138" fmla="*/ 85 h 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6" h="85">
                    <a:moveTo>
                      <a:pt x="197" y="85"/>
                    </a:moveTo>
                    <a:lnTo>
                      <a:pt x="177" y="81"/>
                    </a:lnTo>
                    <a:lnTo>
                      <a:pt x="156" y="73"/>
                    </a:lnTo>
                    <a:lnTo>
                      <a:pt x="137" y="64"/>
                    </a:lnTo>
                    <a:lnTo>
                      <a:pt x="119" y="53"/>
                    </a:lnTo>
                    <a:lnTo>
                      <a:pt x="101" y="43"/>
                    </a:lnTo>
                    <a:lnTo>
                      <a:pt x="82" y="33"/>
                    </a:lnTo>
                    <a:lnTo>
                      <a:pt x="64" y="23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5" y="13"/>
                    </a:lnTo>
                    <a:lnTo>
                      <a:pt x="29" y="11"/>
                    </a:lnTo>
                    <a:lnTo>
                      <a:pt x="23" y="10"/>
                    </a:lnTo>
                    <a:lnTo>
                      <a:pt x="18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1" y="3"/>
                    </a:lnTo>
                    <a:lnTo>
                      <a:pt x="63" y="10"/>
                    </a:lnTo>
                    <a:lnTo>
                      <a:pt x="86" y="20"/>
                    </a:lnTo>
                    <a:lnTo>
                      <a:pt x="107" y="32"/>
                    </a:lnTo>
                    <a:lnTo>
                      <a:pt x="129" y="43"/>
                    </a:lnTo>
                    <a:lnTo>
                      <a:pt x="148" y="55"/>
                    </a:lnTo>
                    <a:lnTo>
                      <a:pt x="165" y="64"/>
                    </a:lnTo>
                    <a:lnTo>
                      <a:pt x="179" y="67"/>
                    </a:lnTo>
                    <a:lnTo>
                      <a:pt x="192" y="69"/>
                    </a:lnTo>
                    <a:lnTo>
                      <a:pt x="205" y="71"/>
                    </a:lnTo>
                    <a:lnTo>
                      <a:pt x="218" y="72"/>
                    </a:lnTo>
                    <a:lnTo>
                      <a:pt x="231" y="72"/>
                    </a:lnTo>
                    <a:lnTo>
                      <a:pt x="245" y="73"/>
                    </a:lnTo>
                    <a:lnTo>
                      <a:pt x="260" y="73"/>
                    </a:lnTo>
                    <a:lnTo>
                      <a:pt x="276" y="73"/>
                    </a:lnTo>
                    <a:lnTo>
                      <a:pt x="268" y="76"/>
                    </a:lnTo>
                    <a:lnTo>
                      <a:pt x="259" y="78"/>
                    </a:lnTo>
                    <a:lnTo>
                      <a:pt x="248" y="81"/>
                    </a:lnTo>
                    <a:lnTo>
                      <a:pt x="237" y="82"/>
                    </a:lnTo>
                    <a:lnTo>
                      <a:pt x="226" y="83"/>
                    </a:lnTo>
                    <a:lnTo>
                      <a:pt x="215" y="84"/>
                    </a:lnTo>
                    <a:lnTo>
                      <a:pt x="205" y="85"/>
                    </a:lnTo>
                    <a:lnTo>
                      <a:pt x="197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80"/>
              <p:cNvSpPr>
                <a:spLocks/>
              </p:cNvSpPr>
              <p:nvPr/>
            </p:nvSpPr>
            <p:spPr bwMode="auto">
              <a:xfrm>
                <a:off x="1159" y="3985"/>
                <a:ext cx="82" cy="22"/>
              </a:xfrm>
              <a:custGeom>
                <a:avLst/>
                <a:gdLst>
                  <a:gd name="T0" fmla="*/ 4 w 246"/>
                  <a:gd name="T1" fmla="*/ 2 h 66"/>
                  <a:gd name="T2" fmla="*/ 3 w 246"/>
                  <a:gd name="T3" fmla="*/ 2 h 66"/>
                  <a:gd name="T4" fmla="*/ 3 w 246"/>
                  <a:gd name="T5" fmla="*/ 2 h 66"/>
                  <a:gd name="T6" fmla="*/ 2 w 246"/>
                  <a:gd name="T7" fmla="*/ 2 h 66"/>
                  <a:gd name="T8" fmla="*/ 2 w 246"/>
                  <a:gd name="T9" fmla="*/ 2 h 66"/>
                  <a:gd name="T10" fmla="*/ 1 w 246"/>
                  <a:gd name="T11" fmla="*/ 2 h 66"/>
                  <a:gd name="T12" fmla="*/ 1 w 246"/>
                  <a:gd name="T13" fmla="*/ 2 h 66"/>
                  <a:gd name="T14" fmla="*/ 0 w 246"/>
                  <a:gd name="T15" fmla="*/ 2 h 66"/>
                  <a:gd name="T16" fmla="*/ 0 w 246"/>
                  <a:gd name="T17" fmla="*/ 2 h 66"/>
                  <a:gd name="T18" fmla="*/ 0 w 246"/>
                  <a:gd name="T19" fmla="*/ 2 h 66"/>
                  <a:gd name="T20" fmla="*/ 0 w 246"/>
                  <a:gd name="T21" fmla="*/ 2 h 66"/>
                  <a:gd name="T22" fmla="*/ 0 w 246"/>
                  <a:gd name="T23" fmla="*/ 2 h 66"/>
                  <a:gd name="T24" fmla="*/ 0 w 246"/>
                  <a:gd name="T25" fmla="*/ 2 h 66"/>
                  <a:gd name="T26" fmla="*/ 1 w 246"/>
                  <a:gd name="T27" fmla="*/ 2 h 66"/>
                  <a:gd name="T28" fmla="*/ 1 w 246"/>
                  <a:gd name="T29" fmla="*/ 2 h 66"/>
                  <a:gd name="T30" fmla="*/ 2 w 246"/>
                  <a:gd name="T31" fmla="*/ 2 h 66"/>
                  <a:gd name="T32" fmla="*/ 2 w 246"/>
                  <a:gd name="T33" fmla="*/ 2 h 66"/>
                  <a:gd name="T34" fmla="*/ 3 w 246"/>
                  <a:gd name="T35" fmla="*/ 2 h 66"/>
                  <a:gd name="T36" fmla="*/ 3 w 246"/>
                  <a:gd name="T37" fmla="*/ 2 h 66"/>
                  <a:gd name="T38" fmla="*/ 4 w 246"/>
                  <a:gd name="T39" fmla="*/ 2 h 66"/>
                  <a:gd name="T40" fmla="*/ 4 w 246"/>
                  <a:gd name="T41" fmla="*/ 2 h 66"/>
                  <a:gd name="T42" fmla="*/ 5 w 246"/>
                  <a:gd name="T43" fmla="*/ 2 h 66"/>
                  <a:gd name="T44" fmla="*/ 6 w 246"/>
                  <a:gd name="T45" fmla="*/ 2 h 66"/>
                  <a:gd name="T46" fmla="*/ 6 w 246"/>
                  <a:gd name="T47" fmla="*/ 1 h 66"/>
                  <a:gd name="T48" fmla="*/ 7 w 246"/>
                  <a:gd name="T49" fmla="*/ 1 h 66"/>
                  <a:gd name="T50" fmla="*/ 7 w 246"/>
                  <a:gd name="T51" fmla="*/ 1 h 66"/>
                  <a:gd name="T52" fmla="*/ 8 w 246"/>
                  <a:gd name="T53" fmla="*/ 0 h 66"/>
                  <a:gd name="T54" fmla="*/ 8 w 246"/>
                  <a:gd name="T55" fmla="*/ 0 h 66"/>
                  <a:gd name="T56" fmla="*/ 9 w 246"/>
                  <a:gd name="T57" fmla="*/ 0 h 66"/>
                  <a:gd name="T58" fmla="*/ 9 w 246"/>
                  <a:gd name="T59" fmla="*/ 0 h 66"/>
                  <a:gd name="T60" fmla="*/ 9 w 246"/>
                  <a:gd name="T61" fmla="*/ 0 h 66"/>
                  <a:gd name="T62" fmla="*/ 9 w 246"/>
                  <a:gd name="T63" fmla="*/ 0 h 66"/>
                  <a:gd name="T64" fmla="*/ 9 w 246"/>
                  <a:gd name="T65" fmla="*/ 0 h 66"/>
                  <a:gd name="T66" fmla="*/ 9 w 246"/>
                  <a:gd name="T67" fmla="*/ 0 h 66"/>
                  <a:gd name="T68" fmla="*/ 8 w 246"/>
                  <a:gd name="T69" fmla="*/ 1 h 66"/>
                  <a:gd name="T70" fmla="*/ 7 w 246"/>
                  <a:gd name="T71" fmla="*/ 1 h 66"/>
                  <a:gd name="T72" fmla="*/ 7 w 246"/>
                  <a:gd name="T73" fmla="*/ 1 h 66"/>
                  <a:gd name="T74" fmla="*/ 6 w 246"/>
                  <a:gd name="T75" fmla="*/ 1 h 66"/>
                  <a:gd name="T76" fmla="*/ 6 w 246"/>
                  <a:gd name="T77" fmla="*/ 2 h 66"/>
                  <a:gd name="T78" fmla="*/ 5 w 246"/>
                  <a:gd name="T79" fmla="*/ 2 h 66"/>
                  <a:gd name="T80" fmla="*/ 5 w 246"/>
                  <a:gd name="T81" fmla="*/ 2 h 66"/>
                  <a:gd name="T82" fmla="*/ 5 w 246"/>
                  <a:gd name="T83" fmla="*/ 2 h 66"/>
                  <a:gd name="T84" fmla="*/ 4 w 246"/>
                  <a:gd name="T85" fmla="*/ 2 h 66"/>
                  <a:gd name="T86" fmla="*/ 4 w 246"/>
                  <a:gd name="T87" fmla="*/ 2 h 66"/>
                  <a:gd name="T88" fmla="*/ 4 w 246"/>
                  <a:gd name="T89" fmla="*/ 2 h 6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46"/>
                  <a:gd name="T136" fmla="*/ 0 h 66"/>
                  <a:gd name="T137" fmla="*/ 246 w 246"/>
                  <a:gd name="T138" fmla="*/ 66 h 6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46" h="66">
                    <a:moveTo>
                      <a:pt x="108" y="66"/>
                    </a:moveTo>
                    <a:lnTo>
                      <a:pt x="94" y="65"/>
                    </a:lnTo>
                    <a:lnTo>
                      <a:pt x="80" y="62"/>
                    </a:lnTo>
                    <a:lnTo>
                      <a:pt x="67" y="61"/>
                    </a:lnTo>
                    <a:lnTo>
                      <a:pt x="53" y="60"/>
                    </a:lnTo>
                    <a:lnTo>
                      <a:pt x="39" y="59"/>
                    </a:lnTo>
                    <a:lnTo>
                      <a:pt x="27" y="58"/>
                    </a:lnTo>
                    <a:lnTo>
                      <a:pt x="13" y="57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14" y="53"/>
                    </a:lnTo>
                    <a:lnTo>
                      <a:pt x="29" y="53"/>
                    </a:lnTo>
                    <a:lnTo>
                      <a:pt x="44" y="53"/>
                    </a:lnTo>
                    <a:lnTo>
                      <a:pt x="59" y="52"/>
                    </a:lnTo>
                    <a:lnTo>
                      <a:pt x="73" y="52"/>
                    </a:lnTo>
                    <a:lnTo>
                      <a:pt x="88" y="52"/>
                    </a:lnTo>
                    <a:lnTo>
                      <a:pt x="103" y="52"/>
                    </a:lnTo>
                    <a:lnTo>
                      <a:pt x="118" y="52"/>
                    </a:lnTo>
                    <a:lnTo>
                      <a:pt x="134" y="48"/>
                    </a:lnTo>
                    <a:lnTo>
                      <a:pt x="149" y="41"/>
                    </a:lnTo>
                    <a:lnTo>
                      <a:pt x="163" y="34"/>
                    </a:lnTo>
                    <a:lnTo>
                      <a:pt x="179" y="25"/>
                    </a:lnTo>
                    <a:lnTo>
                      <a:pt x="194" y="17"/>
                    </a:lnTo>
                    <a:lnTo>
                      <a:pt x="210" y="10"/>
                    </a:lnTo>
                    <a:lnTo>
                      <a:pt x="227" y="3"/>
                    </a:lnTo>
                    <a:lnTo>
                      <a:pt x="246" y="0"/>
                    </a:lnTo>
                    <a:lnTo>
                      <a:pt x="245" y="1"/>
                    </a:lnTo>
                    <a:lnTo>
                      <a:pt x="245" y="3"/>
                    </a:lnTo>
                    <a:lnTo>
                      <a:pt x="245" y="4"/>
                    </a:lnTo>
                    <a:lnTo>
                      <a:pt x="245" y="7"/>
                    </a:lnTo>
                    <a:lnTo>
                      <a:pt x="230" y="11"/>
                    </a:lnTo>
                    <a:lnTo>
                      <a:pt x="215" y="17"/>
                    </a:lnTo>
                    <a:lnTo>
                      <a:pt x="200" y="23"/>
                    </a:lnTo>
                    <a:lnTo>
                      <a:pt x="186" y="29"/>
                    </a:lnTo>
                    <a:lnTo>
                      <a:pt x="171" y="36"/>
                    </a:lnTo>
                    <a:lnTo>
                      <a:pt x="159" y="44"/>
                    </a:lnTo>
                    <a:lnTo>
                      <a:pt x="145" y="53"/>
                    </a:lnTo>
                    <a:lnTo>
                      <a:pt x="134" y="62"/>
                    </a:lnTo>
                    <a:lnTo>
                      <a:pt x="126" y="65"/>
                    </a:lnTo>
                    <a:lnTo>
                      <a:pt x="119" y="66"/>
                    </a:lnTo>
                    <a:lnTo>
                      <a:pt x="113" y="66"/>
                    </a:lnTo>
                    <a:lnTo>
                      <a:pt x="108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81"/>
              <p:cNvSpPr>
                <a:spLocks/>
              </p:cNvSpPr>
              <p:nvPr/>
            </p:nvSpPr>
            <p:spPr bwMode="auto">
              <a:xfrm>
                <a:off x="1618" y="4001"/>
                <a:ext cx="4" cy="5"/>
              </a:xfrm>
              <a:custGeom>
                <a:avLst/>
                <a:gdLst>
                  <a:gd name="T0" fmla="*/ 0 w 12"/>
                  <a:gd name="T1" fmla="*/ 1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w 12"/>
                  <a:gd name="T11" fmla="*/ 0 h 15"/>
                  <a:gd name="T12" fmla="*/ 0 w 12"/>
                  <a:gd name="T13" fmla="*/ 0 h 15"/>
                  <a:gd name="T14" fmla="*/ 0 w 12"/>
                  <a:gd name="T15" fmla="*/ 0 h 15"/>
                  <a:gd name="T16" fmla="*/ 0 w 12"/>
                  <a:gd name="T17" fmla="*/ 0 h 15"/>
                  <a:gd name="T18" fmla="*/ 0 w 12"/>
                  <a:gd name="T19" fmla="*/ 0 h 15"/>
                  <a:gd name="T20" fmla="*/ 0 w 12"/>
                  <a:gd name="T21" fmla="*/ 0 h 15"/>
                  <a:gd name="T22" fmla="*/ 0 w 12"/>
                  <a:gd name="T23" fmla="*/ 0 h 15"/>
                  <a:gd name="T24" fmla="*/ 0 w 12"/>
                  <a:gd name="T25" fmla="*/ 1 h 15"/>
                  <a:gd name="T26" fmla="*/ 0 w 12"/>
                  <a:gd name="T27" fmla="*/ 1 h 15"/>
                  <a:gd name="T28" fmla="*/ 0 w 12"/>
                  <a:gd name="T29" fmla="*/ 1 h 15"/>
                  <a:gd name="T30" fmla="*/ 0 w 12"/>
                  <a:gd name="T31" fmla="*/ 1 h 15"/>
                  <a:gd name="T32" fmla="*/ 0 w 1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1" y="15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10" y="9"/>
                    </a:lnTo>
                    <a:lnTo>
                      <a:pt x="9" y="12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82"/>
              <p:cNvSpPr>
                <a:spLocks/>
              </p:cNvSpPr>
              <p:nvPr/>
            </p:nvSpPr>
            <p:spPr bwMode="auto">
              <a:xfrm>
                <a:off x="1629" y="3974"/>
                <a:ext cx="7" cy="16"/>
              </a:xfrm>
              <a:custGeom>
                <a:avLst/>
                <a:gdLst>
                  <a:gd name="T0" fmla="*/ 0 w 21"/>
                  <a:gd name="T1" fmla="*/ 2 h 48"/>
                  <a:gd name="T2" fmla="*/ 0 w 21"/>
                  <a:gd name="T3" fmla="*/ 2 h 48"/>
                  <a:gd name="T4" fmla="*/ 0 w 21"/>
                  <a:gd name="T5" fmla="*/ 2 h 48"/>
                  <a:gd name="T6" fmla="*/ 0 w 21"/>
                  <a:gd name="T7" fmla="*/ 2 h 48"/>
                  <a:gd name="T8" fmla="*/ 0 w 21"/>
                  <a:gd name="T9" fmla="*/ 2 h 48"/>
                  <a:gd name="T10" fmla="*/ 0 w 21"/>
                  <a:gd name="T11" fmla="*/ 1 h 48"/>
                  <a:gd name="T12" fmla="*/ 1 w 21"/>
                  <a:gd name="T13" fmla="*/ 0 h 48"/>
                  <a:gd name="T14" fmla="*/ 1 w 21"/>
                  <a:gd name="T15" fmla="*/ 0 h 48"/>
                  <a:gd name="T16" fmla="*/ 1 w 21"/>
                  <a:gd name="T17" fmla="*/ 0 h 48"/>
                  <a:gd name="T18" fmla="*/ 1 w 21"/>
                  <a:gd name="T19" fmla="*/ 0 h 48"/>
                  <a:gd name="T20" fmla="*/ 1 w 21"/>
                  <a:gd name="T21" fmla="*/ 1 h 48"/>
                  <a:gd name="T22" fmla="*/ 0 w 21"/>
                  <a:gd name="T23" fmla="*/ 1 h 48"/>
                  <a:gd name="T24" fmla="*/ 0 w 21"/>
                  <a:gd name="T25" fmla="*/ 2 h 48"/>
                  <a:gd name="T26" fmla="*/ 0 w 21"/>
                  <a:gd name="T27" fmla="*/ 2 h 48"/>
                  <a:gd name="T28" fmla="*/ 0 w 21"/>
                  <a:gd name="T29" fmla="*/ 2 h 48"/>
                  <a:gd name="T30" fmla="*/ 0 w 21"/>
                  <a:gd name="T31" fmla="*/ 2 h 48"/>
                  <a:gd name="T32" fmla="*/ 0 w 21"/>
                  <a:gd name="T33" fmla="*/ 2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48"/>
                  <a:gd name="T53" fmla="*/ 21 w 2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48">
                    <a:moveTo>
                      <a:pt x="2" y="48"/>
                    </a:moveTo>
                    <a:lnTo>
                      <a:pt x="1" y="47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0" y="20"/>
                    </a:lnTo>
                    <a:lnTo>
                      <a:pt x="16" y="7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0" y="11"/>
                    </a:lnTo>
                    <a:lnTo>
                      <a:pt x="16" y="24"/>
                    </a:lnTo>
                    <a:lnTo>
                      <a:pt x="11" y="35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83"/>
              <p:cNvSpPr>
                <a:spLocks/>
              </p:cNvSpPr>
              <p:nvPr/>
            </p:nvSpPr>
            <p:spPr bwMode="auto">
              <a:xfrm>
                <a:off x="1459" y="3958"/>
                <a:ext cx="96" cy="28"/>
              </a:xfrm>
              <a:custGeom>
                <a:avLst/>
                <a:gdLst>
                  <a:gd name="T0" fmla="*/ 7 w 289"/>
                  <a:gd name="T1" fmla="*/ 3 h 84"/>
                  <a:gd name="T2" fmla="*/ 7 w 289"/>
                  <a:gd name="T3" fmla="*/ 3 h 84"/>
                  <a:gd name="T4" fmla="*/ 6 w 289"/>
                  <a:gd name="T5" fmla="*/ 3 h 84"/>
                  <a:gd name="T6" fmla="*/ 6 w 289"/>
                  <a:gd name="T7" fmla="*/ 3 h 84"/>
                  <a:gd name="T8" fmla="*/ 5 w 289"/>
                  <a:gd name="T9" fmla="*/ 2 h 84"/>
                  <a:gd name="T10" fmla="*/ 5 w 289"/>
                  <a:gd name="T11" fmla="*/ 2 h 84"/>
                  <a:gd name="T12" fmla="*/ 4 w 289"/>
                  <a:gd name="T13" fmla="*/ 2 h 84"/>
                  <a:gd name="T14" fmla="*/ 4 w 289"/>
                  <a:gd name="T15" fmla="*/ 1 h 84"/>
                  <a:gd name="T16" fmla="*/ 3 w 289"/>
                  <a:gd name="T17" fmla="*/ 1 h 84"/>
                  <a:gd name="T18" fmla="*/ 3 w 289"/>
                  <a:gd name="T19" fmla="*/ 1 h 84"/>
                  <a:gd name="T20" fmla="*/ 2 w 289"/>
                  <a:gd name="T21" fmla="*/ 1 h 84"/>
                  <a:gd name="T22" fmla="*/ 2 w 289"/>
                  <a:gd name="T23" fmla="*/ 1 h 84"/>
                  <a:gd name="T24" fmla="*/ 2 w 289"/>
                  <a:gd name="T25" fmla="*/ 1 h 84"/>
                  <a:gd name="T26" fmla="*/ 1 w 289"/>
                  <a:gd name="T27" fmla="*/ 0 h 84"/>
                  <a:gd name="T28" fmla="*/ 1 w 289"/>
                  <a:gd name="T29" fmla="*/ 0 h 84"/>
                  <a:gd name="T30" fmla="*/ 0 w 289"/>
                  <a:gd name="T31" fmla="*/ 0 h 84"/>
                  <a:gd name="T32" fmla="*/ 0 w 289"/>
                  <a:gd name="T33" fmla="*/ 0 h 84"/>
                  <a:gd name="T34" fmla="*/ 0 w 289"/>
                  <a:gd name="T35" fmla="*/ 0 h 84"/>
                  <a:gd name="T36" fmla="*/ 1 w 289"/>
                  <a:gd name="T37" fmla="*/ 0 h 84"/>
                  <a:gd name="T38" fmla="*/ 1 w 289"/>
                  <a:gd name="T39" fmla="*/ 0 h 84"/>
                  <a:gd name="T40" fmla="*/ 2 w 289"/>
                  <a:gd name="T41" fmla="*/ 0 h 84"/>
                  <a:gd name="T42" fmla="*/ 2 w 289"/>
                  <a:gd name="T43" fmla="*/ 0 h 84"/>
                  <a:gd name="T44" fmla="*/ 3 w 289"/>
                  <a:gd name="T45" fmla="*/ 1 h 84"/>
                  <a:gd name="T46" fmla="*/ 3 w 289"/>
                  <a:gd name="T47" fmla="*/ 1 h 84"/>
                  <a:gd name="T48" fmla="*/ 4 w 289"/>
                  <a:gd name="T49" fmla="*/ 1 h 84"/>
                  <a:gd name="T50" fmla="*/ 4 w 289"/>
                  <a:gd name="T51" fmla="*/ 1 h 84"/>
                  <a:gd name="T52" fmla="*/ 5 w 289"/>
                  <a:gd name="T53" fmla="*/ 1 h 84"/>
                  <a:gd name="T54" fmla="*/ 5 w 289"/>
                  <a:gd name="T55" fmla="*/ 2 h 84"/>
                  <a:gd name="T56" fmla="*/ 6 w 289"/>
                  <a:gd name="T57" fmla="*/ 2 h 84"/>
                  <a:gd name="T58" fmla="*/ 6 w 289"/>
                  <a:gd name="T59" fmla="*/ 2 h 84"/>
                  <a:gd name="T60" fmla="*/ 6 w 289"/>
                  <a:gd name="T61" fmla="*/ 2 h 84"/>
                  <a:gd name="T62" fmla="*/ 7 w 289"/>
                  <a:gd name="T63" fmla="*/ 3 h 84"/>
                  <a:gd name="T64" fmla="*/ 7 w 289"/>
                  <a:gd name="T65" fmla="*/ 3 h 84"/>
                  <a:gd name="T66" fmla="*/ 8 w 289"/>
                  <a:gd name="T67" fmla="*/ 3 h 84"/>
                  <a:gd name="T68" fmla="*/ 8 w 289"/>
                  <a:gd name="T69" fmla="*/ 3 h 84"/>
                  <a:gd name="T70" fmla="*/ 9 w 289"/>
                  <a:gd name="T71" fmla="*/ 3 h 84"/>
                  <a:gd name="T72" fmla="*/ 9 w 289"/>
                  <a:gd name="T73" fmla="*/ 3 h 84"/>
                  <a:gd name="T74" fmla="*/ 9 w 289"/>
                  <a:gd name="T75" fmla="*/ 3 h 84"/>
                  <a:gd name="T76" fmla="*/ 10 w 289"/>
                  <a:gd name="T77" fmla="*/ 3 h 84"/>
                  <a:gd name="T78" fmla="*/ 10 w 289"/>
                  <a:gd name="T79" fmla="*/ 3 h 84"/>
                  <a:gd name="T80" fmla="*/ 11 w 289"/>
                  <a:gd name="T81" fmla="*/ 3 h 84"/>
                  <a:gd name="T82" fmla="*/ 10 w 289"/>
                  <a:gd name="T83" fmla="*/ 3 h 84"/>
                  <a:gd name="T84" fmla="*/ 10 w 289"/>
                  <a:gd name="T85" fmla="*/ 3 h 84"/>
                  <a:gd name="T86" fmla="*/ 9 w 289"/>
                  <a:gd name="T87" fmla="*/ 3 h 84"/>
                  <a:gd name="T88" fmla="*/ 9 w 289"/>
                  <a:gd name="T89" fmla="*/ 3 h 84"/>
                  <a:gd name="T90" fmla="*/ 8 w 289"/>
                  <a:gd name="T91" fmla="*/ 3 h 84"/>
                  <a:gd name="T92" fmla="*/ 8 w 289"/>
                  <a:gd name="T93" fmla="*/ 3 h 84"/>
                  <a:gd name="T94" fmla="*/ 8 w 289"/>
                  <a:gd name="T95" fmla="*/ 3 h 84"/>
                  <a:gd name="T96" fmla="*/ 7 w 289"/>
                  <a:gd name="T97" fmla="*/ 3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9"/>
                  <a:gd name="T148" fmla="*/ 0 h 84"/>
                  <a:gd name="T149" fmla="*/ 289 w 289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9" h="84">
                    <a:moveTo>
                      <a:pt x="195" y="84"/>
                    </a:moveTo>
                    <a:lnTo>
                      <a:pt x="180" y="80"/>
                    </a:lnTo>
                    <a:lnTo>
                      <a:pt x="165" y="74"/>
                    </a:lnTo>
                    <a:lnTo>
                      <a:pt x="151" y="68"/>
                    </a:lnTo>
                    <a:lnTo>
                      <a:pt x="138" y="61"/>
                    </a:lnTo>
                    <a:lnTo>
                      <a:pt x="125" y="55"/>
                    </a:lnTo>
                    <a:lnTo>
                      <a:pt x="113" y="47"/>
                    </a:lnTo>
                    <a:lnTo>
                      <a:pt x="100" y="39"/>
                    </a:lnTo>
                    <a:lnTo>
                      <a:pt x="88" y="32"/>
                    </a:lnTo>
                    <a:lnTo>
                      <a:pt x="76" y="27"/>
                    </a:lnTo>
                    <a:lnTo>
                      <a:pt x="64" y="24"/>
                    </a:lnTo>
                    <a:lnTo>
                      <a:pt x="52" y="21"/>
                    </a:lnTo>
                    <a:lnTo>
                      <a:pt x="41" y="16"/>
                    </a:lnTo>
                    <a:lnTo>
                      <a:pt x="30" y="13"/>
                    </a:lnTo>
                    <a:lnTo>
                      <a:pt x="19" y="9"/>
                    </a:lnTo>
                    <a:lnTo>
                      <a:pt x="9" y="7"/>
                    </a:lnTo>
                    <a:lnTo>
                      <a:pt x="0" y="3"/>
                    </a:lnTo>
                    <a:lnTo>
                      <a:pt x="12" y="1"/>
                    </a:lnTo>
                    <a:lnTo>
                      <a:pt x="23" y="0"/>
                    </a:lnTo>
                    <a:lnTo>
                      <a:pt x="35" y="1"/>
                    </a:lnTo>
                    <a:lnTo>
                      <a:pt x="48" y="5"/>
                    </a:lnTo>
                    <a:lnTo>
                      <a:pt x="60" y="8"/>
                    </a:lnTo>
                    <a:lnTo>
                      <a:pt x="73" y="14"/>
                    </a:lnTo>
                    <a:lnTo>
                      <a:pt x="85" y="19"/>
                    </a:lnTo>
                    <a:lnTo>
                      <a:pt x="98" y="26"/>
                    </a:lnTo>
                    <a:lnTo>
                      <a:pt x="112" y="33"/>
                    </a:lnTo>
                    <a:lnTo>
                      <a:pt x="124" y="40"/>
                    </a:lnTo>
                    <a:lnTo>
                      <a:pt x="138" y="47"/>
                    </a:lnTo>
                    <a:lnTo>
                      <a:pt x="150" y="54"/>
                    </a:lnTo>
                    <a:lnTo>
                      <a:pt x="163" y="60"/>
                    </a:lnTo>
                    <a:lnTo>
                      <a:pt x="175" y="65"/>
                    </a:lnTo>
                    <a:lnTo>
                      <a:pt x="188" y="69"/>
                    </a:lnTo>
                    <a:lnTo>
                      <a:pt x="199" y="72"/>
                    </a:lnTo>
                    <a:lnTo>
                      <a:pt x="211" y="72"/>
                    </a:lnTo>
                    <a:lnTo>
                      <a:pt x="222" y="71"/>
                    </a:lnTo>
                    <a:lnTo>
                      <a:pt x="233" y="71"/>
                    </a:lnTo>
                    <a:lnTo>
                      <a:pt x="245" y="69"/>
                    </a:lnTo>
                    <a:lnTo>
                      <a:pt x="256" y="69"/>
                    </a:lnTo>
                    <a:lnTo>
                      <a:pt x="266" y="69"/>
                    </a:lnTo>
                    <a:lnTo>
                      <a:pt x="278" y="68"/>
                    </a:lnTo>
                    <a:lnTo>
                      <a:pt x="289" y="68"/>
                    </a:lnTo>
                    <a:lnTo>
                      <a:pt x="281" y="73"/>
                    </a:lnTo>
                    <a:lnTo>
                      <a:pt x="270" y="77"/>
                    </a:lnTo>
                    <a:lnTo>
                      <a:pt x="257" y="80"/>
                    </a:lnTo>
                    <a:lnTo>
                      <a:pt x="244" y="82"/>
                    </a:lnTo>
                    <a:lnTo>
                      <a:pt x="230" y="83"/>
                    </a:lnTo>
                    <a:lnTo>
                      <a:pt x="216" y="84"/>
                    </a:lnTo>
                    <a:lnTo>
                      <a:pt x="205" y="84"/>
                    </a:lnTo>
                    <a:lnTo>
                      <a:pt x="19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84"/>
              <p:cNvSpPr>
                <a:spLocks/>
              </p:cNvSpPr>
              <p:nvPr/>
            </p:nvSpPr>
            <p:spPr bwMode="auto">
              <a:xfrm>
                <a:off x="1077" y="3963"/>
                <a:ext cx="8" cy="20"/>
              </a:xfrm>
              <a:custGeom>
                <a:avLst/>
                <a:gdLst>
                  <a:gd name="T0" fmla="*/ 1 w 24"/>
                  <a:gd name="T1" fmla="*/ 2 h 60"/>
                  <a:gd name="T2" fmla="*/ 0 w 24"/>
                  <a:gd name="T3" fmla="*/ 1 h 60"/>
                  <a:gd name="T4" fmla="*/ 0 w 24"/>
                  <a:gd name="T5" fmla="*/ 0 h 60"/>
                  <a:gd name="T6" fmla="*/ 0 w 24"/>
                  <a:gd name="T7" fmla="*/ 0 h 60"/>
                  <a:gd name="T8" fmla="*/ 0 w 24"/>
                  <a:gd name="T9" fmla="*/ 0 h 60"/>
                  <a:gd name="T10" fmla="*/ 0 w 24"/>
                  <a:gd name="T11" fmla="*/ 0 h 60"/>
                  <a:gd name="T12" fmla="*/ 0 w 24"/>
                  <a:gd name="T13" fmla="*/ 0 h 60"/>
                  <a:gd name="T14" fmla="*/ 0 w 24"/>
                  <a:gd name="T15" fmla="*/ 0 h 60"/>
                  <a:gd name="T16" fmla="*/ 0 w 24"/>
                  <a:gd name="T17" fmla="*/ 0 h 60"/>
                  <a:gd name="T18" fmla="*/ 1 w 24"/>
                  <a:gd name="T19" fmla="*/ 0 h 60"/>
                  <a:gd name="T20" fmla="*/ 1 w 24"/>
                  <a:gd name="T21" fmla="*/ 1 h 60"/>
                  <a:gd name="T22" fmla="*/ 1 w 24"/>
                  <a:gd name="T23" fmla="*/ 2 h 60"/>
                  <a:gd name="T24" fmla="*/ 1 w 24"/>
                  <a:gd name="T25" fmla="*/ 2 h 60"/>
                  <a:gd name="T26" fmla="*/ 1 w 24"/>
                  <a:gd name="T27" fmla="*/ 2 h 60"/>
                  <a:gd name="T28" fmla="*/ 1 w 24"/>
                  <a:gd name="T29" fmla="*/ 2 h 60"/>
                  <a:gd name="T30" fmla="*/ 1 w 24"/>
                  <a:gd name="T31" fmla="*/ 2 h 60"/>
                  <a:gd name="T32" fmla="*/ 1 w 24"/>
                  <a:gd name="T33" fmla="*/ 2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0"/>
                  <a:gd name="T53" fmla="*/ 24 w 24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0">
                    <a:moveTo>
                      <a:pt x="16" y="60"/>
                    </a:moveTo>
                    <a:lnTo>
                      <a:pt x="7" y="2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5" y="13"/>
                    </a:lnTo>
                    <a:lnTo>
                      <a:pt x="18" y="28"/>
                    </a:lnTo>
                    <a:lnTo>
                      <a:pt x="21" y="43"/>
                    </a:lnTo>
                    <a:lnTo>
                      <a:pt x="24" y="59"/>
                    </a:lnTo>
                    <a:lnTo>
                      <a:pt x="21" y="59"/>
                    </a:lnTo>
                    <a:lnTo>
                      <a:pt x="20" y="59"/>
                    </a:lnTo>
                    <a:lnTo>
                      <a:pt x="18" y="59"/>
                    </a:lnTo>
                    <a:lnTo>
                      <a:pt x="16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85"/>
              <p:cNvSpPr>
                <a:spLocks/>
              </p:cNvSpPr>
              <p:nvPr/>
            </p:nvSpPr>
            <p:spPr bwMode="auto">
              <a:xfrm>
                <a:off x="1155" y="3960"/>
                <a:ext cx="86" cy="23"/>
              </a:xfrm>
              <a:custGeom>
                <a:avLst/>
                <a:gdLst>
                  <a:gd name="T0" fmla="*/ 4 w 259"/>
                  <a:gd name="T1" fmla="*/ 3 h 68"/>
                  <a:gd name="T2" fmla="*/ 3 w 259"/>
                  <a:gd name="T3" fmla="*/ 3 h 68"/>
                  <a:gd name="T4" fmla="*/ 3 w 259"/>
                  <a:gd name="T5" fmla="*/ 2 h 68"/>
                  <a:gd name="T6" fmla="*/ 2 w 259"/>
                  <a:gd name="T7" fmla="*/ 2 h 68"/>
                  <a:gd name="T8" fmla="*/ 2 w 259"/>
                  <a:gd name="T9" fmla="*/ 2 h 68"/>
                  <a:gd name="T10" fmla="*/ 1 w 259"/>
                  <a:gd name="T11" fmla="*/ 2 h 68"/>
                  <a:gd name="T12" fmla="*/ 1 w 259"/>
                  <a:gd name="T13" fmla="*/ 2 h 68"/>
                  <a:gd name="T14" fmla="*/ 0 w 259"/>
                  <a:gd name="T15" fmla="*/ 2 h 68"/>
                  <a:gd name="T16" fmla="*/ 0 w 259"/>
                  <a:gd name="T17" fmla="*/ 2 h 68"/>
                  <a:gd name="T18" fmla="*/ 1 w 259"/>
                  <a:gd name="T19" fmla="*/ 2 h 68"/>
                  <a:gd name="T20" fmla="*/ 1 w 259"/>
                  <a:gd name="T21" fmla="*/ 2 h 68"/>
                  <a:gd name="T22" fmla="*/ 2 w 259"/>
                  <a:gd name="T23" fmla="*/ 2 h 68"/>
                  <a:gd name="T24" fmla="*/ 2 w 259"/>
                  <a:gd name="T25" fmla="*/ 2 h 68"/>
                  <a:gd name="T26" fmla="*/ 3 w 259"/>
                  <a:gd name="T27" fmla="*/ 2 h 68"/>
                  <a:gd name="T28" fmla="*/ 4 w 259"/>
                  <a:gd name="T29" fmla="*/ 2 h 68"/>
                  <a:gd name="T30" fmla="*/ 4 w 259"/>
                  <a:gd name="T31" fmla="*/ 2 h 68"/>
                  <a:gd name="T32" fmla="*/ 5 w 259"/>
                  <a:gd name="T33" fmla="*/ 2 h 68"/>
                  <a:gd name="T34" fmla="*/ 5 w 259"/>
                  <a:gd name="T35" fmla="*/ 2 h 68"/>
                  <a:gd name="T36" fmla="*/ 6 w 259"/>
                  <a:gd name="T37" fmla="*/ 1 h 68"/>
                  <a:gd name="T38" fmla="*/ 7 w 259"/>
                  <a:gd name="T39" fmla="*/ 1 h 68"/>
                  <a:gd name="T40" fmla="*/ 7 w 259"/>
                  <a:gd name="T41" fmla="*/ 1 h 68"/>
                  <a:gd name="T42" fmla="*/ 8 w 259"/>
                  <a:gd name="T43" fmla="*/ 1 h 68"/>
                  <a:gd name="T44" fmla="*/ 8 w 259"/>
                  <a:gd name="T45" fmla="*/ 0 h 68"/>
                  <a:gd name="T46" fmla="*/ 9 w 259"/>
                  <a:gd name="T47" fmla="*/ 0 h 68"/>
                  <a:gd name="T48" fmla="*/ 10 w 259"/>
                  <a:gd name="T49" fmla="*/ 0 h 68"/>
                  <a:gd name="T50" fmla="*/ 10 w 259"/>
                  <a:gd name="T51" fmla="*/ 0 h 68"/>
                  <a:gd name="T52" fmla="*/ 10 w 259"/>
                  <a:gd name="T53" fmla="*/ 0 h 68"/>
                  <a:gd name="T54" fmla="*/ 10 w 259"/>
                  <a:gd name="T55" fmla="*/ 0 h 68"/>
                  <a:gd name="T56" fmla="*/ 10 w 259"/>
                  <a:gd name="T57" fmla="*/ 0 h 68"/>
                  <a:gd name="T58" fmla="*/ 9 w 259"/>
                  <a:gd name="T59" fmla="*/ 0 h 68"/>
                  <a:gd name="T60" fmla="*/ 8 w 259"/>
                  <a:gd name="T61" fmla="*/ 1 h 68"/>
                  <a:gd name="T62" fmla="*/ 8 w 259"/>
                  <a:gd name="T63" fmla="*/ 1 h 68"/>
                  <a:gd name="T64" fmla="*/ 7 w 259"/>
                  <a:gd name="T65" fmla="*/ 1 h 68"/>
                  <a:gd name="T66" fmla="*/ 7 w 259"/>
                  <a:gd name="T67" fmla="*/ 1 h 68"/>
                  <a:gd name="T68" fmla="*/ 6 w 259"/>
                  <a:gd name="T69" fmla="*/ 2 h 68"/>
                  <a:gd name="T70" fmla="*/ 6 w 259"/>
                  <a:gd name="T71" fmla="*/ 2 h 68"/>
                  <a:gd name="T72" fmla="*/ 5 w 259"/>
                  <a:gd name="T73" fmla="*/ 2 h 68"/>
                  <a:gd name="T74" fmla="*/ 5 w 259"/>
                  <a:gd name="T75" fmla="*/ 2 h 68"/>
                  <a:gd name="T76" fmla="*/ 5 w 259"/>
                  <a:gd name="T77" fmla="*/ 2 h 68"/>
                  <a:gd name="T78" fmla="*/ 5 w 259"/>
                  <a:gd name="T79" fmla="*/ 2 h 68"/>
                  <a:gd name="T80" fmla="*/ 5 w 259"/>
                  <a:gd name="T81" fmla="*/ 3 h 68"/>
                  <a:gd name="T82" fmla="*/ 4 w 259"/>
                  <a:gd name="T83" fmla="*/ 3 h 68"/>
                  <a:gd name="T84" fmla="*/ 4 w 259"/>
                  <a:gd name="T85" fmla="*/ 3 h 68"/>
                  <a:gd name="T86" fmla="*/ 4 w 259"/>
                  <a:gd name="T87" fmla="*/ 3 h 68"/>
                  <a:gd name="T88" fmla="*/ 4 w 259"/>
                  <a:gd name="T89" fmla="*/ 3 h 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9"/>
                  <a:gd name="T136" fmla="*/ 0 h 68"/>
                  <a:gd name="T137" fmla="*/ 259 w 259"/>
                  <a:gd name="T138" fmla="*/ 68 h 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9" h="68">
                    <a:moveTo>
                      <a:pt x="103" y="68"/>
                    </a:moveTo>
                    <a:lnTo>
                      <a:pt x="90" y="67"/>
                    </a:lnTo>
                    <a:lnTo>
                      <a:pt x="76" y="65"/>
                    </a:lnTo>
                    <a:lnTo>
                      <a:pt x="63" y="64"/>
                    </a:lnTo>
                    <a:lnTo>
                      <a:pt x="49" y="61"/>
                    </a:lnTo>
                    <a:lnTo>
                      <a:pt x="37" y="59"/>
                    </a:lnTo>
                    <a:lnTo>
                      <a:pt x="23" y="56"/>
                    </a:lnTo>
                    <a:lnTo>
                      <a:pt x="12" y="53"/>
                    </a:lnTo>
                    <a:lnTo>
                      <a:pt x="0" y="50"/>
                    </a:lnTo>
                    <a:lnTo>
                      <a:pt x="16" y="49"/>
                    </a:lnTo>
                    <a:lnTo>
                      <a:pt x="32" y="49"/>
                    </a:lnTo>
                    <a:lnTo>
                      <a:pt x="48" y="50"/>
                    </a:lnTo>
                    <a:lnTo>
                      <a:pt x="64" y="51"/>
                    </a:lnTo>
                    <a:lnTo>
                      <a:pt x="81" y="52"/>
                    </a:lnTo>
                    <a:lnTo>
                      <a:pt x="97" y="52"/>
                    </a:lnTo>
                    <a:lnTo>
                      <a:pt x="114" y="52"/>
                    </a:lnTo>
                    <a:lnTo>
                      <a:pt x="131" y="51"/>
                    </a:lnTo>
                    <a:lnTo>
                      <a:pt x="147" y="43"/>
                    </a:lnTo>
                    <a:lnTo>
                      <a:pt x="163" y="36"/>
                    </a:lnTo>
                    <a:lnTo>
                      <a:pt x="178" y="28"/>
                    </a:lnTo>
                    <a:lnTo>
                      <a:pt x="192" y="21"/>
                    </a:lnTo>
                    <a:lnTo>
                      <a:pt x="208" y="16"/>
                    </a:lnTo>
                    <a:lnTo>
                      <a:pt x="224" y="10"/>
                    </a:lnTo>
                    <a:lnTo>
                      <a:pt x="241" y="4"/>
                    </a:lnTo>
                    <a:lnTo>
                      <a:pt x="259" y="0"/>
                    </a:lnTo>
                    <a:lnTo>
                      <a:pt x="258" y="2"/>
                    </a:lnTo>
                    <a:lnTo>
                      <a:pt x="258" y="3"/>
                    </a:lnTo>
                    <a:lnTo>
                      <a:pt x="258" y="6"/>
                    </a:lnTo>
                    <a:lnTo>
                      <a:pt x="258" y="8"/>
                    </a:lnTo>
                    <a:lnTo>
                      <a:pt x="241" y="12"/>
                    </a:lnTo>
                    <a:lnTo>
                      <a:pt x="225" y="17"/>
                    </a:lnTo>
                    <a:lnTo>
                      <a:pt x="211" y="24"/>
                    </a:lnTo>
                    <a:lnTo>
                      <a:pt x="196" y="31"/>
                    </a:lnTo>
                    <a:lnTo>
                      <a:pt x="182" y="39"/>
                    </a:lnTo>
                    <a:lnTo>
                      <a:pt x="167" y="47"/>
                    </a:lnTo>
                    <a:lnTo>
                      <a:pt x="154" y="54"/>
                    </a:lnTo>
                    <a:lnTo>
                      <a:pt x="140" y="62"/>
                    </a:lnTo>
                    <a:lnTo>
                      <a:pt x="136" y="64"/>
                    </a:lnTo>
                    <a:lnTo>
                      <a:pt x="130" y="65"/>
                    </a:lnTo>
                    <a:lnTo>
                      <a:pt x="125" y="66"/>
                    </a:lnTo>
                    <a:lnTo>
                      <a:pt x="122" y="67"/>
                    </a:lnTo>
                    <a:lnTo>
                      <a:pt x="117" y="67"/>
                    </a:lnTo>
                    <a:lnTo>
                      <a:pt x="113" y="68"/>
                    </a:lnTo>
                    <a:lnTo>
                      <a:pt x="107" y="68"/>
                    </a:lnTo>
                    <a:lnTo>
                      <a:pt x="103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86"/>
              <p:cNvSpPr>
                <a:spLocks/>
              </p:cNvSpPr>
              <p:nvPr/>
            </p:nvSpPr>
            <p:spPr bwMode="auto">
              <a:xfrm>
                <a:off x="1621" y="3801"/>
                <a:ext cx="70" cy="173"/>
              </a:xfrm>
              <a:custGeom>
                <a:avLst/>
                <a:gdLst>
                  <a:gd name="T0" fmla="*/ 0 w 210"/>
                  <a:gd name="T1" fmla="*/ 19 h 520"/>
                  <a:gd name="T2" fmla="*/ 0 w 210"/>
                  <a:gd name="T3" fmla="*/ 18 h 520"/>
                  <a:gd name="T4" fmla="*/ 2 w 210"/>
                  <a:gd name="T5" fmla="*/ 13 h 520"/>
                  <a:gd name="T6" fmla="*/ 3 w 210"/>
                  <a:gd name="T7" fmla="*/ 9 h 520"/>
                  <a:gd name="T8" fmla="*/ 4 w 210"/>
                  <a:gd name="T9" fmla="*/ 8 h 520"/>
                  <a:gd name="T10" fmla="*/ 4 w 210"/>
                  <a:gd name="T11" fmla="*/ 8 h 520"/>
                  <a:gd name="T12" fmla="*/ 4 w 210"/>
                  <a:gd name="T13" fmla="*/ 8 h 520"/>
                  <a:gd name="T14" fmla="*/ 4 w 210"/>
                  <a:gd name="T15" fmla="*/ 8 h 520"/>
                  <a:gd name="T16" fmla="*/ 4 w 210"/>
                  <a:gd name="T17" fmla="*/ 7 h 520"/>
                  <a:gd name="T18" fmla="*/ 4 w 210"/>
                  <a:gd name="T19" fmla="*/ 7 h 520"/>
                  <a:gd name="T20" fmla="*/ 5 w 210"/>
                  <a:gd name="T21" fmla="*/ 7 h 520"/>
                  <a:gd name="T22" fmla="*/ 5 w 210"/>
                  <a:gd name="T23" fmla="*/ 7 h 520"/>
                  <a:gd name="T24" fmla="*/ 5 w 210"/>
                  <a:gd name="T25" fmla="*/ 6 h 520"/>
                  <a:gd name="T26" fmla="*/ 4 w 210"/>
                  <a:gd name="T27" fmla="*/ 6 h 520"/>
                  <a:gd name="T28" fmla="*/ 5 w 210"/>
                  <a:gd name="T29" fmla="*/ 5 h 520"/>
                  <a:gd name="T30" fmla="*/ 5 w 210"/>
                  <a:gd name="T31" fmla="*/ 5 h 520"/>
                  <a:gd name="T32" fmla="*/ 5 w 210"/>
                  <a:gd name="T33" fmla="*/ 5 h 520"/>
                  <a:gd name="T34" fmla="*/ 6 w 210"/>
                  <a:gd name="T35" fmla="*/ 4 h 520"/>
                  <a:gd name="T36" fmla="*/ 6 w 210"/>
                  <a:gd name="T37" fmla="*/ 4 h 520"/>
                  <a:gd name="T38" fmla="*/ 5 w 210"/>
                  <a:gd name="T39" fmla="*/ 4 h 520"/>
                  <a:gd name="T40" fmla="*/ 5 w 210"/>
                  <a:gd name="T41" fmla="*/ 4 h 520"/>
                  <a:gd name="T42" fmla="*/ 5 w 210"/>
                  <a:gd name="T43" fmla="*/ 4 h 520"/>
                  <a:gd name="T44" fmla="*/ 6 w 210"/>
                  <a:gd name="T45" fmla="*/ 3 h 520"/>
                  <a:gd name="T46" fmla="*/ 6 w 210"/>
                  <a:gd name="T47" fmla="*/ 3 h 520"/>
                  <a:gd name="T48" fmla="*/ 6 w 210"/>
                  <a:gd name="T49" fmla="*/ 3 h 520"/>
                  <a:gd name="T50" fmla="*/ 5 w 210"/>
                  <a:gd name="T51" fmla="*/ 3 h 520"/>
                  <a:gd name="T52" fmla="*/ 6 w 210"/>
                  <a:gd name="T53" fmla="*/ 2 h 520"/>
                  <a:gd name="T54" fmla="*/ 7 w 210"/>
                  <a:gd name="T55" fmla="*/ 2 h 520"/>
                  <a:gd name="T56" fmla="*/ 6 w 210"/>
                  <a:gd name="T57" fmla="*/ 2 h 520"/>
                  <a:gd name="T58" fmla="*/ 6 w 210"/>
                  <a:gd name="T59" fmla="*/ 2 h 520"/>
                  <a:gd name="T60" fmla="*/ 6 w 210"/>
                  <a:gd name="T61" fmla="*/ 1 h 520"/>
                  <a:gd name="T62" fmla="*/ 7 w 210"/>
                  <a:gd name="T63" fmla="*/ 1 h 520"/>
                  <a:gd name="T64" fmla="*/ 6 w 210"/>
                  <a:gd name="T65" fmla="*/ 1 h 520"/>
                  <a:gd name="T66" fmla="*/ 6 w 210"/>
                  <a:gd name="T67" fmla="*/ 1 h 520"/>
                  <a:gd name="T68" fmla="*/ 6 w 210"/>
                  <a:gd name="T69" fmla="*/ 0 h 520"/>
                  <a:gd name="T70" fmla="*/ 7 w 210"/>
                  <a:gd name="T71" fmla="*/ 0 h 520"/>
                  <a:gd name="T72" fmla="*/ 7 w 210"/>
                  <a:gd name="T73" fmla="*/ 0 h 520"/>
                  <a:gd name="T74" fmla="*/ 8 w 210"/>
                  <a:gd name="T75" fmla="*/ 1 h 520"/>
                  <a:gd name="T76" fmla="*/ 8 w 210"/>
                  <a:gd name="T77" fmla="*/ 1 h 520"/>
                  <a:gd name="T78" fmla="*/ 7 w 210"/>
                  <a:gd name="T79" fmla="*/ 4 h 520"/>
                  <a:gd name="T80" fmla="*/ 5 w 210"/>
                  <a:gd name="T81" fmla="*/ 7 h 520"/>
                  <a:gd name="T82" fmla="*/ 4 w 210"/>
                  <a:gd name="T83" fmla="*/ 10 h 520"/>
                  <a:gd name="T84" fmla="*/ 3 w 210"/>
                  <a:gd name="T85" fmla="*/ 13 h 520"/>
                  <a:gd name="T86" fmla="*/ 1 w 210"/>
                  <a:gd name="T87" fmla="*/ 16 h 520"/>
                  <a:gd name="T88" fmla="*/ 0 w 210"/>
                  <a:gd name="T89" fmla="*/ 19 h 5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0"/>
                  <a:gd name="T136" fmla="*/ 0 h 520"/>
                  <a:gd name="T137" fmla="*/ 210 w 210"/>
                  <a:gd name="T138" fmla="*/ 520 h 5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0" h="520">
                    <a:moveTo>
                      <a:pt x="2" y="520"/>
                    </a:moveTo>
                    <a:lnTo>
                      <a:pt x="1" y="520"/>
                    </a:lnTo>
                    <a:lnTo>
                      <a:pt x="1" y="519"/>
                    </a:lnTo>
                    <a:lnTo>
                      <a:pt x="0" y="519"/>
                    </a:lnTo>
                    <a:lnTo>
                      <a:pt x="0" y="518"/>
                    </a:lnTo>
                    <a:lnTo>
                      <a:pt x="12" y="479"/>
                    </a:lnTo>
                    <a:lnTo>
                      <a:pt x="25" y="440"/>
                    </a:lnTo>
                    <a:lnTo>
                      <a:pt x="37" y="402"/>
                    </a:lnTo>
                    <a:lnTo>
                      <a:pt x="51" y="364"/>
                    </a:lnTo>
                    <a:lnTo>
                      <a:pt x="63" y="326"/>
                    </a:lnTo>
                    <a:lnTo>
                      <a:pt x="77" y="288"/>
                    </a:lnTo>
                    <a:lnTo>
                      <a:pt x="91" y="250"/>
                    </a:lnTo>
                    <a:lnTo>
                      <a:pt x="103" y="213"/>
                    </a:lnTo>
                    <a:lnTo>
                      <a:pt x="106" y="212"/>
                    </a:lnTo>
                    <a:lnTo>
                      <a:pt x="109" y="211"/>
                    </a:lnTo>
                    <a:lnTo>
                      <a:pt x="111" y="210"/>
                    </a:lnTo>
                    <a:lnTo>
                      <a:pt x="115" y="208"/>
                    </a:lnTo>
                    <a:lnTo>
                      <a:pt x="115" y="207"/>
                    </a:lnTo>
                    <a:lnTo>
                      <a:pt x="115" y="206"/>
                    </a:lnTo>
                    <a:lnTo>
                      <a:pt x="115" y="205"/>
                    </a:lnTo>
                    <a:lnTo>
                      <a:pt x="115" y="204"/>
                    </a:lnTo>
                    <a:lnTo>
                      <a:pt x="113" y="203"/>
                    </a:lnTo>
                    <a:lnTo>
                      <a:pt x="111" y="203"/>
                    </a:lnTo>
                    <a:lnTo>
                      <a:pt x="110" y="203"/>
                    </a:lnTo>
                    <a:lnTo>
                      <a:pt x="108" y="202"/>
                    </a:lnTo>
                    <a:lnTo>
                      <a:pt x="108" y="199"/>
                    </a:lnTo>
                    <a:lnTo>
                      <a:pt x="108" y="197"/>
                    </a:lnTo>
                    <a:lnTo>
                      <a:pt x="108" y="195"/>
                    </a:lnTo>
                    <a:lnTo>
                      <a:pt x="108" y="193"/>
                    </a:lnTo>
                    <a:lnTo>
                      <a:pt x="116" y="188"/>
                    </a:lnTo>
                    <a:lnTo>
                      <a:pt x="121" y="185"/>
                    </a:lnTo>
                    <a:lnTo>
                      <a:pt x="126" y="183"/>
                    </a:lnTo>
                    <a:lnTo>
                      <a:pt x="132" y="181"/>
                    </a:lnTo>
                    <a:lnTo>
                      <a:pt x="132" y="180"/>
                    </a:lnTo>
                    <a:lnTo>
                      <a:pt x="133" y="178"/>
                    </a:lnTo>
                    <a:lnTo>
                      <a:pt x="133" y="177"/>
                    </a:lnTo>
                    <a:lnTo>
                      <a:pt x="133" y="175"/>
                    </a:lnTo>
                    <a:lnTo>
                      <a:pt x="129" y="175"/>
                    </a:lnTo>
                    <a:lnTo>
                      <a:pt x="126" y="175"/>
                    </a:lnTo>
                    <a:lnTo>
                      <a:pt x="121" y="177"/>
                    </a:lnTo>
                    <a:lnTo>
                      <a:pt x="118" y="177"/>
                    </a:lnTo>
                    <a:lnTo>
                      <a:pt x="118" y="164"/>
                    </a:lnTo>
                    <a:lnTo>
                      <a:pt x="123" y="158"/>
                    </a:lnTo>
                    <a:lnTo>
                      <a:pt x="131" y="155"/>
                    </a:lnTo>
                    <a:lnTo>
                      <a:pt x="137" y="148"/>
                    </a:lnTo>
                    <a:lnTo>
                      <a:pt x="136" y="147"/>
                    </a:lnTo>
                    <a:lnTo>
                      <a:pt x="135" y="146"/>
                    </a:lnTo>
                    <a:lnTo>
                      <a:pt x="132" y="146"/>
                    </a:lnTo>
                    <a:lnTo>
                      <a:pt x="126" y="145"/>
                    </a:lnTo>
                    <a:lnTo>
                      <a:pt x="128" y="133"/>
                    </a:lnTo>
                    <a:lnTo>
                      <a:pt x="133" y="129"/>
                    </a:lnTo>
                    <a:lnTo>
                      <a:pt x="141" y="127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9"/>
                    </a:lnTo>
                    <a:lnTo>
                      <a:pt x="153" y="117"/>
                    </a:lnTo>
                    <a:lnTo>
                      <a:pt x="154" y="115"/>
                    </a:lnTo>
                    <a:lnTo>
                      <a:pt x="150" y="115"/>
                    </a:lnTo>
                    <a:lnTo>
                      <a:pt x="145" y="116"/>
                    </a:lnTo>
                    <a:lnTo>
                      <a:pt x="141" y="116"/>
                    </a:lnTo>
                    <a:lnTo>
                      <a:pt x="136" y="117"/>
                    </a:lnTo>
                    <a:lnTo>
                      <a:pt x="137" y="113"/>
                    </a:lnTo>
                    <a:lnTo>
                      <a:pt x="137" y="110"/>
                    </a:lnTo>
                    <a:lnTo>
                      <a:pt x="137" y="106"/>
                    </a:lnTo>
                    <a:lnTo>
                      <a:pt x="138" y="103"/>
                    </a:lnTo>
                    <a:lnTo>
                      <a:pt x="144" y="100"/>
                    </a:lnTo>
                    <a:lnTo>
                      <a:pt x="150" y="98"/>
                    </a:lnTo>
                    <a:lnTo>
                      <a:pt x="154" y="96"/>
                    </a:lnTo>
                    <a:lnTo>
                      <a:pt x="160" y="94"/>
                    </a:lnTo>
                    <a:lnTo>
                      <a:pt x="160" y="91"/>
                    </a:lnTo>
                    <a:lnTo>
                      <a:pt x="161" y="90"/>
                    </a:lnTo>
                    <a:lnTo>
                      <a:pt x="161" y="88"/>
                    </a:lnTo>
                    <a:lnTo>
                      <a:pt x="161" y="87"/>
                    </a:lnTo>
                    <a:lnTo>
                      <a:pt x="157" y="88"/>
                    </a:lnTo>
                    <a:lnTo>
                      <a:pt x="152" y="88"/>
                    </a:lnTo>
                    <a:lnTo>
                      <a:pt x="148" y="88"/>
                    </a:lnTo>
                    <a:lnTo>
                      <a:pt x="143" y="89"/>
                    </a:lnTo>
                    <a:lnTo>
                      <a:pt x="145" y="79"/>
                    </a:lnTo>
                    <a:lnTo>
                      <a:pt x="150" y="72"/>
                    </a:lnTo>
                    <a:lnTo>
                      <a:pt x="154" y="69"/>
                    </a:lnTo>
                    <a:lnTo>
                      <a:pt x="159" y="67"/>
                    </a:lnTo>
                    <a:lnTo>
                      <a:pt x="165" y="66"/>
                    </a:lnTo>
                    <a:lnTo>
                      <a:pt x="170" y="66"/>
                    </a:lnTo>
                    <a:lnTo>
                      <a:pt x="176" y="63"/>
                    </a:lnTo>
                    <a:lnTo>
                      <a:pt x="182" y="58"/>
                    </a:lnTo>
                    <a:lnTo>
                      <a:pt x="174" y="58"/>
                    </a:lnTo>
                    <a:lnTo>
                      <a:pt x="167" y="58"/>
                    </a:lnTo>
                    <a:lnTo>
                      <a:pt x="159" y="58"/>
                    </a:lnTo>
                    <a:lnTo>
                      <a:pt x="151" y="58"/>
                    </a:lnTo>
                    <a:lnTo>
                      <a:pt x="152" y="54"/>
                    </a:lnTo>
                    <a:lnTo>
                      <a:pt x="153" y="48"/>
                    </a:lnTo>
                    <a:lnTo>
                      <a:pt x="154" y="44"/>
                    </a:lnTo>
                    <a:lnTo>
                      <a:pt x="156" y="39"/>
                    </a:lnTo>
                    <a:lnTo>
                      <a:pt x="162" y="37"/>
                    </a:lnTo>
                    <a:lnTo>
                      <a:pt x="169" y="34"/>
                    </a:lnTo>
                    <a:lnTo>
                      <a:pt x="176" y="32"/>
                    </a:lnTo>
                    <a:lnTo>
                      <a:pt x="183" y="30"/>
                    </a:lnTo>
                    <a:lnTo>
                      <a:pt x="176" y="28"/>
                    </a:lnTo>
                    <a:lnTo>
                      <a:pt x="170" y="27"/>
                    </a:lnTo>
                    <a:lnTo>
                      <a:pt x="165" y="25"/>
                    </a:lnTo>
                    <a:lnTo>
                      <a:pt x="159" y="25"/>
                    </a:lnTo>
                    <a:lnTo>
                      <a:pt x="161" y="20"/>
                    </a:lnTo>
                    <a:lnTo>
                      <a:pt x="162" y="13"/>
                    </a:lnTo>
                    <a:lnTo>
                      <a:pt x="165" y="6"/>
                    </a:lnTo>
                    <a:lnTo>
                      <a:pt x="166" y="0"/>
                    </a:lnTo>
                    <a:lnTo>
                      <a:pt x="171" y="0"/>
                    </a:lnTo>
                    <a:lnTo>
                      <a:pt x="177" y="2"/>
                    </a:lnTo>
                    <a:lnTo>
                      <a:pt x="182" y="3"/>
                    </a:lnTo>
                    <a:lnTo>
                      <a:pt x="187" y="4"/>
                    </a:lnTo>
                    <a:lnTo>
                      <a:pt x="192" y="6"/>
                    </a:lnTo>
                    <a:lnTo>
                      <a:pt x="198" y="8"/>
                    </a:lnTo>
                    <a:lnTo>
                      <a:pt x="203" y="12"/>
                    </a:lnTo>
                    <a:lnTo>
                      <a:pt x="210" y="15"/>
                    </a:lnTo>
                    <a:lnTo>
                      <a:pt x="210" y="17"/>
                    </a:lnTo>
                    <a:lnTo>
                      <a:pt x="210" y="20"/>
                    </a:lnTo>
                    <a:lnTo>
                      <a:pt x="210" y="23"/>
                    </a:lnTo>
                    <a:lnTo>
                      <a:pt x="210" y="25"/>
                    </a:lnTo>
                    <a:lnTo>
                      <a:pt x="200" y="53"/>
                    </a:lnTo>
                    <a:lnTo>
                      <a:pt x="189" y="80"/>
                    </a:lnTo>
                    <a:lnTo>
                      <a:pt x="178" y="108"/>
                    </a:lnTo>
                    <a:lnTo>
                      <a:pt x="167" y="136"/>
                    </a:lnTo>
                    <a:lnTo>
                      <a:pt x="156" y="164"/>
                    </a:lnTo>
                    <a:lnTo>
                      <a:pt x="144" y="193"/>
                    </a:lnTo>
                    <a:lnTo>
                      <a:pt x="133" y="220"/>
                    </a:lnTo>
                    <a:lnTo>
                      <a:pt x="121" y="248"/>
                    </a:lnTo>
                    <a:lnTo>
                      <a:pt x="110" y="277"/>
                    </a:lnTo>
                    <a:lnTo>
                      <a:pt x="98" y="305"/>
                    </a:lnTo>
                    <a:lnTo>
                      <a:pt x="86" y="333"/>
                    </a:lnTo>
                    <a:lnTo>
                      <a:pt x="74" y="361"/>
                    </a:lnTo>
                    <a:lnTo>
                      <a:pt x="61" y="388"/>
                    </a:lnTo>
                    <a:lnTo>
                      <a:pt x="49" y="416"/>
                    </a:lnTo>
                    <a:lnTo>
                      <a:pt x="36" y="443"/>
                    </a:lnTo>
                    <a:lnTo>
                      <a:pt x="24" y="470"/>
                    </a:lnTo>
                    <a:lnTo>
                      <a:pt x="12" y="498"/>
                    </a:lnTo>
                    <a:lnTo>
                      <a:pt x="5" y="513"/>
                    </a:lnTo>
                    <a:lnTo>
                      <a:pt x="3" y="519"/>
                    </a:lnTo>
                    <a:lnTo>
                      <a:pt x="2" y="520"/>
                    </a:lnTo>
                    <a:close/>
                  </a:path>
                </a:pathLst>
              </a:custGeom>
              <a:solidFill>
                <a:srgbClr val="EDE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87"/>
              <p:cNvSpPr>
                <a:spLocks/>
              </p:cNvSpPr>
              <p:nvPr/>
            </p:nvSpPr>
            <p:spPr bwMode="auto">
              <a:xfrm>
                <a:off x="1465" y="3941"/>
                <a:ext cx="109" cy="24"/>
              </a:xfrm>
              <a:custGeom>
                <a:avLst/>
                <a:gdLst>
                  <a:gd name="T0" fmla="*/ 8 w 328"/>
                  <a:gd name="T1" fmla="*/ 3 h 71"/>
                  <a:gd name="T2" fmla="*/ 7 w 328"/>
                  <a:gd name="T3" fmla="*/ 3 h 71"/>
                  <a:gd name="T4" fmla="*/ 7 w 328"/>
                  <a:gd name="T5" fmla="*/ 2 h 71"/>
                  <a:gd name="T6" fmla="*/ 6 w 328"/>
                  <a:gd name="T7" fmla="*/ 2 h 71"/>
                  <a:gd name="T8" fmla="*/ 5 w 328"/>
                  <a:gd name="T9" fmla="*/ 2 h 71"/>
                  <a:gd name="T10" fmla="*/ 5 w 328"/>
                  <a:gd name="T11" fmla="*/ 2 h 71"/>
                  <a:gd name="T12" fmla="*/ 4 w 328"/>
                  <a:gd name="T13" fmla="*/ 1 h 71"/>
                  <a:gd name="T14" fmla="*/ 4 w 328"/>
                  <a:gd name="T15" fmla="*/ 1 h 71"/>
                  <a:gd name="T16" fmla="*/ 3 w 328"/>
                  <a:gd name="T17" fmla="*/ 1 h 71"/>
                  <a:gd name="T18" fmla="*/ 2 w 328"/>
                  <a:gd name="T19" fmla="*/ 1 h 71"/>
                  <a:gd name="T20" fmla="*/ 2 w 328"/>
                  <a:gd name="T21" fmla="*/ 1 h 71"/>
                  <a:gd name="T22" fmla="*/ 2 w 328"/>
                  <a:gd name="T23" fmla="*/ 1 h 71"/>
                  <a:gd name="T24" fmla="*/ 1 w 328"/>
                  <a:gd name="T25" fmla="*/ 0 h 71"/>
                  <a:gd name="T26" fmla="*/ 1 w 328"/>
                  <a:gd name="T27" fmla="*/ 0 h 71"/>
                  <a:gd name="T28" fmla="*/ 1 w 328"/>
                  <a:gd name="T29" fmla="*/ 0 h 71"/>
                  <a:gd name="T30" fmla="*/ 0 w 328"/>
                  <a:gd name="T31" fmla="*/ 0 h 71"/>
                  <a:gd name="T32" fmla="*/ 0 w 328"/>
                  <a:gd name="T33" fmla="*/ 0 h 71"/>
                  <a:gd name="T34" fmla="*/ 0 w 328"/>
                  <a:gd name="T35" fmla="*/ 0 h 71"/>
                  <a:gd name="T36" fmla="*/ 0 w 328"/>
                  <a:gd name="T37" fmla="*/ 0 h 71"/>
                  <a:gd name="T38" fmla="*/ 0 w 328"/>
                  <a:gd name="T39" fmla="*/ 0 h 71"/>
                  <a:gd name="T40" fmla="*/ 0 w 328"/>
                  <a:gd name="T41" fmla="*/ 0 h 71"/>
                  <a:gd name="T42" fmla="*/ 1 w 328"/>
                  <a:gd name="T43" fmla="*/ 0 h 71"/>
                  <a:gd name="T44" fmla="*/ 2 w 328"/>
                  <a:gd name="T45" fmla="*/ 0 h 71"/>
                  <a:gd name="T46" fmla="*/ 2 w 328"/>
                  <a:gd name="T47" fmla="*/ 0 h 71"/>
                  <a:gd name="T48" fmla="*/ 3 w 328"/>
                  <a:gd name="T49" fmla="*/ 0 h 71"/>
                  <a:gd name="T50" fmla="*/ 4 w 328"/>
                  <a:gd name="T51" fmla="*/ 1 h 71"/>
                  <a:gd name="T52" fmla="*/ 5 w 328"/>
                  <a:gd name="T53" fmla="*/ 1 h 71"/>
                  <a:gd name="T54" fmla="*/ 5 w 328"/>
                  <a:gd name="T55" fmla="*/ 1 h 71"/>
                  <a:gd name="T56" fmla="*/ 6 w 328"/>
                  <a:gd name="T57" fmla="*/ 2 h 71"/>
                  <a:gd name="T58" fmla="*/ 7 w 328"/>
                  <a:gd name="T59" fmla="*/ 2 h 71"/>
                  <a:gd name="T60" fmla="*/ 7 w 328"/>
                  <a:gd name="T61" fmla="*/ 2 h 71"/>
                  <a:gd name="T62" fmla="*/ 7 w 328"/>
                  <a:gd name="T63" fmla="*/ 2 h 71"/>
                  <a:gd name="T64" fmla="*/ 8 w 328"/>
                  <a:gd name="T65" fmla="*/ 2 h 71"/>
                  <a:gd name="T66" fmla="*/ 8 w 328"/>
                  <a:gd name="T67" fmla="*/ 2 h 71"/>
                  <a:gd name="T68" fmla="*/ 8 w 328"/>
                  <a:gd name="T69" fmla="*/ 2 h 71"/>
                  <a:gd name="T70" fmla="*/ 9 w 328"/>
                  <a:gd name="T71" fmla="*/ 2 h 71"/>
                  <a:gd name="T72" fmla="*/ 9 w 328"/>
                  <a:gd name="T73" fmla="*/ 2 h 71"/>
                  <a:gd name="T74" fmla="*/ 10 w 328"/>
                  <a:gd name="T75" fmla="*/ 2 h 71"/>
                  <a:gd name="T76" fmla="*/ 10 w 328"/>
                  <a:gd name="T77" fmla="*/ 2 h 71"/>
                  <a:gd name="T78" fmla="*/ 11 w 328"/>
                  <a:gd name="T79" fmla="*/ 2 h 71"/>
                  <a:gd name="T80" fmla="*/ 11 w 328"/>
                  <a:gd name="T81" fmla="*/ 2 h 71"/>
                  <a:gd name="T82" fmla="*/ 12 w 328"/>
                  <a:gd name="T83" fmla="*/ 2 h 71"/>
                  <a:gd name="T84" fmla="*/ 12 w 328"/>
                  <a:gd name="T85" fmla="*/ 2 h 71"/>
                  <a:gd name="T86" fmla="*/ 12 w 328"/>
                  <a:gd name="T87" fmla="*/ 2 h 71"/>
                  <a:gd name="T88" fmla="*/ 12 w 328"/>
                  <a:gd name="T89" fmla="*/ 2 h 71"/>
                  <a:gd name="T90" fmla="*/ 12 w 328"/>
                  <a:gd name="T91" fmla="*/ 2 h 71"/>
                  <a:gd name="T92" fmla="*/ 11 w 328"/>
                  <a:gd name="T93" fmla="*/ 2 h 71"/>
                  <a:gd name="T94" fmla="*/ 11 w 328"/>
                  <a:gd name="T95" fmla="*/ 3 h 71"/>
                  <a:gd name="T96" fmla="*/ 10 w 328"/>
                  <a:gd name="T97" fmla="*/ 3 h 71"/>
                  <a:gd name="T98" fmla="*/ 10 w 328"/>
                  <a:gd name="T99" fmla="*/ 3 h 71"/>
                  <a:gd name="T100" fmla="*/ 9 w 328"/>
                  <a:gd name="T101" fmla="*/ 3 h 71"/>
                  <a:gd name="T102" fmla="*/ 9 w 328"/>
                  <a:gd name="T103" fmla="*/ 3 h 71"/>
                  <a:gd name="T104" fmla="*/ 8 w 328"/>
                  <a:gd name="T105" fmla="*/ 3 h 7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8"/>
                  <a:gd name="T160" fmla="*/ 0 h 71"/>
                  <a:gd name="T161" fmla="*/ 328 w 328"/>
                  <a:gd name="T162" fmla="*/ 71 h 7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8" h="71">
                    <a:moveTo>
                      <a:pt x="223" y="71"/>
                    </a:moveTo>
                    <a:lnTo>
                      <a:pt x="203" y="67"/>
                    </a:lnTo>
                    <a:lnTo>
                      <a:pt x="183" y="63"/>
                    </a:lnTo>
                    <a:lnTo>
                      <a:pt x="165" y="56"/>
                    </a:lnTo>
                    <a:lnTo>
                      <a:pt x="147" y="48"/>
                    </a:lnTo>
                    <a:lnTo>
                      <a:pt x="129" y="40"/>
                    </a:lnTo>
                    <a:lnTo>
                      <a:pt x="112" y="32"/>
                    </a:lnTo>
                    <a:lnTo>
                      <a:pt x="95" y="24"/>
                    </a:lnTo>
                    <a:lnTo>
                      <a:pt x="77" y="17"/>
                    </a:lnTo>
                    <a:lnTo>
                      <a:pt x="67" y="16"/>
                    </a:lnTo>
                    <a:lnTo>
                      <a:pt x="58" y="15"/>
                    </a:lnTo>
                    <a:lnTo>
                      <a:pt x="48" y="14"/>
                    </a:lnTo>
                    <a:lnTo>
                      <a:pt x="39" y="13"/>
                    </a:lnTo>
                    <a:lnTo>
                      <a:pt x="30" y="11"/>
                    </a:lnTo>
                    <a:lnTo>
                      <a:pt x="21" y="10"/>
                    </a:lnTo>
                    <a:lnTo>
                      <a:pt x="1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3" y="1"/>
                    </a:lnTo>
                    <a:lnTo>
                      <a:pt x="45" y="2"/>
                    </a:lnTo>
                    <a:lnTo>
                      <a:pt x="65" y="6"/>
                    </a:lnTo>
                    <a:lnTo>
                      <a:pt x="84" y="10"/>
                    </a:lnTo>
                    <a:lnTo>
                      <a:pt x="104" y="16"/>
                    </a:lnTo>
                    <a:lnTo>
                      <a:pt x="123" y="24"/>
                    </a:lnTo>
                    <a:lnTo>
                      <a:pt x="145" y="33"/>
                    </a:lnTo>
                    <a:lnTo>
                      <a:pt x="168" y="44"/>
                    </a:lnTo>
                    <a:lnTo>
                      <a:pt x="178" y="48"/>
                    </a:lnTo>
                    <a:lnTo>
                      <a:pt x="187" y="51"/>
                    </a:lnTo>
                    <a:lnTo>
                      <a:pt x="197" y="53"/>
                    </a:lnTo>
                    <a:lnTo>
                      <a:pt x="207" y="56"/>
                    </a:lnTo>
                    <a:lnTo>
                      <a:pt x="218" y="57"/>
                    </a:lnTo>
                    <a:lnTo>
                      <a:pt x="229" y="59"/>
                    </a:lnTo>
                    <a:lnTo>
                      <a:pt x="240" y="60"/>
                    </a:lnTo>
                    <a:lnTo>
                      <a:pt x="253" y="61"/>
                    </a:lnTo>
                    <a:lnTo>
                      <a:pt x="269" y="60"/>
                    </a:lnTo>
                    <a:lnTo>
                      <a:pt x="284" y="59"/>
                    </a:lnTo>
                    <a:lnTo>
                      <a:pt x="296" y="59"/>
                    </a:lnTo>
                    <a:lnTo>
                      <a:pt x="306" y="58"/>
                    </a:lnTo>
                    <a:lnTo>
                      <a:pt x="314" y="57"/>
                    </a:lnTo>
                    <a:lnTo>
                      <a:pt x="321" y="57"/>
                    </a:lnTo>
                    <a:lnTo>
                      <a:pt x="326" y="57"/>
                    </a:lnTo>
                    <a:lnTo>
                      <a:pt x="328" y="57"/>
                    </a:lnTo>
                    <a:lnTo>
                      <a:pt x="315" y="61"/>
                    </a:lnTo>
                    <a:lnTo>
                      <a:pt x="302" y="65"/>
                    </a:lnTo>
                    <a:lnTo>
                      <a:pt x="288" y="67"/>
                    </a:lnTo>
                    <a:lnTo>
                      <a:pt x="274" y="68"/>
                    </a:lnTo>
                    <a:lnTo>
                      <a:pt x="262" y="69"/>
                    </a:lnTo>
                    <a:lnTo>
                      <a:pt x="248" y="69"/>
                    </a:lnTo>
                    <a:lnTo>
                      <a:pt x="236" y="71"/>
                    </a:lnTo>
                    <a:lnTo>
                      <a:pt x="223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88"/>
              <p:cNvSpPr>
                <a:spLocks/>
              </p:cNvSpPr>
              <p:nvPr/>
            </p:nvSpPr>
            <p:spPr bwMode="auto">
              <a:xfrm>
                <a:off x="1160" y="3930"/>
                <a:ext cx="89" cy="28"/>
              </a:xfrm>
              <a:custGeom>
                <a:avLst/>
                <a:gdLst>
                  <a:gd name="T0" fmla="*/ 3 w 266"/>
                  <a:gd name="T1" fmla="*/ 3 h 84"/>
                  <a:gd name="T2" fmla="*/ 3 w 266"/>
                  <a:gd name="T3" fmla="*/ 3 h 84"/>
                  <a:gd name="T4" fmla="*/ 2 w 266"/>
                  <a:gd name="T5" fmla="*/ 3 h 84"/>
                  <a:gd name="T6" fmla="*/ 2 w 266"/>
                  <a:gd name="T7" fmla="*/ 3 h 84"/>
                  <a:gd name="T8" fmla="*/ 2 w 266"/>
                  <a:gd name="T9" fmla="*/ 3 h 84"/>
                  <a:gd name="T10" fmla="*/ 1 w 266"/>
                  <a:gd name="T11" fmla="*/ 3 h 84"/>
                  <a:gd name="T12" fmla="*/ 1 w 266"/>
                  <a:gd name="T13" fmla="*/ 3 h 84"/>
                  <a:gd name="T14" fmla="*/ 0 w 266"/>
                  <a:gd name="T15" fmla="*/ 2 h 84"/>
                  <a:gd name="T16" fmla="*/ 0 w 266"/>
                  <a:gd name="T17" fmla="*/ 2 h 84"/>
                  <a:gd name="T18" fmla="*/ 0 w 266"/>
                  <a:gd name="T19" fmla="*/ 2 h 84"/>
                  <a:gd name="T20" fmla="*/ 1 w 266"/>
                  <a:gd name="T21" fmla="*/ 2 h 84"/>
                  <a:gd name="T22" fmla="*/ 1 w 266"/>
                  <a:gd name="T23" fmla="*/ 2 h 84"/>
                  <a:gd name="T24" fmla="*/ 2 w 266"/>
                  <a:gd name="T25" fmla="*/ 3 h 84"/>
                  <a:gd name="T26" fmla="*/ 3 w 266"/>
                  <a:gd name="T27" fmla="*/ 3 h 84"/>
                  <a:gd name="T28" fmla="*/ 3 w 266"/>
                  <a:gd name="T29" fmla="*/ 3 h 84"/>
                  <a:gd name="T30" fmla="*/ 4 w 266"/>
                  <a:gd name="T31" fmla="*/ 2 h 84"/>
                  <a:gd name="T32" fmla="*/ 4 w 266"/>
                  <a:gd name="T33" fmla="*/ 2 h 84"/>
                  <a:gd name="T34" fmla="*/ 5 w 266"/>
                  <a:gd name="T35" fmla="*/ 2 h 84"/>
                  <a:gd name="T36" fmla="*/ 6 w 266"/>
                  <a:gd name="T37" fmla="*/ 2 h 84"/>
                  <a:gd name="T38" fmla="*/ 6 w 266"/>
                  <a:gd name="T39" fmla="*/ 1 h 84"/>
                  <a:gd name="T40" fmla="*/ 7 w 266"/>
                  <a:gd name="T41" fmla="*/ 1 h 84"/>
                  <a:gd name="T42" fmla="*/ 8 w 266"/>
                  <a:gd name="T43" fmla="*/ 1 h 84"/>
                  <a:gd name="T44" fmla="*/ 8 w 266"/>
                  <a:gd name="T45" fmla="*/ 0 h 84"/>
                  <a:gd name="T46" fmla="*/ 9 w 266"/>
                  <a:gd name="T47" fmla="*/ 0 h 84"/>
                  <a:gd name="T48" fmla="*/ 10 w 266"/>
                  <a:gd name="T49" fmla="*/ 0 h 84"/>
                  <a:gd name="T50" fmla="*/ 10 w 266"/>
                  <a:gd name="T51" fmla="*/ 0 h 84"/>
                  <a:gd name="T52" fmla="*/ 10 w 266"/>
                  <a:gd name="T53" fmla="*/ 0 h 84"/>
                  <a:gd name="T54" fmla="*/ 10 w 266"/>
                  <a:gd name="T55" fmla="*/ 0 h 84"/>
                  <a:gd name="T56" fmla="*/ 10 w 266"/>
                  <a:gd name="T57" fmla="*/ 0 h 84"/>
                  <a:gd name="T58" fmla="*/ 9 w 266"/>
                  <a:gd name="T59" fmla="*/ 1 h 84"/>
                  <a:gd name="T60" fmla="*/ 8 w 266"/>
                  <a:gd name="T61" fmla="*/ 1 h 84"/>
                  <a:gd name="T62" fmla="*/ 7 w 266"/>
                  <a:gd name="T63" fmla="*/ 1 h 84"/>
                  <a:gd name="T64" fmla="*/ 7 w 266"/>
                  <a:gd name="T65" fmla="*/ 1 h 84"/>
                  <a:gd name="T66" fmla="*/ 6 w 266"/>
                  <a:gd name="T67" fmla="*/ 2 h 84"/>
                  <a:gd name="T68" fmla="*/ 5 w 266"/>
                  <a:gd name="T69" fmla="*/ 2 h 84"/>
                  <a:gd name="T70" fmla="*/ 5 w 266"/>
                  <a:gd name="T71" fmla="*/ 3 h 84"/>
                  <a:gd name="T72" fmla="*/ 4 w 266"/>
                  <a:gd name="T73" fmla="*/ 3 h 84"/>
                  <a:gd name="T74" fmla="*/ 4 w 266"/>
                  <a:gd name="T75" fmla="*/ 3 h 84"/>
                  <a:gd name="T76" fmla="*/ 3 w 266"/>
                  <a:gd name="T77" fmla="*/ 3 h 84"/>
                  <a:gd name="T78" fmla="*/ 3 w 266"/>
                  <a:gd name="T79" fmla="*/ 3 h 84"/>
                  <a:gd name="T80" fmla="*/ 3 w 266"/>
                  <a:gd name="T81" fmla="*/ 3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6"/>
                  <a:gd name="T124" fmla="*/ 0 h 84"/>
                  <a:gd name="T125" fmla="*/ 266 w 266"/>
                  <a:gd name="T126" fmla="*/ 84 h 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6" h="84">
                    <a:moveTo>
                      <a:pt x="81" y="84"/>
                    </a:moveTo>
                    <a:lnTo>
                      <a:pt x="70" y="82"/>
                    </a:lnTo>
                    <a:lnTo>
                      <a:pt x="60" y="80"/>
                    </a:lnTo>
                    <a:lnTo>
                      <a:pt x="50" y="78"/>
                    </a:lnTo>
                    <a:lnTo>
                      <a:pt x="41" y="74"/>
                    </a:lnTo>
                    <a:lnTo>
                      <a:pt x="31" y="72"/>
                    </a:lnTo>
                    <a:lnTo>
                      <a:pt x="20" y="70"/>
                    </a:lnTo>
                    <a:lnTo>
                      <a:pt x="10" y="67"/>
                    </a:lnTo>
                    <a:lnTo>
                      <a:pt x="0" y="65"/>
                    </a:lnTo>
                    <a:lnTo>
                      <a:pt x="12" y="64"/>
                    </a:lnTo>
                    <a:lnTo>
                      <a:pt x="26" y="65"/>
                    </a:lnTo>
                    <a:lnTo>
                      <a:pt x="40" y="66"/>
                    </a:lnTo>
                    <a:lnTo>
                      <a:pt x="55" y="68"/>
                    </a:lnTo>
                    <a:lnTo>
                      <a:pt x="68" y="70"/>
                    </a:lnTo>
                    <a:lnTo>
                      <a:pt x="83" y="70"/>
                    </a:lnTo>
                    <a:lnTo>
                      <a:pt x="98" y="67"/>
                    </a:lnTo>
                    <a:lnTo>
                      <a:pt x="113" y="63"/>
                    </a:lnTo>
                    <a:lnTo>
                      <a:pt x="132" y="53"/>
                    </a:lnTo>
                    <a:lnTo>
                      <a:pt x="150" y="42"/>
                    </a:lnTo>
                    <a:lnTo>
                      <a:pt x="168" y="32"/>
                    </a:lnTo>
                    <a:lnTo>
                      <a:pt x="186" y="24"/>
                    </a:lnTo>
                    <a:lnTo>
                      <a:pt x="205" y="16"/>
                    </a:lnTo>
                    <a:lnTo>
                      <a:pt x="224" y="9"/>
                    </a:lnTo>
                    <a:lnTo>
                      <a:pt x="244" y="4"/>
                    </a:lnTo>
                    <a:lnTo>
                      <a:pt x="266" y="0"/>
                    </a:lnTo>
                    <a:lnTo>
                      <a:pt x="266" y="2"/>
                    </a:lnTo>
                    <a:lnTo>
                      <a:pt x="266" y="5"/>
                    </a:lnTo>
                    <a:lnTo>
                      <a:pt x="265" y="6"/>
                    </a:lnTo>
                    <a:lnTo>
                      <a:pt x="265" y="8"/>
                    </a:lnTo>
                    <a:lnTo>
                      <a:pt x="242" y="14"/>
                    </a:lnTo>
                    <a:lnTo>
                      <a:pt x="221" y="21"/>
                    </a:lnTo>
                    <a:lnTo>
                      <a:pt x="200" y="29"/>
                    </a:lnTo>
                    <a:lnTo>
                      <a:pt x="182" y="38"/>
                    </a:lnTo>
                    <a:lnTo>
                      <a:pt x="163" y="48"/>
                    </a:lnTo>
                    <a:lnTo>
                      <a:pt x="144" y="58"/>
                    </a:lnTo>
                    <a:lnTo>
                      <a:pt x="125" y="70"/>
                    </a:lnTo>
                    <a:lnTo>
                      <a:pt x="106" y="82"/>
                    </a:lnTo>
                    <a:lnTo>
                      <a:pt x="97" y="83"/>
                    </a:lnTo>
                    <a:lnTo>
                      <a:pt x="92" y="84"/>
                    </a:lnTo>
                    <a:lnTo>
                      <a:pt x="86" y="84"/>
                    </a:lnTo>
                    <a:lnTo>
                      <a:pt x="81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89"/>
              <p:cNvSpPr>
                <a:spLocks/>
              </p:cNvSpPr>
              <p:nvPr/>
            </p:nvSpPr>
            <p:spPr bwMode="auto">
              <a:xfrm>
                <a:off x="1078" y="3937"/>
                <a:ext cx="5" cy="13"/>
              </a:xfrm>
              <a:custGeom>
                <a:avLst/>
                <a:gdLst>
                  <a:gd name="T0" fmla="*/ 0 w 15"/>
                  <a:gd name="T1" fmla="*/ 1 h 39"/>
                  <a:gd name="T2" fmla="*/ 0 w 15"/>
                  <a:gd name="T3" fmla="*/ 1 h 39"/>
                  <a:gd name="T4" fmla="*/ 0 w 15"/>
                  <a:gd name="T5" fmla="*/ 0 h 39"/>
                  <a:gd name="T6" fmla="*/ 0 w 15"/>
                  <a:gd name="T7" fmla="*/ 0 h 39"/>
                  <a:gd name="T8" fmla="*/ 0 w 15"/>
                  <a:gd name="T9" fmla="*/ 0 h 39"/>
                  <a:gd name="T10" fmla="*/ 0 w 15"/>
                  <a:gd name="T11" fmla="*/ 0 h 39"/>
                  <a:gd name="T12" fmla="*/ 0 w 15"/>
                  <a:gd name="T13" fmla="*/ 0 h 39"/>
                  <a:gd name="T14" fmla="*/ 0 w 15"/>
                  <a:gd name="T15" fmla="*/ 0 h 39"/>
                  <a:gd name="T16" fmla="*/ 0 w 15"/>
                  <a:gd name="T17" fmla="*/ 0 h 39"/>
                  <a:gd name="T18" fmla="*/ 0 w 15"/>
                  <a:gd name="T19" fmla="*/ 0 h 39"/>
                  <a:gd name="T20" fmla="*/ 0 w 15"/>
                  <a:gd name="T21" fmla="*/ 1 h 39"/>
                  <a:gd name="T22" fmla="*/ 0 w 15"/>
                  <a:gd name="T23" fmla="*/ 1 h 39"/>
                  <a:gd name="T24" fmla="*/ 1 w 15"/>
                  <a:gd name="T25" fmla="*/ 1 h 39"/>
                  <a:gd name="T26" fmla="*/ 1 w 15"/>
                  <a:gd name="T27" fmla="*/ 1 h 39"/>
                  <a:gd name="T28" fmla="*/ 0 w 15"/>
                  <a:gd name="T29" fmla="*/ 1 h 39"/>
                  <a:gd name="T30" fmla="*/ 0 w 15"/>
                  <a:gd name="T31" fmla="*/ 1 h 39"/>
                  <a:gd name="T32" fmla="*/ 0 w 15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39"/>
                  <a:gd name="T53" fmla="*/ 15 w 15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39">
                    <a:moveTo>
                      <a:pt x="9" y="38"/>
                    </a:moveTo>
                    <a:lnTo>
                      <a:pt x="4" y="21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8"/>
                    </a:lnTo>
                    <a:lnTo>
                      <a:pt x="11" y="18"/>
                    </a:lnTo>
                    <a:lnTo>
                      <a:pt x="13" y="28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90"/>
              <p:cNvSpPr>
                <a:spLocks/>
              </p:cNvSpPr>
              <p:nvPr/>
            </p:nvSpPr>
            <p:spPr bwMode="auto">
              <a:xfrm>
                <a:off x="1470" y="3922"/>
                <a:ext cx="105" cy="24"/>
              </a:xfrm>
              <a:custGeom>
                <a:avLst/>
                <a:gdLst>
                  <a:gd name="T0" fmla="*/ 7 w 316"/>
                  <a:gd name="T1" fmla="*/ 3 h 73"/>
                  <a:gd name="T2" fmla="*/ 7 w 316"/>
                  <a:gd name="T3" fmla="*/ 2 h 73"/>
                  <a:gd name="T4" fmla="*/ 6 w 316"/>
                  <a:gd name="T5" fmla="*/ 2 h 73"/>
                  <a:gd name="T6" fmla="*/ 5 w 316"/>
                  <a:gd name="T7" fmla="*/ 2 h 73"/>
                  <a:gd name="T8" fmla="*/ 5 w 316"/>
                  <a:gd name="T9" fmla="*/ 1 h 73"/>
                  <a:gd name="T10" fmla="*/ 4 w 316"/>
                  <a:gd name="T11" fmla="*/ 1 h 73"/>
                  <a:gd name="T12" fmla="*/ 3 w 316"/>
                  <a:gd name="T13" fmla="*/ 1 h 73"/>
                  <a:gd name="T14" fmla="*/ 2 w 316"/>
                  <a:gd name="T15" fmla="*/ 1 h 73"/>
                  <a:gd name="T16" fmla="*/ 2 w 316"/>
                  <a:gd name="T17" fmla="*/ 0 h 73"/>
                  <a:gd name="T18" fmla="*/ 1 w 316"/>
                  <a:gd name="T19" fmla="*/ 0 h 73"/>
                  <a:gd name="T20" fmla="*/ 1 w 316"/>
                  <a:gd name="T21" fmla="*/ 0 h 73"/>
                  <a:gd name="T22" fmla="*/ 1 w 316"/>
                  <a:gd name="T23" fmla="*/ 0 h 73"/>
                  <a:gd name="T24" fmla="*/ 1 w 316"/>
                  <a:gd name="T25" fmla="*/ 0 h 73"/>
                  <a:gd name="T26" fmla="*/ 1 w 316"/>
                  <a:gd name="T27" fmla="*/ 0 h 73"/>
                  <a:gd name="T28" fmla="*/ 1 w 316"/>
                  <a:gd name="T29" fmla="*/ 0 h 73"/>
                  <a:gd name="T30" fmla="*/ 0 w 316"/>
                  <a:gd name="T31" fmla="*/ 0 h 73"/>
                  <a:gd name="T32" fmla="*/ 0 w 316"/>
                  <a:gd name="T33" fmla="*/ 0 h 73"/>
                  <a:gd name="T34" fmla="*/ 0 w 316"/>
                  <a:gd name="T35" fmla="*/ 0 h 73"/>
                  <a:gd name="T36" fmla="*/ 0 w 316"/>
                  <a:gd name="T37" fmla="*/ 0 h 73"/>
                  <a:gd name="T38" fmla="*/ 0 w 316"/>
                  <a:gd name="T39" fmla="*/ 0 h 73"/>
                  <a:gd name="T40" fmla="*/ 0 w 316"/>
                  <a:gd name="T41" fmla="*/ 0 h 73"/>
                  <a:gd name="T42" fmla="*/ 1 w 316"/>
                  <a:gd name="T43" fmla="*/ 0 h 73"/>
                  <a:gd name="T44" fmla="*/ 1 w 316"/>
                  <a:gd name="T45" fmla="*/ 0 h 73"/>
                  <a:gd name="T46" fmla="*/ 2 w 316"/>
                  <a:gd name="T47" fmla="*/ 0 h 73"/>
                  <a:gd name="T48" fmla="*/ 3 w 316"/>
                  <a:gd name="T49" fmla="*/ 0 h 73"/>
                  <a:gd name="T50" fmla="*/ 3 w 316"/>
                  <a:gd name="T51" fmla="*/ 0 h 73"/>
                  <a:gd name="T52" fmla="*/ 4 w 316"/>
                  <a:gd name="T53" fmla="*/ 1 h 73"/>
                  <a:gd name="T54" fmla="*/ 5 w 316"/>
                  <a:gd name="T55" fmla="*/ 1 h 73"/>
                  <a:gd name="T56" fmla="*/ 6 w 316"/>
                  <a:gd name="T57" fmla="*/ 1 h 73"/>
                  <a:gd name="T58" fmla="*/ 6 w 316"/>
                  <a:gd name="T59" fmla="*/ 2 h 73"/>
                  <a:gd name="T60" fmla="*/ 6 w 316"/>
                  <a:gd name="T61" fmla="*/ 2 h 73"/>
                  <a:gd name="T62" fmla="*/ 7 w 316"/>
                  <a:gd name="T63" fmla="*/ 2 h 73"/>
                  <a:gd name="T64" fmla="*/ 7 w 316"/>
                  <a:gd name="T65" fmla="*/ 2 h 73"/>
                  <a:gd name="T66" fmla="*/ 8 w 316"/>
                  <a:gd name="T67" fmla="*/ 2 h 73"/>
                  <a:gd name="T68" fmla="*/ 8 w 316"/>
                  <a:gd name="T69" fmla="*/ 2 h 73"/>
                  <a:gd name="T70" fmla="*/ 9 w 316"/>
                  <a:gd name="T71" fmla="*/ 2 h 73"/>
                  <a:gd name="T72" fmla="*/ 10 w 316"/>
                  <a:gd name="T73" fmla="*/ 2 h 73"/>
                  <a:gd name="T74" fmla="*/ 10 w 316"/>
                  <a:gd name="T75" fmla="*/ 2 h 73"/>
                  <a:gd name="T76" fmla="*/ 11 w 316"/>
                  <a:gd name="T77" fmla="*/ 2 h 73"/>
                  <a:gd name="T78" fmla="*/ 11 w 316"/>
                  <a:gd name="T79" fmla="*/ 2 h 73"/>
                  <a:gd name="T80" fmla="*/ 11 w 316"/>
                  <a:gd name="T81" fmla="*/ 2 h 73"/>
                  <a:gd name="T82" fmla="*/ 11 w 316"/>
                  <a:gd name="T83" fmla="*/ 2 h 73"/>
                  <a:gd name="T84" fmla="*/ 11 w 316"/>
                  <a:gd name="T85" fmla="*/ 2 h 73"/>
                  <a:gd name="T86" fmla="*/ 12 w 316"/>
                  <a:gd name="T87" fmla="*/ 2 h 73"/>
                  <a:gd name="T88" fmla="*/ 12 w 316"/>
                  <a:gd name="T89" fmla="*/ 2 h 73"/>
                  <a:gd name="T90" fmla="*/ 11 w 316"/>
                  <a:gd name="T91" fmla="*/ 2 h 73"/>
                  <a:gd name="T92" fmla="*/ 11 w 316"/>
                  <a:gd name="T93" fmla="*/ 2 h 73"/>
                  <a:gd name="T94" fmla="*/ 10 w 316"/>
                  <a:gd name="T95" fmla="*/ 3 h 73"/>
                  <a:gd name="T96" fmla="*/ 10 w 316"/>
                  <a:gd name="T97" fmla="*/ 3 h 73"/>
                  <a:gd name="T98" fmla="*/ 9 w 316"/>
                  <a:gd name="T99" fmla="*/ 3 h 73"/>
                  <a:gd name="T100" fmla="*/ 8 w 316"/>
                  <a:gd name="T101" fmla="*/ 3 h 73"/>
                  <a:gd name="T102" fmla="*/ 8 w 316"/>
                  <a:gd name="T103" fmla="*/ 3 h 73"/>
                  <a:gd name="T104" fmla="*/ 7 w 316"/>
                  <a:gd name="T105" fmla="*/ 3 h 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6"/>
                  <a:gd name="T160" fmla="*/ 0 h 73"/>
                  <a:gd name="T161" fmla="*/ 316 w 316"/>
                  <a:gd name="T162" fmla="*/ 73 h 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6" h="73">
                    <a:moveTo>
                      <a:pt x="200" y="73"/>
                    </a:moveTo>
                    <a:lnTo>
                      <a:pt x="180" y="64"/>
                    </a:lnTo>
                    <a:lnTo>
                      <a:pt x="161" y="56"/>
                    </a:lnTo>
                    <a:lnTo>
                      <a:pt x="141" y="47"/>
                    </a:lnTo>
                    <a:lnTo>
                      <a:pt x="123" y="38"/>
                    </a:lnTo>
                    <a:lnTo>
                      <a:pt x="105" y="30"/>
                    </a:lnTo>
                    <a:lnTo>
                      <a:pt x="86" y="23"/>
                    </a:lnTo>
                    <a:lnTo>
                      <a:pt x="66" y="16"/>
                    </a:lnTo>
                    <a:lnTo>
                      <a:pt x="46" y="10"/>
                    </a:lnTo>
                    <a:lnTo>
                      <a:pt x="40" y="10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4" y="9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8" y="8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39" y="1"/>
                    </a:lnTo>
                    <a:lnTo>
                      <a:pt x="57" y="3"/>
                    </a:lnTo>
                    <a:lnTo>
                      <a:pt x="75" y="8"/>
                    </a:lnTo>
                    <a:lnTo>
                      <a:pt x="94" y="13"/>
                    </a:lnTo>
                    <a:lnTo>
                      <a:pt x="111" y="19"/>
                    </a:lnTo>
                    <a:lnTo>
                      <a:pt x="130" y="27"/>
                    </a:lnTo>
                    <a:lnTo>
                      <a:pt x="149" y="35"/>
                    </a:lnTo>
                    <a:lnTo>
                      <a:pt x="162" y="43"/>
                    </a:lnTo>
                    <a:lnTo>
                      <a:pt x="174" y="49"/>
                    </a:lnTo>
                    <a:lnTo>
                      <a:pt x="188" y="53"/>
                    </a:lnTo>
                    <a:lnTo>
                      <a:pt x="200" y="57"/>
                    </a:lnTo>
                    <a:lnTo>
                      <a:pt x="214" y="59"/>
                    </a:lnTo>
                    <a:lnTo>
                      <a:pt x="228" y="60"/>
                    </a:lnTo>
                    <a:lnTo>
                      <a:pt x="242" y="61"/>
                    </a:lnTo>
                    <a:lnTo>
                      <a:pt x="258" y="63"/>
                    </a:lnTo>
                    <a:lnTo>
                      <a:pt x="275" y="60"/>
                    </a:lnTo>
                    <a:lnTo>
                      <a:pt x="288" y="59"/>
                    </a:lnTo>
                    <a:lnTo>
                      <a:pt x="297" y="58"/>
                    </a:lnTo>
                    <a:lnTo>
                      <a:pt x="303" y="57"/>
                    </a:lnTo>
                    <a:lnTo>
                      <a:pt x="307" y="57"/>
                    </a:lnTo>
                    <a:lnTo>
                      <a:pt x="311" y="57"/>
                    </a:lnTo>
                    <a:lnTo>
                      <a:pt x="314" y="57"/>
                    </a:lnTo>
                    <a:lnTo>
                      <a:pt x="316" y="57"/>
                    </a:lnTo>
                    <a:lnTo>
                      <a:pt x="305" y="63"/>
                    </a:lnTo>
                    <a:lnTo>
                      <a:pt x="291" y="67"/>
                    </a:lnTo>
                    <a:lnTo>
                      <a:pt x="275" y="69"/>
                    </a:lnTo>
                    <a:lnTo>
                      <a:pt x="260" y="72"/>
                    </a:lnTo>
                    <a:lnTo>
                      <a:pt x="242" y="73"/>
                    </a:lnTo>
                    <a:lnTo>
                      <a:pt x="228" y="73"/>
                    </a:lnTo>
                    <a:lnTo>
                      <a:pt x="213" y="73"/>
                    </a:lnTo>
                    <a:lnTo>
                      <a:pt x="20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91"/>
              <p:cNvSpPr>
                <a:spLocks/>
              </p:cNvSpPr>
              <p:nvPr/>
            </p:nvSpPr>
            <p:spPr bwMode="auto">
              <a:xfrm>
                <a:off x="1142" y="3907"/>
                <a:ext cx="110" cy="28"/>
              </a:xfrm>
              <a:custGeom>
                <a:avLst/>
                <a:gdLst>
                  <a:gd name="T0" fmla="*/ 4 w 329"/>
                  <a:gd name="T1" fmla="*/ 3 h 84"/>
                  <a:gd name="T2" fmla="*/ 3 w 329"/>
                  <a:gd name="T3" fmla="*/ 3 h 84"/>
                  <a:gd name="T4" fmla="*/ 2 w 329"/>
                  <a:gd name="T5" fmla="*/ 3 h 84"/>
                  <a:gd name="T6" fmla="*/ 1 w 329"/>
                  <a:gd name="T7" fmla="*/ 3 h 84"/>
                  <a:gd name="T8" fmla="*/ 1 w 329"/>
                  <a:gd name="T9" fmla="*/ 3 h 84"/>
                  <a:gd name="T10" fmla="*/ 1 w 329"/>
                  <a:gd name="T11" fmla="*/ 3 h 84"/>
                  <a:gd name="T12" fmla="*/ 0 w 329"/>
                  <a:gd name="T13" fmla="*/ 3 h 84"/>
                  <a:gd name="T14" fmla="*/ 0 w 329"/>
                  <a:gd name="T15" fmla="*/ 2 h 84"/>
                  <a:gd name="T16" fmla="*/ 0 w 329"/>
                  <a:gd name="T17" fmla="*/ 2 h 84"/>
                  <a:gd name="T18" fmla="*/ 0 w 329"/>
                  <a:gd name="T19" fmla="*/ 2 h 84"/>
                  <a:gd name="T20" fmla="*/ 0 w 329"/>
                  <a:gd name="T21" fmla="*/ 2 h 84"/>
                  <a:gd name="T22" fmla="*/ 1 w 329"/>
                  <a:gd name="T23" fmla="*/ 2 h 84"/>
                  <a:gd name="T24" fmla="*/ 1 w 329"/>
                  <a:gd name="T25" fmla="*/ 2 h 84"/>
                  <a:gd name="T26" fmla="*/ 2 w 329"/>
                  <a:gd name="T27" fmla="*/ 2 h 84"/>
                  <a:gd name="T28" fmla="*/ 2 w 329"/>
                  <a:gd name="T29" fmla="*/ 3 h 84"/>
                  <a:gd name="T30" fmla="*/ 3 w 329"/>
                  <a:gd name="T31" fmla="*/ 3 h 84"/>
                  <a:gd name="T32" fmla="*/ 5 w 329"/>
                  <a:gd name="T33" fmla="*/ 3 h 84"/>
                  <a:gd name="T34" fmla="*/ 5 w 329"/>
                  <a:gd name="T35" fmla="*/ 3 h 84"/>
                  <a:gd name="T36" fmla="*/ 6 w 329"/>
                  <a:gd name="T37" fmla="*/ 2 h 84"/>
                  <a:gd name="T38" fmla="*/ 6 w 329"/>
                  <a:gd name="T39" fmla="*/ 2 h 84"/>
                  <a:gd name="T40" fmla="*/ 6 w 329"/>
                  <a:gd name="T41" fmla="*/ 2 h 84"/>
                  <a:gd name="T42" fmla="*/ 7 w 329"/>
                  <a:gd name="T43" fmla="*/ 2 h 84"/>
                  <a:gd name="T44" fmla="*/ 7 w 329"/>
                  <a:gd name="T45" fmla="*/ 2 h 84"/>
                  <a:gd name="T46" fmla="*/ 8 w 329"/>
                  <a:gd name="T47" fmla="*/ 1 h 84"/>
                  <a:gd name="T48" fmla="*/ 8 w 329"/>
                  <a:gd name="T49" fmla="*/ 1 h 84"/>
                  <a:gd name="T50" fmla="*/ 9 w 329"/>
                  <a:gd name="T51" fmla="*/ 1 h 84"/>
                  <a:gd name="T52" fmla="*/ 9 w 329"/>
                  <a:gd name="T53" fmla="*/ 1 h 84"/>
                  <a:gd name="T54" fmla="*/ 10 w 329"/>
                  <a:gd name="T55" fmla="*/ 1 h 84"/>
                  <a:gd name="T56" fmla="*/ 10 w 329"/>
                  <a:gd name="T57" fmla="*/ 0 h 84"/>
                  <a:gd name="T58" fmla="*/ 11 w 329"/>
                  <a:gd name="T59" fmla="*/ 0 h 84"/>
                  <a:gd name="T60" fmla="*/ 11 w 329"/>
                  <a:gd name="T61" fmla="*/ 0 h 84"/>
                  <a:gd name="T62" fmla="*/ 12 w 329"/>
                  <a:gd name="T63" fmla="*/ 0 h 84"/>
                  <a:gd name="T64" fmla="*/ 12 w 329"/>
                  <a:gd name="T65" fmla="*/ 0 h 84"/>
                  <a:gd name="T66" fmla="*/ 12 w 329"/>
                  <a:gd name="T67" fmla="*/ 0 h 84"/>
                  <a:gd name="T68" fmla="*/ 12 w 329"/>
                  <a:gd name="T69" fmla="*/ 0 h 84"/>
                  <a:gd name="T70" fmla="*/ 12 w 329"/>
                  <a:gd name="T71" fmla="*/ 0 h 84"/>
                  <a:gd name="T72" fmla="*/ 12 w 329"/>
                  <a:gd name="T73" fmla="*/ 0 h 84"/>
                  <a:gd name="T74" fmla="*/ 12 w 329"/>
                  <a:gd name="T75" fmla="*/ 0 h 84"/>
                  <a:gd name="T76" fmla="*/ 12 w 329"/>
                  <a:gd name="T77" fmla="*/ 0 h 84"/>
                  <a:gd name="T78" fmla="*/ 11 w 329"/>
                  <a:gd name="T79" fmla="*/ 0 h 84"/>
                  <a:gd name="T80" fmla="*/ 11 w 329"/>
                  <a:gd name="T81" fmla="*/ 1 h 84"/>
                  <a:gd name="T82" fmla="*/ 10 w 329"/>
                  <a:gd name="T83" fmla="*/ 1 h 84"/>
                  <a:gd name="T84" fmla="*/ 10 w 329"/>
                  <a:gd name="T85" fmla="*/ 1 h 84"/>
                  <a:gd name="T86" fmla="*/ 9 w 329"/>
                  <a:gd name="T87" fmla="*/ 1 h 84"/>
                  <a:gd name="T88" fmla="*/ 9 w 329"/>
                  <a:gd name="T89" fmla="*/ 1 h 84"/>
                  <a:gd name="T90" fmla="*/ 8 w 329"/>
                  <a:gd name="T91" fmla="*/ 1 h 84"/>
                  <a:gd name="T92" fmla="*/ 8 w 329"/>
                  <a:gd name="T93" fmla="*/ 2 h 84"/>
                  <a:gd name="T94" fmla="*/ 7 w 329"/>
                  <a:gd name="T95" fmla="*/ 2 h 84"/>
                  <a:gd name="T96" fmla="*/ 6 w 329"/>
                  <a:gd name="T97" fmla="*/ 2 h 84"/>
                  <a:gd name="T98" fmla="*/ 6 w 329"/>
                  <a:gd name="T99" fmla="*/ 3 h 84"/>
                  <a:gd name="T100" fmla="*/ 5 w 329"/>
                  <a:gd name="T101" fmla="*/ 3 h 84"/>
                  <a:gd name="T102" fmla="*/ 4 w 329"/>
                  <a:gd name="T103" fmla="*/ 3 h 84"/>
                  <a:gd name="T104" fmla="*/ 4 w 329"/>
                  <a:gd name="T105" fmla="*/ 3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9"/>
                  <a:gd name="T160" fmla="*/ 0 h 84"/>
                  <a:gd name="T161" fmla="*/ 329 w 329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9" h="84">
                    <a:moveTo>
                      <a:pt x="101" y="84"/>
                    </a:moveTo>
                    <a:lnTo>
                      <a:pt x="76" y="79"/>
                    </a:lnTo>
                    <a:lnTo>
                      <a:pt x="55" y="76"/>
                    </a:lnTo>
                    <a:lnTo>
                      <a:pt x="38" y="73"/>
                    </a:lnTo>
                    <a:lnTo>
                      <a:pt x="25" y="71"/>
                    </a:lnTo>
                    <a:lnTo>
                      <a:pt x="14" y="69"/>
                    </a:lnTo>
                    <a:lnTo>
                      <a:pt x="7" y="68"/>
                    </a:lnTo>
                    <a:lnTo>
                      <a:pt x="2" y="67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0" y="66"/>
                    </a:lnTo>
                    <a:lnTo>
                      <a:pt x="29" y="66"/>
                    </a:lnTo>
                    <a:lnTo>
                      <a:pt x="43" y="67"/>
                    </a:lnTo>
                    <a:lnTo>
                      <a:pt x="62" y="68"/>
                    </a:lnTo>
                    <a:lnTo>
                      <a:pt x="88" y="69"/>
                    </a:lnTo>
                    <a:lnTo>
                      <a:pt x="122" y="71"/>
                    </a:lnTo>
                    <a:lnTo>
                      <a:pt x="135" y="68"/>
                    </a:lnTo>
                    <a:lnTo>
                      <a:pt x="149" y="63"/>
                    </a:lnTo>
                    <a:lnTo>
                      <a:pt x="161" y="59"/>
                    </a:lnTo>
                    <a:lnTo>
                      <a:pt x="172" y="53"/>
                    </a:lnTo>
                    <a:lnTo>
                      <a:pt x="185" y="47"/>
                    </a:lnTo>
                    <a:lnTo>
                      <a:pt x="197" y="42"/>
                    </a:lnTo>
                    <a:lnTo>
                      <a:pt x="209" y="36"/>
                    </a:lnTo>
                    <a:lnTo>
                      <a:pt x="221" y="30"/>
                    </a:lnTo>
                    <a:lnTo>
                      <a:pt x="234" y="26"/>
                    </a:lnTo>
                    <a:lnTo>
                      <a:pt x="245" y="20"/>
                    </a:lnTo>
                    <a:lnTo>
                      <a:pt x="258" y="15"/>
                    </a:lnTo>
                    <a:lnTo>
                      <a:pt x="271" y="11"/>
                    </a:lnTo>
                    <a:lnTo>
                      <a:pt x="284" y="6"/>
                    </a:lnTo>
                    <a:lnTo>
                      <a:pt x="297" y="3"/>
                    </a:lnTo>
                    <a:lnTo>
                      <a:pt x="311" y="1"/>
                    </a:lnTo>
                    <a:lnTo>
                      <a:pt x="326" y="0"/>
                    </a:lnTo>
                    <a:lnTo>
                      <a:pt x="327" y="1"/>
                    </a:lnTo>
                    <a:lnTo>
                      <a:pt x="328" y="1"/>
                    </a:lnTo>
                    <a:lnTo>
                      <a:pt x="328" y="2"/>
                    </a:lnTo>
                    <a:lnTo>
                      <a:pt x="329" y="3"/>
                    </a:lnTo>
                    <a:lnTo>
                      <a:pt x="325" y="6"/>
                    </a:lnTo>
                    <a:lnTo>
                      <a:pt x="316" y="10"/>
                    </a:lnTo>
                    <a:lnTo>
                      <a:pt x="303" y="13"/>
                    </a:lnTo>
                    <a:lnTo>
                      <a:pt x="288" y="17"/>
                    </a:lnTo>
                    <a:lnTo>
                      <a:pt x="275" y="21"/>
                    </a:lnTo>
                    <a:lnTo>
                      <a:pt x="261" y="25"/>
                    </a:lnTo>
                    <a:lnTo>
                      <a:pt x="252" y="27"/>
                    </a:lnTo>
                    <a:lnTo>
                      <a:pt x="246" y="28"/>
                    </a:lnTo>
                    <a:lnTo>
                      <a:pt x="227" y="38"/>
                    </a:lnTo>
                    <a:lnTo>
                      <a:pt x="209" y="47"/>
                    </a:lnTo>
                    <a:lnTo>
                      <a:pt x="191" y="58"/>
                    </a:lnTo>
                    <a:lnTo>
                      <a:pt x="174" y="66"/>
                    </a:lnTo>
                    <a:lnTo>
                      <a:pt x="156" y="73"/>
                    </a:lnTo>
                    <a:lnTo>
                      <a:pt x="139" y="79"/>
                    </a:lnTo>
                    <a:lnTo>
                      <a:pt x="121" y="83"/>
                    </a:lnTo>
                    <a:lnTo>
                      <a:pt x="101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92"/>
              <p:cNvSpPr>
                <a:spLocks/>
              </p:cNvSpPr>
              <p:nvPr/>
            </p:nvSpPr>
            <p:spPr bwMode="auto">
              <a:xfrm>
                <a:off x="1649" y="3927"/>
                <a:ext cx="4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1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0" y="10"/>
                    </a:move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93"/>
              <p:cNvSpPr>
                <a:spLocks/>
              </p:cNvSpPr>
              <p:nvPr/>
            </p:nvSpPr>
            <p:spPr bwMode="auto">
              <a:xfrm>
                <a:off x="1072" y="3913"/>
                <a:ext cx="5" cy="13"/>
              </a:xfrm>
              <a:custGeom>
                <a:avLst/>
                <a:gdLst>
                  <a:gd name="T0" fmla="*/ 1 w 14"/>
                  <a:gd name="T1" fmla="*/ 1 h 39"/>
                  <a:gd name="T2" fmla="*/ 0 w 14"/>
                  <a:gd name="T3" fmla="*/ 1 h 39"/>
                  <a:gd name="T4" fmla="*/ 0 w 14"/>
                  <a:gd name="T5" fmla="*/ 1 h 39"/>
                  <a:gd name="T6" fmla="*/ 0 w 14"/>
                  <a:gd name="T7" fmla="*/ 0 h 39"/>
                  <a:gd name="T8" fmla="*/ 0 w 14"/>
                  <a:gd name="T9" fmla="*/ 0 h 39"/>
                  <a:gd name="T10" fmla="*/ 0 w 14"/>
                  <a:gd name="T11" fmla="*/ 0 h 39"/>
                  <a:gd name="T12" fmla="*/ 1 w 14"/>
                  <a:gd name="T13" fmla="*/ 1 h 39"/>
                  <a:gd name="T14" fmla="*/ 1 w 14"/>
                  <a:gd name="T15" fmla="*/ 1 h 39"/>
                  <a:gd name="T16" fmla="*/ 1 w 14"/>
                  <a:gd name="T17" fmla="*/ 1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39"/>
                  <a:gd name="T29" fmla="*/ 14 w 14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39">
                    <a:moveTo>
                      <a:pt x="13" y="39"/>
                    </a:moveTo>
                    <a:lnTo>
                      <a:pt x="9" y="30"/>
                    </a:lnTo>
                    <a:lnTo>
                      <a:pt x="6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3" y="19"/>
                    </a:lnTo>
                    <a:lnTo>
                      <a:pt x="14" y="33"/>
                    </a:ln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94"/>
              <p:cNvSpPr>
                <a:spLocks/>
              </p:cNvSpPr>
              <p:nvPr/>
            </p:nvSpPr>
            <p:spPr bwMode="auto">
              <a:xfrm>
                <a:off x="1477" y="3899"/>
                <a:ext cx="108" cy="25"/>
              </a:xfrm>
              <a:custGeom>
                <a:avLst/>
                <a:gdLst>
                  <a:gd name="T0" fmla="*/ 7 w 322"/>
                  <a:gd name="T1" fmla="*/ 3 h 75"/>
                  <a:gd name="T2" fmla="*/ 7 w 322"/>
                  <a:gd name="T3" fmla="*/ 3 h 75"/>
                  <a:gd name="T4" fmla="*/ 6 w 322"/>
                  <a:gd name="T5" fmla="*/ 2 h 75"/>
                  <a:gd name="T6" fmla="*/ 6 w 322"/>
                  <a:gd name="T7" fmla="*/ 2 h 75"/>
                  <a:gd name="T8" fmla="*/ 5 w 322"/>
                  <a:gd name="T9" fmla="*/ 2 h 75"/>
                  <a:gd name="T10" fmla="*/ 5 w 322"/>
                  <a:gd name="T11" fmla="*/ 2 h 75"/>
                  <a:gd name="T12" fmla="*/ 4 w 322"/>
                  <a:gd name="T13" fmla="*/ 1 h 75"/>
                  <a:gd name="T14" fmla="*/ 4 w 322"/>
                  <a:gd name="T15" fmla="*/ 1 h 75"/>
                  <a:gd name="T16" fmla="*/ 3 w 322"/>
                  <a:gd name="T17" fmla="*/ 1 h 75"/>
                  <a:gd name="T18" fmla="*/ 3 w 322"/>
                  <a:gd name="T19" fmla="*/ 1 h 75"/>
                  <a:gd name="T20" fmla="*/ 2 w 322"/>
                  <a:gd name="T21" fmla="*/ 1 h 75"/>
                  <a:gd name="T22" fmla="*/ 2 w 322"/>
                  <a:gd name="T23" fmla="*/ 1 h 75"/>
                  <a:gd name="T24" fmla="*/ 2 w 322"/>
                  <a:gd name="T25" fmla="*/ 1 h 75"/>
                  <a:gd name="T26" fmla="*/ 1 w 322"/>
                  <a:gd name="T27" fmla="*/ 1 h 75"/>
                  <a:gd name="T28" fmla="*/ 1 w 322"/>
                  <a:gd name="T29" fmla="*/ 0 h 75"/>
                  <a:gd name="T30" fmla="*/ 1 w 322"/>
                  <a:gd name="T31" fmla="*/ 0 h 75"/>
                  <a:gd name="T32" fmla="*/ 0 w 322"/>
                  <a:gd name="T33" fmla="*/ 0 h 75"/>
                  <a:gd name="T34" fmla="*/ 0 w 322"/>
                  <a:gd name="T35" fmla="*/ 0 h 75"/>
                  <a:gd name="T36" fmla="*/ 0 w 322"/>
                  <a:gd name="T37" fmla="*/ 0 h 75"/>
                  <a:gd name="T38" fmla="*/ 0 w 322"/>
                  <a:gd name="T39" fmla="*/ 0 h 75"/>
                  <a:gd name="T40" fmla="*/ 0 w 322"/>
                  <a:gd name="T41" fmla="*/ 0 h 75"/>
                  <a:gd name="T42" fmla="*/ 1 w 322"/>
                  <a:gd name="T43" fmla="*/ 0 h 75"/>
                  <a:gd name="T44" fmla="*/ 1 w 322"/>
                  <a:gd name="T45" fmla="*/ 0 h 75"/>
                  <a:gd name="T46" fmla="*/ 1 w 322"/>
                  <a:gd name="T47" fmla="*/ 0 h 75"/>
                  <a:gd name="T48" fmla="*/ 2 w 322"/>
                  <a:gd name="T49" fmla="*/ 0 h 75"/>
                  <a:gd name="T50" fmla="*/ 2 w 322"/>
                  <a:gd name="T51" fmla="*/ 0 h 75"/>
                  <a:gd name="T52" fmla="*/ 3 w 322"/>
                  <a:gd name="T53" fmla="*/ 0 h 75"/>
                  <a:gd name="T54" fmla="*/ 3 w 322"/>
                  <a:gd name="T55" fmla="*/ 1 h 75"/>
                  <a:gd name="T56" fmla="*/ 4 w 322"/>
                  <a:gd name="T57" fmla="*/ 1 h 75"/>
                  <a:gd name="T58" fmla="*/ 4 w 322"/>
                  <a:gd name="T59" fmla="*/ 1 h 75"/>
                  <a:gd name="T60" fmla="*/ 4 w 322"/>
                  <a:gd name="T61" fmla="*/ 1 h 75"/>
                  <a:gd name="T62" fmla="*/ 5 w 322"/>
                  <a:gd name="T63" fmla="*/ 1 h 75"/>
                  <a:gd name="T64" fmla="*/ 5 w 322"/>
                  <a:gd name="T65" fmla="*/ 1 h 75"/>
                  <a:gd name="T66" fmla="*/ 6 w 322"/>
                  <a:gd name="T67" fmla="*/ 2 h 75"/>
                  <a:gd name="T68" fmla="*/ 6 w 322"/>
                  <a:gd name="T69" fmla="*/ 2 h 75"/>
                  <a:gd name="T70" fmla="*/ 7 w 322"/>
                  <a:gd name="T71" fmla="*/ 2 h 75"/>
                  <a:gd name="T72" fmla="*/ 7 w 322"/>
                  <a:gd name="T73" fmla="*/ 2 h 75"/>
                  <a:gd name="T74" fmla="*/ 8 w 322"/>
                  <a:gd name="T75" fmla="*/ 2 h 75"/>
                  <a:gd name="T76" fmla="*/ 8 w 322"/>
                  <a:gd name="T77" fmla="*/ 2 h 75"/>
                  <a:gd name="T78" fmla="*/ 8 w 322"/>
                  <a:gd name="T79" fmla="*/ 2 h 75"/>
                  <a:gd name="T80" fmla="*/ 8 w 322"/>
                  <a:gd name="T81" fmla="*/ 2 h 75"/>
                  <a:gd name="T82" fmla="*/ 9 w 322"/>
                  <a:gd name="T83" fmla="*/ 2 h 75"/>
                  <a:gd name="T84" fmla="*/ 9 w 322"/>
                  <a:gd name="T85" fmla="*/ 2 h 75"/>
                  <a:gd name="T86" fmla="*/ 10 w 322"/>
                  <a:gd name="T87" fmla="*/ 2 h 75"/>
                  <a:gd name="T88" fmla="*/ 10 w 322"/>
                  <a:gd name="T89" fmla="*/ 2 h 75"/>
                  <a:gd name="T90" fmla="*/ 11 w 322"/>
                  <a:gd name="T91" fmla="*/ 2 h 75"/>
                  <a:gd name="T92" fmla="*/ 11 w 322"/>
                  <a:gd name="T93" fmla="*/ 2 h 75"/>
                  <a:gd name="T94" fmla="*/ 11 w 322"/>
                  <a:gd name="T95" fmla="*/ 2 h 75"/>
                  <a:gd name="T96" fmla="*/ 12 w 322"/>
                  <a:gd name="T97" fmla="*/ 2 h 75"/>
                  <a:gd name="T98" fmla="*/ 12 w 322"/>
                  <a:gd name="T99" fmla="*/ 2 h 75"/>
                  <a:gd name="T100" fmla="*/ 12 w 322"/>
                  <a:gd name="T101" fmla="*/ 2 h 75"/>
                  <a:gd name="T102" fmla="*/ 12 w 322"/>
                  <a:gd name="T103" fmla="*/ 2 h 75"/>
                  <a:gd name="T104" fmla="*/ 12 w 322"/>
                  <a:gd name="T105" fmla="*/ 2 h 75"/>
                  <a:gd name="T106" fmla="*/ 12 w 322"/>
                  <a:gd name="T107" fmla="*/ 2 h 75"/>
                  <a:gd name="T108" fmla="*/ 11 w 322"/>
                  <a:gd name="T109" fmla="*/ 2 h 75"/>
                  <a:gd name="T110" fmla="*/ 10 w 322"/>
                  <a:gd name="T111" fmla="*/ 2 h 75"/>
                  <a:gd name="T112" fmla="*/ 10 w 322"/>
                  <a:gd name="T113" fmla="*/ 3 h 75"/>
                  <a:gd name="T114" fmla="*/ 9 w 322"/>
                  <a:gd name="T115" fmla="*/ 3 h 75"/>
                  <a:gd name="T116" fmla="*/ 8 w 322"/>
                  <a:gd name="T117" fmla="*/ 3 h 75"/>
                  <a:gd name="T118" fmla="*/ 8 w 322"/>
                  <a:gd name="T119" fmla="*/ 3 h 75"/>
                  <a:gd name="T120" fmla="*/ 7 w 322"/>
                  <a:gd name="T121" fmla="*/ 3 h 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2"/>
                  <a:gd name="T184" fmla="*/ 0 h 75"/>
                  <a:gd name="T185" fmla="*/ 322 w 322"/>
                  <a:gd name="T186" fmla="*/ 75 h 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2" h="75">
                    <a:moveTo>
                      <a:pt x="197" y="75"/>
                    </a:moveTo>
                    <a:lnTo>
                      <a:pt x="183" y="69"/>
                    </a:lnTo>
                    <a:lnTo>
                      <a:pt x="169" y="64"/>
                    </a:lnTo>
                    <a:lnTo>
                      <a:pt x="156" y="57"/>
                    </a:lnTo>
                    <a:lnTo>
                      <a:pt x="142" y="51"/>
                    </a:lnTo>
                    <a:lnTo>
                      <a:pt x="128" y="45"/>
                    </a:lnTo>
                    <a:lnTo>
                      <a:pt x="115" y="39"/>
                    </a:lnTo>
                    <a:lnTo>
                      <a:pt x="102" y="33"/>
                    </a:lnTo>
                    <a:lnTo>
                      <a:pt x="89" y="27"/>
                    </a:lnTo>
                    <a:lnTo>
                      <a:pt x="74" y="23"/>
                    </a:lnTo>
                    <a:lnTo>
                      <a:pt x="62" y="20"/>
                    </a:lnTo>
                    <a:lnTo>
                      <a:pt x="52" y="17"/>
                    </a:lnTo>
                    <a:lnTo>
                      <a:pt x="44" y="15"/>
                    </a:lnTo>
                    <a:lnTo>
                      <a:pt x="36" y="14"/>
                    </a:lnTo>
                    <a:lnTo>
                      <a:pt x="26" y="11"/>
                    </a:lnTo>
                    <a:lnTo>
                      <a:pt x="15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1"/>
                    </a:lnTo>
                    <a:lnTo>
                      <a:pt x="39" y="3"/>
                    </a:lnTo>
                    <a:lnTo>
                      <a:pt x="51" y="6"/>
                    </a:lnTo>
                    <a:lnTo>
                      <a:pt x="62" y="8"/>
                    </a:lnTo>
                    <a:lnTo>
                      <a:pt x="74" y="11"/>
                    </a:lnTo>
                    <a:lnTo>
                      <a:pt x="86" y="15"/>
                    </a:lnTo>
                    <a:lnTo>
                      <a:pt x="98" y="19"/>
                    </a:lnTo>
                    <a:lnTo>
                      <a:pt x="109" y="24"/>
                    </a:lnTo>
                    <a:lnTo>
                      <a:pt x="120" y="28"/>
                    </a:lnTo>
                    <a:lnTo>
                      <a:pt x="132" y="34"/>
                    </a:lnTo>
                    <a:lnTo>
                      <a:pt x="144" y="39"/>
                    </a:lnTo>
                    <a:lnTo>
                      <a:pt x="156" y="44"/>
                    </a:lnTo>
                    <a:lnTo>
                      <a:pt x="168" y="50"/>
                    </a:lnTo>
                    <a:lnTo>
                      <a:pt x="181" y="55"/>
                    </a:lnTo>
                    <a:lnTo>
                      <a:pt x="193" y="60"/>
                    </a:lnTo>
                    <a:lnTo>
                      <a:pt x="202" y="61"/>
                    </a:lnTo>
                    <a:lnTo>
                      <a:pt x="211" y="61"/>
                    </a:lnTo>
                    <a:lnTo>
                      <a:pt x="219" y="63"/>
                    </a:lnTo>
                    <a:lnTo>
                      <a:pt x="228" y="63"/>
                    </a:lnTo>
                    <a:lnTo>
                      <a:pt x="238" y="61"/>
                    </a:lnTo>
                    <a:lnTo>
                      <a:pt x="248" y="61"/>
                    </a:lnTo>
                    <a:lnTo>
                      <a:pt x="257" y="61"/>
                    </a:lnTo>
                    <a:lnTo>
                      <a:pt x="267" y="61"/>
                    </a:lnTo>
                    <a:lnTo>
                      <a:pt x="284" y="58"/>
                    </a:lnTo>
                    <a:lnTo>
                      <a:pt x="297" y="56"/>
                    </a:lnTo>
                    <a:lnTo>
                      <a:pt x="305" y="53"/>
                    </a:lnTo>
                    <a:lnTo>
                      <a:pt x="311" y="52"/>
                    </a:lnTo>
                    <a:lnTo>
                      <a:pt x="316" y="52"/>
                    </a:lnTo>
                    <a:lnTo>
                      <a:pt x="318" y="52"/>
                    </a:lnTo>
                    <a:lnTo>
                      <a:pt x="321" y="52"/>
                    </a:lnTo>
                    <a:lnTo>
                      <a:pt x="322" y="52"/>
                    </a:lnTo>
                    <a:lnTo>
                      <a:pt x="307" y="58"/>
                    </a:lnTo>
                    <a:lnTo>
                      <a:pt x="291" y="64"/>
                    </a:lnTo>
                    <a:lnTo>
                      <a:pt x="275" y="67"/>
                    </a:lnTo>
                    <a:lnTo>
                      <a:pt x="259" y="70"/>
                    </a:lnTo>
                    <a:lnTo>
                      <a:pt x="243" y="73"/>
                    </a:lnTo>
                    <a:lnTo>
                      <a:pt x="227" y="74"/>
                    </a:lnTo>
                    <a:lnTo>
                      <a:pt x="211" y="75"/>
                    </a:lnTo>
                    <a:lnTo>
                      <a:pt x="197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95"/>
              <p:cNvSpPr>
                <a:spLocks/>
              </p:cNvSpPr>
              <p:nvPr/>
            </p:nvSpPr>
            <p:spPr bwMode="auto">
              <a:xfrm>
                <a:off x="1148" y="3880"/>
                <a:ext cx="111" cy="29"/>
              </a:xfrm>
              <a:custGeom>
                <a:avLst/>
                <a:gdLst>
                  <a:gd name="T0" fmla="*/ 3 w 334"/>
                  <a:gd name="T1" fmla="*/ 3 h 87"/>
                  <a:gd name="T2" fmla="*/ 3 w 334"/>
                  <a:gd name="T3" fmla="*/ 3 h 87"/>
                  <a:gd name="T4" fmla="*/ 2 w 334"/>
                  <a:gd name="T5" fmla="*/ 3 h 87"/>
                  <a:gd name="T6" fmla="*/ 2 w 334"/>
                  <a:gd name="T7" fmla="*/ 3 h 87"/>
                  <a:gd name="T8" fmla="*/ 2 w 334"/>
                  <a:gd name="T9" fmla="*/ 3 h 87"/>
                  <a:gd name="T10" fmla="*/ 1 w 334"/>
                  <a:gd name="T11" fmla="*/ 3 h 87"/>
                  <a:gd name="T12" fmla="*/ 1 w 334"/>
                  <a:gd name="T13" fmla="*/ 3 h 87"/>
                  <a:gd name="T14" fmla="*/ 0 w 334"/>
                  <a:gd name="T15" fmla="*/ 3 h 87"/>
                  <a:gd name="T16" fmla="*/ 0 w 334"/>
                  <a:gd name="T17" fmla="*/ 3 h 87"/>
                  <a:gd name="T18" fmla="*/ 1 w 334"/>
                  <a:gd name="T19" fmla="*/ 3 h 87"/>
                  <a:gd name="T20" fmla="*/ 1 w 334"/>
                  <a:gd name="T21" fmla="*/ 3 h 87"/>
                  <a:gd name="T22" fmla="*/ 2 w 334"/>
                  <a:gd name="T23" fmla="*/ 3 h 87"/>
                  <a:gd name="T24" fmla="*/ 2 w 334"/>
                  <a:gd name="T25" fmla="*/ 3 h 87"/>
                  <a:gd name="T26" fmla="*/ 3 w 334"/>
                  <a:gd name="T27" fmla="*/ 3 h 87"/>
                  <a:gd name="T28" fmla="*/ 3 w 334"/>
                  <a:gd name="T29" fmla="*/ 3 h 87"/>
                  <a:gd name="T30" fmla="*/ 4 w 334"/>
                  <a:gd name="T31" fmla="*/ 3 h 87"/>
                  <a:gd name="T32" fmla="*/ 5 w 334"/>
                  <a:gd name="T33" fmla="*/ 2 h 87"/>
                  <a:gd name="T34" fmla="*/ 5 w 334"/>
                  <a:gd name="T35" fmla="*/ 2 h 87"/>
                  <a:gd name="T36" fmla="*/ 6 w 334"/>
                  <a:gd name="T37" fmla="*/ 2 h 87"/>
                  <a:gd name="T38" fmla="*/ 6 w 334"/>
                  <a:gd name="T39" fmla="*/ 2 h 87"/>
                  <a:gd name="T40" fmla="*/ 6 w 334"/>
                  <a:gd name="T41" fmla="*/ 2 h 87"/>
                  <a:gd name="T42" fmla="*/ 7 w 334"/>
                  <a:gd name="T43" fmla="*/ 1 h 87"/>
                  <a:gd name="T44" fmla="*/ 7 w 334"/>
                  <a:gd name="T45" fmla="*/ 1 h 87"/>
                  <a:gd name="T46" fmla="*/ 8 w 334"/>
                  <a:gd name="T47" fmla="*/ 1 h 87"/>
                  <a:gd name="T48" fmla="*/ 8 w 334"/>
                  <a:gd name="T49" fmla="*/ 1 h 87"/>
                  <a:gd name="T50" fmla="*/ 9 w 334"/>
                  <a:gd name="T51" fmla="*/ 1 h 87"/>
                  <a:gd name="T52" fmla="*/ 9 w 334"/>
                  <a:gd name="T53" fmla="*/ 1 h 87"/>
                  <a:gd name="T54" fmla="*/ 10 w 334"/>
                  <a:gd name="T55" fmla="*/ 1 h 87"/>
                  <a:gd name="T56" fmla="*/ 10 w 334"/>
                  <a:gd name="T57" fmla="*/ 0 h 87"/>
                  <a:gd name="T58" fmla="*/ 11 w 334"/>
                  <a:gd name="T59" fmla="*/ 0 h 87"/>
                  <a:gd name="T60" fmla="*/ 11 w 334"/>
                  <a:gd name="T61" fmla="*/ 0 h 87"/>
                  <a:gd name="T62" fmla="*/ 12 w 334"/>
                  <a:gd name="T63" fmla="*/ 0 h 87"/>
                  <a:gd name="T64" fmla="*/ 12 w 334"/>
                  <a:gd name="T65" fmla="*/ 0 h 87"/>
                  <a:gd name="T66" fmla="*/ 12 w 334"/>
                  <a:gd name="T67" fmla="*/ 0 h 87"/>
                  <a:gd name="T68" fmla="*/ 12 w 334"/>
                  <a:gd name="T69" fmla="*/ 0 h 87"/>
                  <a:gd name="T70" fmla="*/ 12 w 334"/>
                  <a:gd name="T71" fmla="*/ 0 h 87"/>
                  <a:gd name="T72" fmla="*/ 12 w 334"/>
                  <a:gd name="T73" fmla="*/ 0 h 87"/>
                  <a:gd name="T74" fmla="*/ 12 w 334"/>
                  <a:gd name="T75" fmla="*/ 0 h 87"/>
                  <a:gd name="T76" fmla="*/ 12 w 334"/>
                  <a:gd name="T77" fmla="*/ 0 h 87"/>
                  <a:gd name="T78" fmla="*/ 12 w 334"/>
                  <a:gd name="T79" fmla="*/ 0 h 87"/>
                  <a:gd name="T80" fmla="*/ 12 w 334"/>
                  <a:gd name="T81" fmla="*/ 0 h 87"/>
                  <a:gd name="T82" fmla="*/ 12 w 334"/>
                  <a:gd name="T83" fmla="*/ 0 h 87"/>
                  <a:gd name="T84" fmla="*/ 11 w 334"/>
                  <a:gd name="T85" fmla="*/ 0 h 87"/>
                  <a:gd name="T86" fmla="*/ 11 w 334"/>
                  <a:gd name="T87" fmla="*/ 1 h 87"/>
                  <a:gd name="T88" fmla="*/ 10 w 334"/>
                  <a:gd name="T89" fmla="*/ 1 h 87"/>
                  <a:gd name="T90" fmla="*/ 9 w 334"/>
                  <a:gd name="T91" fmla="*/ 1 h 87"/>
                  <a:gd name="T92" fmla="*/ 9 w 334"/>
                  <a:gd name="T93" fmla="*/ 1 h 87"/>
                  <a:gd name="T94" fmla="*/ 8 w 334"/>
                  <a:gd name="T95" fmla="*/ 1 h 87"/>
                  <a:gd name="T96" fmla="*/ 8 w 334"/>
                  <a:gd name="T97" fmla="*/ 1 h 87"/>
                  <a:gd name="T98" fmla="*/ 7 w 334"/>
                  <a:gd name="T99" fmla="*/ 2 h 87"/>
                  <a:gd name="T100" fmla="*/ 7 w 334"/>
                  <a:gd name="T101" fmla="*/ 2 h 87"/>
                  <a:gd name="T102" fmla="*/ 7 w 334"/>
                  <a:gd name="T103" fmla="*/ 2 h 87"/>
                  <a:gd name="T104" fmla="*/ 6 w 334"/>
                  <a:gd name="T105" fmla="*/ 2 h 87"/>
                  <a:gd name="T106" fmla="*/ 6 w 334"/>
                  <a:gd name="T107" fmla="*/ 3 h 87"/>
                  <a:gd name="T108" fmla="*/ 5 w 334"/>
                  <a:gd name="T109" fmla="*/ 3 h 87"/>
                  <a:gd name="T110" fmla="*/ 5 w 334"/>
                  <a:gd name="T111" fmla="*/ 3 h 87"/>
                  <a:gd name="T112" fmla="*/ 4 w 334"/>
                  <a:gd name="T113" fmla="*/ 3 h 87"/>
                  <a:gd name="T114" fmla="*/ 4 w 334"/>
                  <a:gd name="T115" fmla="*/ 3 h 87"/>
                  <a:gd name="T116" fmla="*/ 4 w 334"/>
                  <a:gd name="T117" fmla="*/ 3 h 87"/>
                  <a:gd name="T118" fmla="*/ 3 w 334"/>
                  <a:gd name="T119" fmla="*/ 3 h 87"/>
                  <a:gd name="T120" fmla="*/ 3 w 334"/>
                  <a:gd name="T121" fmla="*/ 3 h 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4"/>
                  <a:gd name="T184" fmla="*/ 0 h 87"/>
                  <a:gd name="T185" fmla="*/ 334 w 334"/>
                  <a:gd name="T186" fmla="*/ 87 h 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4" h="87">
                    <a:moveTo>
                      <a:pt x="83" y="87"/>
                    </a:moveTo>
                    <a:lnTo>
                      <a:pt x="72" y="85"/>
                    </a:lnTo>
                    <a:lnTo>
                      <a:pt x="61" y="83"/>
                    </a:lnTo>
                    <a:lnTo>
                      <a:pt x="51" y="82"/>
                    </a:lnTo>
                    <a:lnTo>
                      <a:pt x="41" y="80"/>
                    </a:lnTo>
                    <a:lnTo>
                      <a:pt x="30" y="79"/>
                    </a:lnTo>
                    <a:lnTo>
                      <a:pt x="20" y="77"/>
                    </a:lnTo>
                    <a:lnTo>
                      <a:pt x="10" y="75"/>
                    </a:lnTo>
                    <a:lnTo>
                      <a:pt x="0" y="74"/>
                    </a:lnTo>
                    <a:lnTo>
                      <a:pt x="14" y="74"/>
                    </a:lnTo>
                    <a:lnTo>
                      <a:pt x="29" y="74"/>
                    </a:lnTo>
                    <a:lnTo>
                      <a:pt x="44" y="75"/>
                    </a:lnTo>
                    <a:lnTo>
                      <a:pt x="60" y="75"/>
                    </a:lnTo>
                    <a:lnTo>
                      <a:pt x="76" y="74"/>
                    </a:lnTo>
                    <a:lnTo>
                      <a:pt x="92" y="73"/>
                    </a:lnTo>
                    <a:lnTo>
                      <a:pt x="106" y="71"/>
                    </a:lnTo>
                    <a:lnTo>
                      <a:pt x="122" y="67"/>
                    </a:lnTo>
                    <a:lnTo>
                      <a:pt x="136" y="62"/>
                    </a:lnTo>
                    <a:lnTo>
                      <a:pt x="150" y="56"/>
                    </a:lnTo>
                    <a:lnTo>
                      <a:pt x="162" y="50"/>
                    </a:lnTo>
                    <a:lnTo>
                      <a:pt x="175" y="44"/>
                    </a:lnTo>
                    <a:lnTo>
                      <a:pt x="187" y="40"/>
                    </a:lnTo>
                    <a:lnTo>
                      <a:pt x="200" y="34"/>
                    </a:lnTo>
                    <a:lnTo>
                      <a:pt x="212" y="30"/>
                    </a:lnTo>
                    <a:lnTo>
                      <a:pt x="225" y="25"/>
                    </a:lnTo>
                    <a:lnTo>
                      <a:pt x="237" y="21"/>
                    </a:lnTo>
                    <a:lnTo>
                      <a:pt x="250" y="17"/>
                    </a:lnTo>
                    <a:lnTo>
                      <a:pt x="263" y="14"/>
                    </a:lnTo>
                    <a:lnTo>
                      <a:pt x="276" y="10"/>
                    </a:lnTo>
                    <a:lnTo>
                      <a:pt x="290" y="7"/>
                    </a:lnTo>
                    <a:lnTo>
                      <a:pt x="303" y="5"/>
                    </a:lnTo>
                    <a:lnTo>
                      <a:pt x="318" y="2"/>
                    </a:lnTo>
                    <a:lnTo>
                      <a:pt x="333" y="0"/>
                    </a:lnTo>
                    <a:lnTo>
                      <a:pt x="334" y="1"/>
                    </a:lnTo>
                    <a:lnTo>
                      <a:pt x="334" y="2"/>
                    </a:lnTo>
                    <a:lnTo>
                      <a:pt x="333" y="4"/>
                    </a:lnTo>
                    <a:lnTo>
                      <a:pt x="333" y="5"/>
                    </a:lnTo>
                    <a:lnTo>
                      <a:pt x="332" y="6"/>
                    </a:lnTo>
                    <a:lnTo>
                      <a:pt x="331" y="7"/>
                    </a:lnTo>
                    <a:lnTo>
                      <a:pt x="315" y="9"/>
                    </a:lnTo>
                    <a:lnTo>
                      <a:pt x="300" y="13"/>
                    </a:lnTo>
                    <a:lnTo>
                      <a:pt x="285" y="16"/>
                    </a:lnTo>
                    <a:lnTo>
                      <a:pt x="271" y="21"/>
                    </a:lnTo>
                    <a:lnTo>
                      <a:pt x="257" y="25"/>
                    </a:lnTo>
                    <a:lnTo>
                      <a:pt x="243" y="30"/>
                    </a:lnTo>
                    <a:lnTo>
                      <a:pt x="230" y="34"/>
                    </a:lnTo>
                    <a:lnTo>
                      <a:pt x="217" y="40"/>
                    </a:lnTo>
                    <a:lnTo>
                      <a:pt x="203" y="46"/>
                    </a:lnTo>
                    <a:lnTo>
                      <a:pt x="191" y="51"/>
                    </a:lnTo>
                    <a:lnTo>
                      <a:pt x="177" y="57"/>
                    </a:lnTo>
                    <a:lnTo>
                      <a:pt x="163" y="63"/>
                    </a:lnTo>
                    <a:lnTo>
                      <a:pt x="151" y="68"/>
                    </a:lnTo>
                    <a:lnTo>
                      <a:pt x="137" y="75"/>
                    </a:lnTo>
                    <a:lnTo>
                      <a:pt x="122" y="81"/>
                    </a:lnTo>
                    <a:lnTo>
                      <a:pt x="109" y="87"/>
                    </a:lnTo>
                    <a:lnTo>
                      <a:pt x="102" y="87"/>
                    </a:lnTo>
                    <a:lnTo>
                      <a:pt x="96" y="87"/>
                    </a:lnTo>
                    <a:lnTo>
                      <a:pt x="89" y="87"/>
                    </a:lnTo>
                    <a:lnTo>
                      <a:pt x="83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96"/>
              <p:cNvSpPr>
                <a:spLocks/>
              </p:cNvSpPr>
              <p:nvPr/>
            </p:nvSpPr>
            <p:spPr bwMode="auto">
              <a:xfrm>
                <a:off x="1483" y="3880"/>
                <a:ext cx="110" cy="23"/>
              </a:xfrm>
              <a:custGeom>
                <a:avLst/>
                <a:gdLst>
                  <a:gd name="T0" fmla="*/ 6 w 331"/>
                  <a:gd name="T1" fmla="*/ 3 h 70"/>
                  <a:gd name="T2" fmla="*/ 6 w 331"/>
                  <a:gd name="T3" fmla="*/ 2 h 70"/>
                  <a:gd name="T4" fmla="*/ 5 w 331"/>
                  <a:gd name="T5" fmla="*/ 2 h 70"/>
                  <a:gd name="T6" fmla="*/ 4 w 331"/>
                  <a:gd name="T7" fmla="*/ 2 h 70"/>
                  <a:gd name="T8" fmla="*/ 4 w 331"/>
                  <a:gd name="T9" fmla="*/ 2 h 70"/>
                  <a:gd name="T10" fmla="*/ 3 w 331"/>
                  <a:gd name="T11" fmla="*/ 1 h 70"/>
                  <a:gd name="T12" fmla="*/ 3 w 331"/>
                  <a:gd name="T13" fmla="*/ 1 h 70"/>
                  <a:gd name="T14" fmla="*/ 2 w 331"/>
                  <a:gd name="T15" fmla="*/ 1 h 70"/>
                  <a:gd name="T16" fmla="*/ 2 w 331"/>
                  <a:gd name="T17" fmla="*/ 1 h 70"/>
                  <a:gd name="T18" fmla="*/ 1 w 331"/>
                  <a:gd name="T19" fmla="*/ 1 h 70"/>
                  <a:gd name="T20" fmla="*/ 1 w 331"/>
                  <a:gd name="T21" fmla="*/ 1 h 70"/>
                  <a:gd name="T22" fmla="*/ 1 w 331"/>
                  <a:gd name="T23" fmla="*/ 0 h 70"/>
                  <a:gd name="T24" fmla="*/ 1 w 331"/>
                  <a:gd name="T25" fmla="*/ 0 h 70"/>
                  <a:gd name="T26" fmla="*/ 0 w 331"/>
                  <a:gd name="T27" fmla="*/ 0 h 70"/>
                  <a:gd name="T28" fmla="*/ 0 w 331"/>
                  <a:gd name="T29" fmla="*/ 0 h 70"/>
                  <a:gd name="T30" fmla="*/ 0 w 331"/>
                  <a:gd name="T31" fmla="*/ 0 h 70"/>
                  <a:gd name="T32" fmla="*/ 0 w 331"/>
                  <a:gd name="T33" fmla="*/ 0 h 70"/>
                  <a:gd name="T34" fmla="*/ 0 w 331"/>
                  <a:gd name="T35" fmla="*/ 0 h 70"/>
                  <a:gd name="T36" fmla="*/ 1 w 331"/>
                  <a:gd name="T37" fmla="*/ 0 h 70"/>
                  <a:gd name="T38" fmla="*/ 2 w 331"/>
                  <a:gd name="T39" fmla="*/ 0 h 70"/>
                  <a:gd name="T40" fmla="*/ 3 w 331"/>
                  <a:gd name="T41" fmla="*/ 1 h 70"/>
                  <a:gd name="T42" fmla="*/ 4 w 331"/>
                  <a:gd name="T43" fmla="*/ 1 h 70"/>
                  <a:gd name="T44" fmla="*/ 5 w 331"/>
                  <a:gd name="T45" fmla="*/ 1 h 70"/>
                  <a:gd name="T46" fmla="*/ 6 w 331"/>
                  <a:gd name="T47" fmla="*/ 2 h 70"/>
                  <a:gd name="T48" fmla="*/ 6 w 331"/>
                  <a:gd name="T49" fmla="*/ 2 h 70"/>
                  <a:gd name="T50" fmla="*/ 7 w 331"/>
                  <a:gd name="T51" fmla="*/ 2 h 70"/>
                  <a:gd name="T52" fmla="*/ 7 w 331"/>
                  <a:gd name="T53" fmla="*/ 2 h 70"/>
                  <a:gd name="T54" fmla="*/ 7 w 331"/>
                  <a:gd name="T55" fmla="*/ 2 h 70"/>
                  <a:gd name="T56" fmla="*/ 8 w 331"/>
                  <a:gd name="T57" fmla="*/ 2 h 70"/>
                  <a:gd name="T58" fmla="*/ 8 w 331"/>
                  <a:gd name="T59" fmla="*/ 2 h 70"/>
                  <a:gd name="T60" fmla="*/ 8 w 331"/>
                  <a:gd name="T61" fmla="*/ 2 h 70"/>
                  <a:gd name="T62" fmla="*/ 9 w 331"/>
                  <a:gd name="T63" fmla="*/ 2 h 70"/>
                  <a:gd name="T64" fmla="*/ 9 w 331"/>
                  <a:gd name="T65" fmla="*/ 2 h 70"/>
                  <a:gd name="T66" fmla="*/ 10 w 331"/>
                  <a:gd name="T67" fmla="*/ 2 h 70"/>
                  <a:gd name="T68" fmla="*/ 11 w 331"/>
                  <a:gd name="T69" fmla="*/ 2 h 70"/>
                  <a:gd name="T70" fmla="*/ 11 w 331"/>
                  <a:gd name="T71" fmla="*/ 2 h 70"/>
                  <a:gd name="T72" fmla="*/ 12 w 331"/>
                  <a:gd name="T73" fmla="*/ 2 h 70"/>
                  <a:gd name="T74" fmla="*/ 12 w 331"/>
                  <a:gd name="T75" fmla="*/ 2 h 70"/>
                  <a:gd name="T76" fmla="*/ 12 w 331"/>
                  <a:gd name="T77" fmla="*/ 2 h 70"/>
                  <a:gd name="T78" fmla="*/ 12 w 331"/>
                  <a:gd name="T79" fmla="*/ 2 h 70"/>
                  <a:gd name="T80" fmla="*/ 12 w 331"/>
                  <a:gd name="T81" fmla="*/ 2 h 70"/>
                  <a:gd name="T82" fmla="*/ 12 w 331"/>
                  <a:gd name="T83" fmla="*/ 2 h 70"/>
                  <a:gd name="T84" fmla="*/ 11 w 331"/>
                  <a:gd name="T85" fmla="*/ 2 h 70"/>
                  <a:gd name="T86" fmla="*/ 10 w 331"/>
                  <a:gd name="T87" fmla="*/ 2 h 70"/>
                  <a:gd name="T88" fmla="*/ 9 w 331"/>
                  <a:gd name="T89" fmla="*/ 2 h 70"/>
                  <a:gd name="T90" fmla="*/ 8 w 331"/>
                  <a:gd name="T91" fmla="*/ 3 h 70"/>
                  <a:gd name="T92" fmla="*/ 8 w 331"/>
                  <a:gd name="T93" fmla="*/ 3 h 70"/>
                  <a:gd name="T94" fmla="*/ 7 w 331"/>
                  <a:gd name="T95" fmla="*/ 3 h 70"/>
                  <a:gd name="T96" fmla="*/ 6 w 331"/>
                  <a:gd name="T97" fmla="*/ 3 h 7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1"/>
                  <a:gd name="T148" fmla="*/ 0 h 70"/>
                  <a:gd name="T149" fmla="*/ 331 w 331"/>
                  <a:gd name="T150" fmla="*/ 70 h 7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1" h="70">
                    <a:moveTo>
                      <a:pt x="173" y="70"/>
                    </a:moveTo>
                    <a:lnTo>
                      <a:pt x="156" y="65"/>
                    </a:lnTo>
                    <a:lnTo>
                      <a:pt x="139" y="58"/>
                    </a:lnTo>
                    <a:lnTo>
                      <a:pt x="121" y="51"/>
                    </a:lnTo>
                    <a:lnTo>
                      <a:pt x="106" y="43"/>
                    </a:lnTo>
                    <a:lnTo>
                      <a:pt x="90" y="35"/>
                    </a:lnTo>
                    <a:lnTo>
                      <a:pt x="74" y="27"/>
                    </a:lnTo>
                    <a:lnTo>
                      <a:pt x="59" y="20"/>
                    </a:lnTo>
                    <a:lnTo>
                      <a:pt x="43" y="15"/>
                    </a:lnTo>
                    <a:lnTo>
                      <a:pt x="37" y="14"/>
                    </a:lnTo>
                    <a:lnTo>
                      <a:pt x="32" y="14"/>
                    </a:lnTo>
                    <a:lnTo>
                      <a:pt x="25" y="12"/>
                    </a:lnTo>
                    <a:lnTo>
                      <a:pt x="18" y="11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0" y="1"/>
                    </a:lnTo>
                    <a:lnTo>
                      <a:pt x="56" y="8"/>
                    </a:lnTo>
                    <a:lnTo>
                      <a:pt x="83" y="18"/>
                    </a:lnTo>
                    <a:lnTo>
                      <a:pt x="111" y="30"/>
                    </a:lnTo>
                    <a:lnTo>
                      <a:pt x="137" y="41"/>
                    </a:lnTo>
                    <a:lnTo>
                      <a:pt x="160" y="51"/>
                    </a:lnTo>
                    <a:lnTo>
                      <a:pt x="176" y="58"/>
                    </a:lnTo>
                    <a:lnTo>
                      <a:pt x="185" y="58"/>
                    </a:lnTo>
                    <a:lnTo>
                      <a:pt x="194" y="58"/>
                    </a:lnTo>
                    <a:lnTo>
                      <a:pt x="203" y="58"/>
                    </a:lnTo>
                    <a:lnTo>
                      <a:pt x="212" y="58"/>
                    </a:lnTo>
                    <a:lnTo>
                      <a:pt x="220" y="59"/>
                    </a:lnTo>
                    <a:lnTo>
                      <a:pt x="230" y="59"/>
                    </a:lnTo>
                    <a:lnTo>
                      <a:pt x="239" y="59"/>
                    </a:lnTo>
                    <a:lnTo>
                      <a:pt x="248" y="59"/>
                    </a:lnTo>
                    <a:lnTo>
                      <a:pt x="274" y="57"/>
                    </a:lnTo>
                    <a:lnTo>
                      <a:pt x="294" y="55"/>
                    </a:lnTo>
                    <a:lnTo>
                      <a:pt x="308" y="53"/>
                    </a:lnTo>
                    <a:lnTo>
                      <a:pt x="318" y="52"/>
                    </a:lnTo>
                    <a:lnTo>
                      <a:pt x="324" y="52"/>
                    </a:lnTo>
                    <a:lnTo>
                      <a:pt x="327" y="52"/>
                    </a:lnTo>
                    <a:lnTo>
                      <a:pt x="330" y="52"/>
                    </a:lnTo>
                    <a:lnTo>
                      <a:pt x="331" y="52"/>
                    </a:lnTo>
                    <a:lnTo>
                      <a:pt x="322" y="58"/>
                    </a:lnTo>
                    <a:lnTo>
                      <a:pt x="305" y="61"/>
                    </a:lnTo>
                    <a:lnTo>
                      <a:pt x="282" y="65"/>
                    </a:lnTo>
                    <a:lnTo>
                      <a:pt x="256" y="67"/>
                    </a:lnTo>
                    <a:lnTo>
                      <a:pt x="230" y="69"/>
                    </a:lnTo>
                    <a:lnTo>
                      <a:pt x="206" y="69"/>
                    </a:lnTo>
                    <a:lnTo>
                      <a:pt x="186" y="70"/>
                    </a:lnTo>
                    <a:lnTo>
                      <a:pt x="173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97"/>
              <p:cNvSpPr>
                <a:spLocks/>
              </p:cNvSpPr>
              <p:nvPr/>
            </p:nvSpPr>
            <p:spPr bwMode="auto">
              <a:xfrm>
                <a:off x="1486" y="3861"/>
                <a:ext cx="105" cy="27"/>
              </a:xfrm>
              <a:custGeom>
                <a:avLst/>
                <a:gdLst>
                  <a:gd name="T0" fmla="*/ 7 w 317"/>
                  <a:gd name="T1" fmla="*/ 3 h 81"/>
                  <a:gd name="T2" fmla="*/ 6 w 317"/>
                  <a:gd name="T3" fmla="*/ 3 h 81"/>
                  <a:gd name="T4" fmla="*/ 6 w 317"/>
                  <a:gd name="T5" fmla="*/ 3 h 81"/>
                  <a:gd name="T6" fmla="*/ 5 w 317"/>
                  <a:gd name="T7" fmla="*/ 2 h 81"/>
                  <a:gd name="T8" fmla="*/ 5 w 317"/>
                  <a:gd name="T9" fmla="*/ 2 h 81"/>
                  <a:gd name="T10" fmla="*/ 5 w 317"/>
                  <a:gd name="T11" fmla="*/ 2 h 81"/>
                  <a:gd name="T12" fmla="*/ 4 w 317"/>
                  <a:gd name="T13" fmla="*/ 2 h 81"/>
                  <a:gd name="T14" fmla="*/ 4 w 317"/>
                  <a:gd name="T15" fmla="*/ 1 h 81"/>
                  <a:gd name="T16" fmla="*/ 3 w 317"/>
                  <a:gd name="T17" fmla="*/ 1 h 81"/>
                  <a:gd name="T18" fmla="*/ 3 w 317"/>
                  <a:gd name="T19" fmla="*/ 1 h 81"/>
                  <a:gd name="T20" fmla="*/ 2 w 317"/>
                  <a:gd name="T21" fmla="*/ 1 h 81"/>
                  <a:gd name="T22" fmla="*/ 2 w 317"/>
                  <a:gd name="T23" fmla="*/ 1 h 81"/>
                  <a:gd name="T24" fmla="*/ 1 w 317"/>
                  <a:gd name="T25" fmla="*/ 1 h 81"/>
                  <a:gd name="T26" fmla="*/ 1 w 317"/>
                  <a:gd name="T27" fmla="*/ 1 h 81"/>
                  <a:gd name="T28" fmla="*/ 1 w 317"/>
                  <a:gd name="T29" fmla="*/ 0 h 81"/>
                  <a:gd name="T30" fmla="*/ 0 w 317"/>
                  <a:gd name="T31" fmla="*/ 0 h 81"/>
                  <a:gd name="T32" fmla="*/ 0 w 317"/>
                  <a:gd name="T33" fmla="*/ 0 h 81"/>
                  <a:gd name="T34" fmla="*/ 1 w 317"/>
                  <a:gd name="T35" fmla="*/ 0 h 81"/>
                  <a:gd name="T36" fmla="*/ 2 w 317"/>
                  <a:gd name="T37" fmla="*/ 0 h 81"/>
                  <a:gd name="T38" fmla="*/ 2 w 317"/>
                  <a:gd name="T39" fmla="*/ 0 h 81"/>
                  <a:gd name="T40" fmla="*/ 3 w 317"/>
                  <a:gd name="T41" fmla="*/ 1 h 81"/>
                  <a:gd name="T42" fmla="*/ 4 w 317"/>
                  <a:gd name="T43" fmla="*/ 1 h 81"/>
                  <a:gd name="T44" fmla="*/ 5 w 317"/>
                  <a:gd name="T45" fmla="*/ 2 h 81"/>
                  <a:gd name="T46" fmla="*/ 6 w 317"/>
                  <a:gd name="T47" fmla="*/ 2 h 81"/>
                  <a:gd name="T48" fmla="*/ 7 w 317"/>
                  <a:gd name="T49" fmla="*/ 2 h 81"/>
                  <a:gd name="T50" fmla="*/ 7 w 317"/>
                  <a:gd name="T51" fmla="*/ 2 h 81"/>
                  <a:gd name="T52" fmla="*/ 8 w 317"/>
                  <a:gd name="T53" fmla="*/ 2 h 81"/>
                  <a:gd name="T54" fmla="*/ 9 w 317"/>
                  <a:gd name="T55" fmla="*/ 2 h 81"/>
                  <a:gd name="T56" fmla="*/ 9 w 317"/>
                  <a:gd name="T57" fmla="*/ 2 h 81"/>
                  <a:gd name="T58" fmla="*/ 10 w 317"/>
                  <a:gd name="T59" fmla="*/ 2 h 81"/>
                  <a:gd name="T60" fmla="*/ 10 w 317"/>
                  <a:gd name="T61" fmla="*/ 2 h 81"/>
                  <a:gd name="T62" fmla="*/ 11 w 317"/>
                  <a:gd name="T63" fmla="*/ 2 h 81"/>
                  <a:gd name="T64" fmla="*/ 12 w 317"/>
                  <a:gd name="T65" fmla="*/ 2 h 81"/>
                  <a:gd name="T66" fmla="*/ 11 w 317"/>
                  <a:gd name="T67" fmla="*/ 2 h 81"/>
                  <a:gd name="T68" fmla="*/ 10 w 317"/>
                  <a:gd name="T69" fmla="*/ 2 h 81"/>
                  <a:gd name="T70" fmla="*/ 10 w 317"/>
                  <a:gd name="T71" fmla="*/ 3 h 81"/>
                  <a:gd name="T72" fmla="*/ 9 w 317"/>
                  <a:gd name="T73" fmla="*/ 3 h 81"/>
                  <a:gd name="T74" fmla="*/ 9 w 317"/>
                  <a:gd name="T75" fmla="*/ 3 h 81"/>
                  <a:gd name="T76" fmla="*/ 8 w 317"/>
                  <a:gd name="T77" fmla="*/ 3 h 81"/>
                  <a:gd name="T78" fmla="*/ 8 w 317"/>
                  <a:gd name="T79" fmla="*/ 3 h 81"/>
                  <a:gd name="T80" fmla="*/ 7 w 317"/>
                  <a:gd name="T81" fmla="*/ 3 h 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7"/>
                  <a:gd name="T124" fmla="*/ 0 h 81"/>
                  <a:gd name="T125" fmla="*/ 317 w 317"/>
                  <a:gd name="T126" fmla="*/ 81 h 8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7" h="81">
                    <a:moveTo>
                      <a:pt x="190" y="81"/>
                    </a:moveTo>
                    <a:lnTo>
                      <a:pt x="175" y="76"/>
                    </a:lnTo>
                    <a:lnTo>
                      <a:pt x="161" y="72"/>
                    </a:lnTo>
                    <a:lnTo>
                      <a:pt x="149" y="65"/>
                    </a:lnTo>
                    <a:lnTo>
                      <a:pt x="135" y="58"/>
                    </a:lnTo>
                    <a:lnTo>
                      <a:pt x="124" y="50"/>
                    </a:lnTo>
                    <a:lnTo>
                      <a:pt x="111" y="43"/>
                    </a:lnTo>
                    <a:lnTo>
                      <a:pt x="99" y="35"/>
                    </a:lnTo>
                    <a:lnTo>
                      <a:pt x="87" y="29"/>
                    </a:lnTo>
                    <a:lnTo>
                      <a:pt x="75" y="25"/>
                    </a:lnTo>
                    <a:lnTo>
                      <a:pt x="64" y="22"/>
                    </a:lnTo>
                    <a:lnTo>
                      <a:pt x="51" y="18"/>
                    </a:lnTo>
                    <a:lnTo>
                      <a:pt x="40" y="16"/>
                    </a:lnTo>
                    <a:lnTo>
                      <a:pt x="28" y="14"/>
                    </a:lnTo>
                    <a:lnTo>
                      <a:pt x="18" y="10"/>
                    </a:lnTo>
                    <a:lnTo>
                      <a:pt x="9" y="7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43" y="4"/>
                    </a:lnTo>
                    <a:lnTo>
                      <a:pt x="67" y="10"/>
                    </a:lnTo>
                    <a:lnTo>
                      <a:pt x="91" y="21"/>
                    </a:lnTo>
                    <a:lnTo>
                      <a:pt x="115" y="32"/>
                    </a:lnTo>
                    <a:lnTo>
                      <a:pt x="137" y="44"/>
                    </a:lnTo>
                    <a:lnTo>
                      <a:pt x="159" y="57"/>
                    </a:lnTo>
                    <a:lnTo>
                      <a:pt x="180" y="66"/>
                    </a:lnTo>
                    <a:lnTo>
                      <a:pt x="197" y="67"/>
                    </a:lnTo>
                    <a:lnTo>
                      <a:pt x="214" y="66"/>
                    </a:lnTo>
                    <a:lnTo>
                      <a:pt x="231" y="64"/>
                    </a:lnTo>
                    <a:lnTo>
                      <a:pt x="248" y="62"/>
                    </a:lnTo>
                    <a:lnTo>
                      <a:pt x="265" y="58"/>
                    </a:lnTo>
                    <a:lnTo>
                      <a:pt x="283" y="57"/>
                    </a:lnTo>
                    <a:lnTo>
                      <a:pt x="300" y="56"/>
                    </a:lnTo>
                    <a:lnTo>
                      <a:pt x="317" y="57"/>
                    </a:lnTo>
                    <a:lnTo>
                      <a:pt x="301" y="62"/>
                    </a:lnTo>
                    <a:lnTo>
                      <a:pt x="285" y="66"/>
                    </a:lnTo>
                    <a:lnTo>
                      <a:pt x="269" y="69"/>
                    </a:lnTo>
                    <a:lnTo>
                      <a:pt x="252" y="73"/>
                    </a:lnTo>
                    <a:lnTo>
                      <a:pt x="236" y="75"/>
                    </a:lnTo>
                    <a:lnTo>
                      <a:pt x="221" y="77"/>
                    </a:lnTo>
                    <a:lnTo>
                      <a:pt x="205" y="79"/>
                    </a:lnTo>
                    <a:lnTo>
                      <a:pt x="19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98"/>
              <p:cNvSpPr>
                <a:spLocks/>
              </p:cNvSpPr>
              <p:nvPr/>
            </p:nvSpPr>
            <p:spPr bwMode="auto">
              <a:xfrm>
                <a:off x="1130" y="3856"/>
                <a:ext cx="129" cy="30"/>
              </a:xfrm>
              <a:custGeom>
                <a:avLst/>
                <a:gdLst>
                  <a:gd name="T0" fmla="*/ 4 w 388"/>
                  <a:gd name="T1" fmla="*/ 3 h 91"/>
                  <a:gd name="T2" fmla="*/ 3 w 388"/>
                  <a:gd name="T3" fmla="*/ 3 h 91"/>
                  <a:gd name="T4" fmla="*/ 3 w 388"/>
                  <a:gd name="T5" fmla="*/ 3 h 91"/>
                  <a:gd name="T6" fmla="*/ 2 w 388"/>
                  <a:gd name="T7" fmla="*/ 3 h 91"/>
                  <a:gd name="T8" fmla="*/ 2 w 388"/>
                  <a:gd name="T9" fmla="*/ 3 h 91"/>
                  <a:gd name="T10" fmla="*/ 1 w 388"/>
                  <a:gd name="T11" fmla="*/ 3 h 91"/>
                  <a:gd name="T12" fmla="*/ 1 w 388"/>
                  <a:gd name="T13" fmla="*/ 3 h 91"/>
                  <a:gd name="T14" fmla="*/ 0 w 388"/>
                  <a:gd name="T15" fmla="*/ 3 h 91"/>
                  <a:gd name="T16" fmla="*/ 0 w 388"/>
                  <a:gd name="T17" fmla="*/ 3 h 91"/>
                  <a:gd name="T18" fmla="*/ 1 w 388"/>
                  <a:gd name="T19" fmla="*/ 3 h 91"/>
                  <a:gd name="T20" fmla="*/ 1 w 388"/>
                  <a:gd name="T21" fmla="*/ 3 h 91"/>
                  <a:gd name="T22" fmla="*/ 2 w 388"/>
                  <a:gd name="T23" fmla="*/ 3 h 91"/>
                  <a:gd name="T24" fmla="*/ 2 w 388"/>
                  <a:gd name="T25" fmla="*/ 3 h 91"/>
                  <a:gd name="T26" fmla="*/ 3 w 388"/>
                  <a:gd name="T27" fmla="*/ 3 h 91"/>
                  <a:gd name="T28" fmla="*/ 4 w 388"/>
                  <a:gd name="T29" fmla="*/ 3 h 91"/>
                  <a:gd name="T30" fmla="*/ 4 w 388"/>
                  <a:gd name="T31" fmla="*/ 3 h 91"/>
                  <a:gd name="T32" fmla="*/ 5 w 388"/>
                  <a:gd name="T33" fmla="*/ 3 h 91"/>
                  <a:gd name="T34" fmla="*/ 6 w 388"/>
                  <a:gd name="T35" fmla="*/ 3 h 91"/>
                  <a:gd name="T36" fmla="*/ 6 w 388"/>
                  <a:gd name="T37" fmla="*/ 2 h 91"/>
                  <a:gd name="T38" fmla="*/ 7 w 388"/>
                  <a:gd name="T39" fmla="*/ 2 h 91"/>
                  <a:gd name="T40" fmla="*/ 7 w 388"/>
                  <a:gd name="T41" fmla="*/ 2 h 91"/>
                  <a:gd name="T42" fmla="*/ 8 w 388"/>
                  <a:gd name="T43" fmla="*/ 2 h 91"/>
                  <a:gd name="T44" fmla="*/ 8 w 388"/>
                  <a:gd name="T45" fmla="*/ 2 h 91"/>
                  <a:gd name="T46" fmla="*/ 9 w 388"/>
                  <a:gd name="T47" fmla="*/ 1 h 91"/>
                  <a:gd name="T48" fmla="*/ 10 w 388"/>
                  <a:gd name="T49" fmla="*/ 1 h 91"/>
                  <a:gd name="T50" fmla="*/ 10 w 388"/>
                  <a:gd name="T51" fmla="*/ 1 h 91"/>
                  <a:gd name="T52" fmla="*/ 11 w 388"/>
                  <a:gd name="T53" fmla="*/ 1 h 91"/>
                  <a:gd name="T54" fmla="*/ 11 w 388"/>
                  <a:gd name="T55" fmla="*/ 0 h 91"/>
                  <a:gd name="T56" fmla="*/ 12 w 388"/>
                  <a:gd name="T57" fmla="*/ 0 h 91"/>
                  <a:gd name="T58" fmla="*/ 13 w 388"/>
                  <a:gd name="T59" fmla="*/ 0 h 91"/>
                  <a:gd name="T60" fmla="*/ 13 w 388"/>
                  <a:gd name="T61" fmla="*/ 0 h 91"/>
                  <a:gd name="T62" fmla="*/ 14 w 388"/>
                  <a:gd name="T63" fmla="*/ 0 h 91"/>
                  <a:gd name="T64" fmla="*/ 14 w 388"/>
                  <a:gd name="T65" fmla="*/ 0 h 91"/>
                  <a:gd name="T66" fmla="*/ 14 w 388"/>
                  <a:gd name="T67" fmla="*/ 0 h 91"/>
                  <a:gd name="T68" fmla="*/ 14 w 388"/>
                  <a:gd name="T69" fmla="*/ 0 h 91"/>
                  <a:gd name="T70" fmla="*/ 13 w 388"/>
                  <a:gd name="T71" fmla="*/ 0 h 91"/>
                  <a:gd name="T72" fmla="*/ 13 w 388"/>
                  <a:gd name="T73" fmla="*/ 1 h 91"/>
                  <a:gd name="T74" fmla="*/ 12 w 388"/>
                  <a:gd name="T75" fmla="*/ 1 h 91"/>
                  <a:gd name="T76" fmla="*/ 12 w 388"/>
                  <a:gd name="T77" fmla="*/ 1 h 91"/>
                  <a:gd name="T78" fmla="*/ 11 w 388"/>
                  <a:gd name="T79" fmla="*/ 1 h 91"/>
                  <a:gd name="T80" fmla="*/ 11 w 388"/>
                  <a:gd name="T81" fmla="*/ 1 h 91"/>
                  <a:gd name="T82" fmla="*/ 11 w 388"/>
                  <a:gd name="T83" fmla="*/ 1 h 91"/>
                  <a:gd name="T84" fmla="*/ 10 w 388"/>
                  <a:gd name="T85" fmla="*/ 1 h 91"/>
                  <a:gd name="T86" fmla="*/ 10 w 388"/>
                  <a:gd name="T87" fmla="*/ 1 h 91"/>
                  <a:gd name="T88" fmla="*/ 9 w 388"/>
                  <a:gd name="T89" fmla="*/ 2 h 91"/>
                  <a:gd name="T90" fmla="*/ 9 w 388"/>
                  <a:gd name="T91" fmla="*/ 2 h 91"/>
                  <a:gd name="T92" fmla="*/ 8 w 388"/>
                  <a:gd name="T93" fmla="*/ 2 h 91"/>
                  <a:gd name="T94" fmla="*/ 8 w 388"/>
                  <a:gd name="T95" fmla="*/ 2 h 91"/>
                  <a:gd name="T96" fmla="*/ 7 w 388"/>
                  <a:gd name="T97" fmla="*/ 2 h 91"/>
                  <a:gd name="T98" fmla="*/ 7 w 388"/>
                  <a:gd name="T99" fmla="*/ 3 h 91"/>
                  <a:gd name="T100" fmla="*/ 7 w 388"/>
                  <a:gd name="T101" fmla="*/ 3 h 91"/>
                  <a:gd name="T102" fmla="*/ 6 w 388"/>
                  <a:gd name="T103" fmla="*/ 3 h 91"/>
                  <a:gd name="T104" fmla="*/ 6 w 388"/>
                  <a:gd name="T105" fmla="*/ 3 h 91"/>
                  <a:gd name="T106" fmla="*/ 5 w 388"/>
                  <a:gd name="T107" fmla="*/ 3 h 91"/>
                  <a:gd name="T108" fmla="*/ 5 w 388"/>
                  <a:gd name="T109" fmla="*/ 3 h 91"/>
                  <a:gd name="T110" fmla="*/ 4 w 388"/>
                  <a:gd name="T111" fmla="*/ 3 h 91"/>
                  <a:gd name="T112" fmla="*/ 4 w 388"/>
                  <a:gd name="T113" fmla="*/ 3 h 9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8"/>
                  <a:gd name="T172" fmla="*/ 0 h 91"/>
                  <a:gd name="T173" fmla="*/ 388 w 388"/>
                  <a:gd name="T174" fmla="*/ 91 h 9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8" h="91">
                    <a:moveTo>
                      <a:pt x="106" y="91"/>
                    </a:moveTo>
                    <a:lnTo>
                      <a:pt x="92" y="90"/>
                    </a:lnTo>
                    <a:lnTo>
                      <a:pt x="79" y="89"/>
                    </a:lnTo>
                    <a:lnTo>
                      <a:pt x="66" y="88"/>
                    </a:lnTo>
                    <a:lnTo>
                      <a:pt x="52" y="87"/>
                    </a:lnTo>
                    <a:lnTo>
                      <a:pt x="39" y="87"/>
                    </a:lnTo>
                    <a:lnTo>
                      <a:pt x="25" y="85"/>
                    </a:lnTo>
                    <a:lnTo>
                      <a:pt x="13" y="85"/>
                    </a:lnTo>
                    <a:lnTo>
                      <a:pt x="0" y="85"/>
                    </a:lnTo>
                    <a:lnTo>
                      <a:pt x="16" y="83"/>
                    </a:lnTo>
                    <a:lnTo>
                      <a:pt x="33" y="82"/>
                    </a:lnTo>
                    <a:lnTo>
                      <a:pt x="50" y="81"/>
                    </a:lnTo>
                    <a:lnTo>
                      <a:pt x="67" y="79"/>
                    </a:lnTo>
                    <a:lnTo>
                      <a:pt x="84" y="79"/>
                    </a:lnTo>
                    <a:lnTo>
                      <a:pt x="102" y="78"/>
                    </a:lnTo>
                    <a:lnTo>
                      <a:pt x="120" y="76"/>
                    </a:lnTo>
                    <a:lnTo>
                      <a:pt x="138" y="76"/>
                    </a:lnTo>
                    <a:lnTo>
                      <a:pt x="153" y="72"/>
                    </a:lnTo>
                    <a:lnTo>
                      <a:pt x="168" y="67"/>
                    </a:lnTo>
                    <a:lnTo>
                      <a:pt x="183" y="62"/>
                    </a:lnTo>
                    <a:lnTo>
                      <a:pt x="198" y="55"/>
                    </a:lnTo>
                    <a:lnTo>
                      <a:pt x="214" y="48"/>
                    </a:lnTo>
                    <a:lnTo>
                      <a:pt x="229" y="41"/>
                    </a:lnTo>
                    <a:lnTo>
                      <a:pt x="245" y="34"/>
                    </a:lnTo>
                    <a:lnTo>
                      <a:pt x="259" y="28"/>
                    </a:lnTo>
                    <a:lnTo>
                      <a:pt x="275" y="22"/>
                    </a:lnTo>
                    <a:lnTo>
                      <a:pt x="291" y="15"/>
                    </a:lnTo>
                    <a:lnTo>
                      <a:pt x="307" y="10"/>
                    </a:lnTo>
                    <a:lnTo>
                      <a:pt x="323" y="6"/>
                    </a:lnTo>
                    <a:lnTo>
                      <a:pt x="339" y="3"/>
                    </a:lnTo>
                    <a:lnTo>
                      <a:pt x="355" y="1"/>
                    </a:lnTo>
                    <a:lnTo>
                      <a:pt x="371" y="0"/>
                    </a:lnTo>
                    <a:lnTo>
                      <a:pt x="388" y="1"/>
                    </a:lnTo>
                    <a:lnTo>
                      <a:pt x="380" y="6"/>
                    </a:lnTo>
                    <a:lnTo>
                      <a:pt x="370" y="10"/>
                    </a:lnTo>
                    <a:lnTo>
                      <a:pt x="357" y="13"/>
                    </a:lnTo>
                    <a:lnTo>
                      <a:pt x="344" y="16"/>
                    </a:lnTo>
                    <a:lnTo>
                      <a:pt x="331" y="18"/>
                    </a:lnTo>
                    <a:lnTo>
                      <a:pt x="317" y="20"/>
                    </a:lnTo>
                    <a:lnTo>
                      <a:pt x="307" y="22"/>
                    </a:lnTo>
                    <a:lnTo>
                      <a:pt x="298" y="23"/>
                    </a:lnTo>
                    <a:lnTo>
                      <a:pt x="287" y="28"/>
                    </a:lnTo>
                    <a:lnTo>
                      <a:pt x="274" y="33"/>
                    </a:lnTo>
                    <a:lnTo>
                      <a:pt x="263" y="39"/>
                    </a:lnTo>
                    <a:lnTo>
                      <a:pt x="250" y="45"/>
                    </a:lnTo>
                    <a:lnTo>
                      <a:pt x="239" y="50"/>
                    </a:lnTo>
                    <a:lnTo>
                      <a:pt x="226" y="56"/>
                    </a:lnTo>
                    <a:lnTo>
                      <a:pt x="215" y="62"/>
                    </a:lnTo>
                    <a:lnTo>
                      <a:pt x="203" y="66"/>
                    </a:lnTo>
                    <a:lnTo>
                      <a:pt x="191" y="72"/>
                    </a:lnTo>
                    <a:lnTo>
                      <a:pt x="179" y="76"/>
                    </a:lnTo>
                    <a:lnTo>
                      <a:pt x="167" y="81"/>
                    </a:lnTo>
                    <a:lnTo>
                      <a:pt x="155" y="84"/>
                    </a:lnTo>
                    <a:lnTo>
                      <a:pt x="142" y="87"/>
                    </a:lnTo>
                    <a:lnTo>
                      <a:pt x="131" y="89"/>
                    </a:lnTo>
                    <a:lnTo>
                      <a:pt x="118" y="91"/>
                    </a:lnTo>
                    <a:lnTo>
                      <a:pt x="106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99"/>
              <p:cNvSpPr>
                <a:spLocks/>
              </p:cNvSpPr>
              <p:nvPr/>
            </p:nvSpPr>
            <p:spPr bwMode="auto">
              <a:xfrm>
                <a:off x="1049" y="3796"/>
                <a:ext cx="25" cy="85"/>
              </a:xfrm>
              <a:custGeom>
                <a:avLst/>
                <a:gdLst>
                  <a:gd name="T0" fmla="*/ 3 w 74"/>
                  <a:gd name="T1" fmla="*/ 9 h 255"/>
                  <a:gd name="T2" fmla="*/ 2 w 74"/>
                  <a:gd name="T3" fmla="*/ 8 h 255"/>
                  <a:gd name="T4" fmla="*/ 2 w 74"/>
                  <a:gd name="T5" fmla="*/ 6 h 255"/>
                  <a:gd name="T6" fmla="*/ 1 w 74"/>
                  <a:gd name="T7" fmla="*/ 5 h 255"/>
                  <a:gd name="T8" fmla="*/ 1 w 74"/>
                  <a:gd name="T9" fmla="*/ 3 h 255"/>
                  <a:gd name="T10" fmla="*/ 0 w 74"/>
                  <a:gd name="T11" fmla="*/ 1 h 255"/>
                  <a:gd name="T12" fmla="*/ 0 w 74"/>
                  <a:gd name="T13" fmla="*/ 0 h 255"/>
                  <a:gd name="T14" fmla="*/ 1 w 74"/>
                  <a:gd name="T15" fmla="*/ 0 h 255"/>
                  <a:gd name="T16" fmla="*/ 1 w 74"/>
                  <a:gd name="T17" fmla="*/ 0 h 255"/>
                  <a:gd name="T18" fmla="*/ 1 w 74"/>
                  <a:gd name="T19" fmla="*/ 1 h 255"/>
                  <a:gd name="T20" fmla="*/ 1 w 74"/>
                  <a:gd name="T21" fmla="*/ 1 h 255"/>
                  <a:gd name="T22" fmla="*/ 1 w 74"/>
                  <a:gd name="T23" fmla="*/ 1 h 255"/>
                  <a:gd name="T24" fmla="*/ 1 w 74"/>
                  <a:gd name="T25" fmla="*/ 1 h 255"/>
                  <a:gd name="T26" fmla="*/ 1 w 74"/>
                  <a:gd name="T27" fmla="*/ 1 h 255"/>
                  <a:gd name="T28" fmla="*/ 1 w 74"/>
                  <a:gd name="T29" fmla="*/ 2 h 255"/>
                  <a:gd name="T30" fmla="*/ 1 w 74"/>
                  <a:gd name="T31" fmla="*/ 2 h 255"/>
                  <a:gd name="T32" fmla="*/ 1 w 74"/>
                  <a:gd name="T33" fmla="*/ 2 h 255"/>
                  <a:gd name="T34" fmla="*/ 1 w 74"/>
                  <a:gd name="T35" fmla="*/ 2 h 255"/>
                  <a:gd name="T36" fmla="*/ 1 w 74"/>
                  <a:gd name="T37" fmla="*/ 2 h 255"/>
                  <a:gd name="T38" fmla="*/ 1 w 74"/>
                  <a:gd name="T39" fmla="*/ 2 h 255"/>
                  <a:gd name="T40" fmla="*/ 1 w 74"/>
                  <a:gd name="T41" fmla="*/ 2 h 255"/>
                  <a:gd name="T42" fmla="*/ 1 w 74"/>
                  <a:gd name="T43" fmla="*/ 3 h 255"/>
                  <a:gd name="T44" fmla="*/ 1 w 74"/>
                  <a:gd name="T45" fmla="*/ 3 h 255"/>
                  <a:gd name="T46" fmla="*/ 1 w 74"/>
                  <a:gd name="T47" fmla="*/ 3 h 255"/>
                  <a:gd name="T48" fmla="*/ 2 w 74"/>
                  <a:gd name="T49" fmla="*/ 3 h 255"/>
                  <a:gd name="T50" fmla="*/ 2 w 74"/>
                  <a:gd name="T51" fmla="*/ 4 h 255"/>
                  <a:gd name="T52" fmla="*/ 2 w 74"/>
                  <a:gd name="T53" fmla="*/ 4 h 255"/>
                  <a:gd name="T54" fmla="*/ 2 w 74"/>
                  <a:gd name="T55" fmla="*/ 5 h 255"/>
                  <a:gd name="T56" fmla="*/ 2 w 74"/>
                  <a:gd name="T57" fmla="*/ 6 h 255"/>
                  <a:gd name="T58" fmla="*/ 2 w 74"/>
                  <a:gd name="T59" fmla="*/ 6 h 255"/>
                  <a:gd name="T60" fmla="*/ 2 w 74"/>
                  <a:gd name="T61" fmla="*/ 8 h 255"/>
                  <a:gd name="T62" fmla="*/ 3 w 74"/>
                  <a:gd name="T63" fmla="*/ 9 h 255"/>
                  <a:gd name="T64" fmla="*/ 3 w 74"/>
                  <a:gd name="T65" fmla="*/ 9 h 255"/>
                  <a:gd name="T66" fmla="*/ 3 w 74"/>
                  <a:gd name="T67" fmla="*/ 9 h 2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255"/>
                  <a:gd name="T104" fmla="*/ 74 w 74"/>
                  <a:gd name="T105" fmla="*/ 255 h 2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255">
                    <a:moveTo>
                      <a:pt x="71" y="255"/>
                    </a:moveTo>
                    <a:lnTo>
                      <a:pt x="67" y="241"/>
                    </a:lnTo>
                    <a:lnTo>
                      <a:pt x="62" y="222"/>
                    </a:lnTo>
                    <a:lnTo>
                      <a:pt x="57" y="204"/>
                    </a:lnTo>
                    <a:lnTo>
                      <a:pt x="50" y="184"/>
                    </a:lnTo>
                    <a:lnTo>
                      <a:pt x="43" y="163"/>
                    </a:lnTo>
                    <a:lnTo>
                      <a:pt x="37" y="143"/>
                    </a:lnTo>
                    <a:lnTo>
                      <a:pt x="32" y="122"/>
                    </a:lnTo>
                    <a:lnTo>
                      <a:pt x="26" y="104"/>
                    </a:lnTo>
                    <a:lnTo>
                      <a:pt x="19" y="85"/>
                    </a:lnTo>
                    <a:lnTo>
                      <a:pt x="10" y="59"/>
                    </a:lnTo>
                    <a:lnTo>
                      <a:pt x="2" y="33"/>
                    </a:lnTo>
                    <a:lnTo>
                      <a:pt x="0" y="14"/>
                    </a:lnTo>
                    <a:lnTo>
                      <a:pt x="8" y="10"/>
                    </a:lnTo>
                    <a:lnTo>
                      <a:pt x="15" y="6"/>
                    </a:lnTo>
                    <a:lnTo>
                      <a:pt x="23" y="3"/>
                    </a:lnTo>
                    <a:lnTo>
                      <a:pt x="32" y="0"/>
                    </a:lnTo>
                    <a:lnTo>
                      <a:pt x="32" y="13"/>
                    </a:lnTo>
                    <a:lnTo>
                      <a:pt x="30" y="18"/>
                    </a:lnTo>
                    <a:lnTo>
                      <a:pt x="25" y="20"/>
                    </a:lnTo>
                    <a:lnTo>
                      <a:pt x="15" y="26"/>
                    </a:lnTo>
                    <a:lnTo>
                      <a:pt x="19" y="28"/>
                    </a:lnTo>
                    <a:lnTo>
                      <a:pt x="23" y="30"/>
                    </a:lnTo>
                    <a:lnTo>
                      <a:pt x="27" y="31"/>
                    </a:lnTo>
                    <a:lnTo>
                      <a:pt x="35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6" y="39"/>
                    </a:lnTo>
                    <a:lnTo>
                      <a:pt x="26" y="43"/>
                    </a:lnTo>
                    <a:lnTo>
                      <a:pt x="20" y="45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20" y="50"/>
                    </a:lnTo>
                    <a:lnTo>
                      <a:pt x="26" y="51"/>
                    </a:lnTo>
                    <a:lnTo>
                      <a:pt x="32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8"/>
                    </a:lnTo>
                    <a:lnTo>
                      <a:pt x="38" y="61"/>
                    </a:lnTo>
                    <a:lnTo>
                      <a:pt x="38" y="64"/>
                    </a:lnTo>
                    <a:lnTo>
                      <a:pt x="36" y="66"/>
                    </a:lnTo>
                    <a:lnTo>
                      <a:pt x="34" y="68"/>
                    </a:lnTo>
                    <a:lnTo>
                      <a:pt x="30" y="69"/>
                    </a:lnTo>
                    <a:lnTo>
                      <a:pt x="28" y="71"/>
                    </a:lnTo>
                    <a:lnTo>
                      <a:pt x="30" y="73"/>
                    </a:lnTo>
                    <a:lnTo>
                      <a:pt x="34" y="76"/>
                    </a:lnTo>
                    <a:lnTo>
                      <a:pt x="37" y="76"/>
                    </a:lnTo>
                    <a:lnTo>
                      <a:pt x="43" y="77"/>
                    </a:lnTo>
                    <a:lnTo>
                      <a:pt x="43" y="84"/>
                    </a:lnTo>
                    <a:lnTo>
                      <a:pt x="42" y="89"/>
                    </a:lnTo>
                    <a:lnTo>
                      <a:pt x="42" y="95"/>
                    </a:lnTo>
                    <a:lnTo>
                      <a:pt x="41" y="103"/>
                    </a:lnTo>
                    <a:lnTo>
                      <a:pt x="49" y="116"/>
                    </a:lnTo>
                    <a:lnTo>
                      <a:pt x="52" y="130"/>
                    </a:lnTo>
                    <a:lnTo>
                      <a:pt x="52" y="145"/>
                    </a:lnTo>
                    <a:lnTo>
                      <a:pt x="51" y="161"/>
                    </a:lnTo>
                    <a:lnTo>
                      <a:pt x="53" y="162"/>
                    </a:lnTo>
                    <a:lnTo>
                      <a:pt x="54" y="163"/>
                    </a:lnTo>
                    <a:lnTo>
                      <a:pt x="57" y="166"/>
                    </a:lnTo>
                    <a:lnTo>
                      <a:pt x="59" y="167"/>
                    </a:lnTo>
                    <a:lnTo>
                      <a:pt x="66" y="203"/>
                    </a:lnTo>
                    <a:lnTo>
                      <a:pt x="70" y="227"/>
                    </a:lnTo>
                    <a:lnTo>
                      <a:pt x="73" y="242"/>
                    </a:lnTo>
                    <a:lnTo>
                      <a:pt x="74" y="254"/>
                    </a:lnTo>
                    <a:lnTo>
                      <a:pt x="73" y="254"/>
                    </a:lnTo>
                    <a:lnTo>
                      <a:pt x="73" y="255"/>
                    </a:lnTo>
                    <a:lnTo>
                      <a:pt x="71" y="255"/>
                    </a:lnTo>
                    <a:close/>
                  </a:path>
                </a:pathLst>
              </a:custGeom>
              <a:solidFill>
                <a:srgbClr val="EDE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00"/>
              <p:cNvSpPr>
                <a:spLocks/>
              </p:cNvSpPr>
              <p:nvPr/>
            </p:nvSpPr>
            <p:spPr bwMode="auto">
              <a:xfrm>
                <a:off x="1484" y="3841"/>
                <a:ext cx="119" cy="27"/>
              </a:xfrm>
              <a:custGeom>
                <a:avLst/>
                <a:gdLst>
                  <a:gd name="T0" fmla="*/ 7 w 357"/>
                  <a:gd name="T1" fmla="*/ 3 h 83"/>
                  <a:gd name="T2" fmla="*/ 7 w 357"/>
                  <a:gd name="T3" fmla="*/ 3 h 83"/>
                  <a:gd name="T4" fmla="*/ 6 w 357"/>
                  <a:gd name="T5" fmla="*/ 2 h 83"/>
                  <a:gd name="T6" fmla="*/ 6 w 357"/>
                  <a:gd name="T7" fmla="*/ 2 h 83"/>
                  <a:gd name="T8" fmla="*/ 6 w 357"/>
                  <a:gd name="T9" fmla="*/ 2 h 83"/>
                  <a:gd name="T10" fmla="*/ 5 w 357"/>
                  <a:gd name="T11" fmla="*/ 2 h 83"/>
                  <a:gd name="T12" fmla="*/ 5 w 357"/>
                  <a:gd name="T13" fmla="*/ 2 h 83"/>
                  <a:gd name="T14" fmla="*/ 4 w 357"/>
                  <a:gd name="T15" fmla="*/ 1 h 83"/>
                  <a:gd name="T16" fmla="*/ 4 w 357"/>
                  <a:gd name="T17" fmla="*/ 1 h 83"/>
                  <a:gd name="T18" fmla="*/ 3 w 357"/>
                  <a:gd name="T19" fmla="*/ 1 h 83"/>
                  <a:gd name="T20" fmla="*/ 3 w 357"/>
                  <a:gd name="T21" fmla="*/ 1 h 83"/>
                  <a:gd name="T22" fmla="*/ 2 w 357"/>
                  <a:gd name="T23" fmla="*/ 1 h 83"/>
                  <a:gd name="T24" fmla="*/ 2 w 357"/>
                  <a:gd name="T25" fmla="*/ 1 h 83"/>
                  <a:gd name="T26" fmla="*/ 1 w 357"/>
                  <a:gd name="T27" fmla="*/ 1 h 83"/>
                  <a:gd name="T28" fmla="*/ 1 w 357"/>
                  <a:gd name="T29" fmla="*/ 0 h 83"/>
                  <a:gd name="T30" fmla="*/ 0 w 357"/>
                  <a:gd name="T31" fmla="*/ 0 h 83"/>
                  <a:gd name="T32" fmla="*/ 0 w 357"/>
                  <a:gd name="T33" fmla="*/ 0 h 83"/>
                  <a:gd name="T34" fmla="*/ 0 w 357"/>
                  <a:gd name="T35" fmla="*/ 0 h 83"/>
                  <a:gd name="T36" fmla="*/ 0 w 357"/>
                  <a:gd name="T37" fmla="*/ 0 h 83"/>
                  <a:gd name="T38" fmla="*/ 0 w 357"/>
                  <a:gd name="T39" fmla="*/ 0 h 83"/>
                  <a:gd name="T40" fmla="*/ 0 w 357"/>
                  <a:gd name="T41" fmla="*/ 0 h 83"/>
                  <a:gd name="T42" fmla="*/ 1 w 357"/>
                  <a:gd name="T43" fmla="*/ 0 h 83"/>
                  <a:gd name="T44" fmla="*/ 2 w 357"/>
                  <a:gd name="T45" fmla="*/ 0 h 83"/>
                  <a:gd name="T46" fmla="*/ 2 w 357"/>
                  <a:gd name="T47" fmla="*/ 0 h 83"/>
                  <a:gd name="T48" fmla="*/ 3 w 357"/>
                  <a:gd name="T49" fmla="*/ 1 h 83"/>
                  <a:gd name="T50" fmla="*/ 4 w 357"/>
                  <a:gd name="T51" fmla="*/ 1 h 83"/>
                  <a:gd name="T52" fmla="*/ 4 w 357"/>
                  <a:gd name="T53" fmla="*/ 1 h 83"/>
                  <a:gd name="T54" fmla="*/ 5 w 357"/>
                  <a:gd name="T55" fmla="*/ 1 h 83"/>
                  <a:gd name="T56" fmla="*/ 6 w 357"/>
                  <a:gd name="T57" fmla="*/ 2 h 83"/>
                  <a:gd name="T58" fmla="*/ 6 w 357"/>
                  <a:gd name="T59" fmla="*/ 2 h 83"/>
                  <a:gd name="T60" fmla="*/ 7 w 357"/>
                  <a:gd name="T61" fmla="*/ 2 h 83"/>
                  <a:gd name="T62" fmla="*/ 7 w 357"/>
                  <a:gd name="T63" fmla="*/ 2 h 83"/>
                  <a:gd name="T64" fmla="*/ 7 w 357"/>
                  <a:gd name="T65" fmla="*/ 2 h 83"/>
                  <a:gd name="T66" fmla="*/ 8 w 357"/>
                  <a:gd name="T67" fmla="*/ 2 h 83"/>
                  <a:gd name="T68" fmla="*/ 8 w 357"/>
                  <a:gd name="T69" fmla="*/ 2 h 83"/>
                  <a:gd name="T70" fmla="*/ 9 w 357"/>
                  <a:gd name="T71" fmla="*/ 2 h 83"/>
                  <a:gd name="T72" fmla="*/ 9 w 357"/>
                  <a:gd name="T73" fmla="*/ 2 h 83"/>
                  <a:gd name="T74" fmla="*/ 10 w 357"/>
                  <a:gd name="T75" fmla="*/ 2 h 83"/>
                  <a:gd name="T76" fmla="*/ 10 w 357"/>
                  <a:gd name="T77" fmla="*/ 2 h 83"/>
                  <a:gd name="T78" fmla="*/ 11 w 357"/>
                  <a:gd name="T79" fmla="*/ 2 h 83"/>
                  <a:gd name="T80" fmla="*/ 11 w 357"/>
                  <a:gd name="T81" fmla="*/ 2 h 83"/>
                  <a:gd name="T82" fmla="*/ 12 w 357"/>
                  <a:gd name="T83" fmla="*/ 2 h 83"/>
                  <a:gd name="T84" fmla="*/ 12 w 357"/>
                  <a:gd name="T85" fmla="*/ 2 h 83"/>
                  <a:gd name="T86" fmla="*/ 13 w 357"/>
                  <a:gd name="T87" fmla="*/ 2 h 83"/>
                  <a:gd name="T88" fmla="*/ 13 w 357"/>
                  <a:gd name="T89" fmla="*/ 2 h 83"/>
                  <a:gd name="T90" fmla="*/ 13 w 357"/>
                  <a:gd name="T91" fmla="*/ 2 h 83"/>
                  <a:gd name="T92" fmla="*/ 12 w 357"/>
                  <a:gd name="T93" fmla="*/ 2 h 83"/>
                  <a:gd name="T94" fmla="*/ 11 w 357"/>
                  <a:gd name="T95" fmla="*/ 2 h 83"/>
                  <a:gd name="T96" fmla="*/ 10 w 357"/>
                  <a:gd name="T97" fmla="*/ 3 h 83"/>
                  <a:gd name="T98" fmla="*/ 9 w 357"/>
                  <a:gd name="T99" fmla="*/ 3 h 83"/>
                  <a:gd name="T100" fmla="*/ 9 w 357"/>
                  <a:gd name="T101" fmla="*/ 3 h 83"/>
                  <a:gd name="T102" fmla="*/ 8 w 357"/>
                  <a:gd name="T103" fmla="*/ 3 h 83"/>
                  <a:gd name="T104" fmla="*/ 7 w 357"/>
                  <a:gd name="T105" fmla="*/ 3 h 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7"/>
                  <a:gd name="T160" fmla="*/ 0 h 83"/>
                  <a:gd name="T161" fmla="*/ 357 w 357"/>
                  <a:gd name="T162" fmla="*/ 83 h 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7" h="83">
                    <a:moveTo>
                      <a:pt x="200" y="83"/>
                    </a:moveTo>
                    <a:lnTo>
                      <a:pt x="188" y="77"/>
                    </a:lnTo>
                    <a:lnTo>
                      <a:pt x="174" y="71"/>
                    </a:lnTo>
                    <a:lnTo>
                      <a:pt x="163" y="65"/>
                    </a:lnTo>
                    <a:lnTo>
                      <a:pt x="150" y="58"/>
                    </a:lnTo>
                    <a:lnTo>
                      <a:pt x="138" y="50"/>
                    </a:lnTo>
                    <a:lnTo>
                      <a:pt x="126" y="43"/>
                    </a:lnTo>
                    <a:lnTo>
                      <a:pt x="114" y="36"/>
                    </a:lnTo>
                    <a:lnTo>
                      <a:pt x="103" y="29"/>
                    </a:lnTo>
                    <a:lnTo>
                      <a:pt x="89" y="26"/>
                    </a:lnTo>
                    <a:lnTo>
                      <a:pt x="75" y="22"/>
                    </a:lnTo>
                    <a:lnTo>
                      <a:pt x="63" y="20"/>
                    </a:lnTo>
                    <a:lnTo>
                      <a:pt x="50" y="17"/>
                    </a:lnTo>
                    <a:lnTo>
                      <a:pt x="37" y="15"/>
                    </a:lnTo>
                    <a:lnTo>
                      <a:pt x="24" y="12"/>
                    </a:lnTo>
                    <a:lnTo>
                      <a:pt x="1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42" y="7"/>
                    </a:lnTo>
                    <a:lnTo>
                      <a:pt x="62" y="10"/>
                    </a:lnTo>
                    <a:lnTo>
                      <a:pt x="80" y="15"/>
                    </a:lnTo>
                    <a:lnTo>
                      <a:pt x="99" y="20"/>
                    </a:lnTo>
                    <a:lnTo>
                      <a:pt x="117" y="28"/>
                    </a:lnTo>
                    <a:lnTo>
                      <a:pt x="138" y="36"/>
                    </a:lnTo>
                    <a:lnTo>
                      <a:pt x="159" y="46"/>
                    </a:lnTo>
                    <a:lnTo>
                      <a:pt x="169" y="53"/>
                    </a:lnTo>
                    <a:lnTo>
                      <a:pt x="178" y="59"/>
                    </a:lnTo>
                    <a:lnTo>
                      <a:pt x="189" y="63"/>
                    </a:lnTo>
                    <a:lnTo>
                      <a:pt x="200" y="67"/>
                    </a:lnTo>
                    <a:lnTo>
                      <a:pt x="213" y="69"/>
                    </a:lnTo>
                    <a:lnTo>
                      <a:pt x="225" y="70"/>
                    </a:lnTo>
                    <a:lnTo>
                      <a:pt x="239" y="70"/>
                    </a:lnTo>
                    <a:lnTo>
                      <a:pt x="254" y="70"/>
                    </a:lnTo>
                    <a:lnTo>
                      <a:pt x="267" y="69"/>
                    </a:lnTo>
                    <a:lnTo>
                      <a:pt x="281" y="68"/>
                    </a:lnTo>
                    <a:lnTo>
                      <a:pt x="295" y="66"/>
                    </a:lnTo>
                    <a:lnTo>
                      <a:pt x="308" y="63"/>
                    </a:lnTo>
                    <a:lnTo>
                      <a:pt x="322" y="62"/>
                    </a:lnTo>
                    <a:lnTo>
                      <a:pt x="335" y="60"/>
                    </a:lnTo>
                    <a:lnTo>
                      <a:pt x="346" y="58"/>
                    </a:lnTo>
                    <a:lnTo>
                      <a:pt x="357" y="57"/>
                    </a:lnTo>
                    <a:lnTo>
                      <a:pt x="346" y="62"/>
                    </a:lnTo>
                    <a:lnTo>
                      <a:pt x="329" y="67"/>
                    </a:lnTo>
                    <a:lnTo>
                      <a:pt x="306" y="70"/>
                    </a:lnTo>
                    <a:lnTo>
                      <a:pt x="281" y="74"/>
                    </a:lnTo>
                    <a:lnTo>
                      <a:pt x="256" y="77"/>
                    </a:lnTo>
                    <a:lnTo>
                      <a:pt x="233" y="79"/>
                    </a:lnTo>
                    <a:lnTo>
                      <a:pt x="214" y="82"/>
                    </a:lnTo>
                    <a:lnTo>
                      <a:pt x="20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01"/>
              <p:cNvSpPr>
                <a:spLocks/>
              </p:cNvSpPr>
              <p:nvPr/>
            </p:nvSpPr>
            <p:spPr bwMode="auto">
              <a:xfrm>
                <a:off x="1142" y="3833"/>
                <a:ext cx="118" cy="30"/>
              </a:xfrm>
              <a:custGeom>
                <a:avLst/>
                <a:gdLst>
                  <a:gd name="T0" fmla="*/ 3 w 356"/>
                  <a:gd name="T1" fmla="*/ 3 h 92"/>
                  <a:gd name="T2" fmla="*/ 3 w 356"/>
                  <a:gd name="T3" fmla="*/ 3 h 92"/>
                  <a:gd name="T4" fmla="*/ 2 w 356"/>
                  <a:gd name="T5" fmla="*/ 3 h 92"/>
                  <a:gd name="T6" fmla="*/ 2 w 356"/>
                  <a:gd name="T7" fmla="*/ 3 h 92"/>
                  <a:gd name="T8" fmla="*/ 1 w 356"/>
                  <a:gd name="T9" fmla="*/ 3 h 92"/>
                  <a:gd name="T10" fmla="*/ 1 w 356"/>
                  <a:gd name="T11" fmla="*/ 3 h 92"/>
                  <a:gd name="T12" fmla="*/ 0 w 356"/>
                  <a:gd name="T13" fmla="*/ 3 h 92"/>
                  <a:gd name="T14" fmla="*/ 0 w 356"/>
                  <a:gd name="T15" fmla="*/ 3 h 92"/>
                  <a:gd name="T16" fmla="*/ 0 w 356"/>
                  <a:gd name="T17" fmla="*/ 3 h 92"/>
                  <a:gd name="T18" fmla="*/ 1 w 356"/>
                  <a:gd name="T19" fmla="*/ 3 h 92"/>
                  <a:gd name="T20" fmla="*/ 1 w 356"/>
                  <a:gd name="T21" fmla="*/ 3 h 92"/>
                  <a:gd name="T22" fmla="*/ 2 w 356"/>
                  <a:gd name="T23" fmla="*/ 3 h 92"/>
                  <a:gd name="T24" fmla="*/ 2 w 356"/>
                  <a:gd name="T25" fmla="*/ 3 h 92"/>
                  <a:gd name="T26" fmla="*/ 3 w 356"/>
                  <a:gd name="T27" fmla="*/ 3 h 92"/>
                  <a:gd name="T28" fmla="*/ 3 w 356"/>
                  <a:gd name="T29" fmla="*/ 3 h 92"/>
                  <a:gd name="T30" fmla="*/ 4 w 356"/>
                  <a:gd name="T31" fmla="*/ 3 h 92"/>
                  <a:gd name="T32" fmla="*/ 4 w 356"/>
                  <a:gd name="T33" fmla="*/ 3 h 92"/>
                  <a:gd name="T34" fmla="*/ 4 w 356"/>
                  <a:gd name="T35" fmla="*/ 3 h 92"/>
                  <a:gd name="T36" fmla="*/ 5 w 356"/>
                  <a:gd name="T37" fmla="*/ 2 h 92"/>
                  <a:gd name="T38" fmla="*/ 5 w 356"/>
                  <a:gd name="T39" fmla="*/ 2 h 92"/>
                  <a:gd name="T40" fmla="*/ 6 w 356"/>
                  <a:gd name="T41" fmla="*/ 2 h 92"/>
                  <a:gd name="T42" fmla="*/ 7 w 356"/>
                  <a:gd name="T43" fmla="*/ 2 h 92"/>
                  <a:gd name="T44" fmla="*/ 7 w 356"/>
                  <a:gd name="T45" fmla="*/ 1 h 92"/>
                  <a:gd name="T46" fmla="*/ 8 w 356"/>
                  <a:gd name="T47" fmla="*/ 1 h 92"/>
                  <a:gd name="T48" fmla="*/ 9 w 356"/>
                  <a:gd name="T49" fmla="*/ 1 h 92"/>
                  <a:gd name="T50" fmla="*/ 9 w 356"/>
                  <a:gd name="T51" fmla="*/ 1 h 92"/>
                  <a:gd name="T52" fmla="*/ 10 w 356"/>
                  <a:gd name="T53" fmla="*/ 0 h 92"/>
                  <a:gd name="T54" fmla="*/ 10 w 356"/>
                  <a:gd name="T55" fmla="*/ 0 h 92"/>
                  <a:gd name="T56" fmla="*/ 11 w 356"/>
                  <a:gd name="T57" fmla="*/ 0 h 92"/>
                  <a:gd name="T58" fmla="*/ 12 w 356"/>
                  <a:gd name="T59" fmla="*/ 0 h 92"/>
                  <a:gd name="T60" fmla="*/ 12 w 356"/>
                  <a:gd name="T61" fmla="*/ 0 h 92"/>
                  <a:gd name="T62" fmla="*/ 13 w 356"/>
                  <a:gd name="T63" fmla="*/ 0 h 92"/>
                  <a:gd name="T64" fmla="*/ 13 w 356"/>
                  <a:gd name="T65" fmla="*/ 0 h 92"/>
                  <a:gd name="T66" fmla="*/ 13 w 356"/>
                  <a:gd name="T67" fmla="*/ 0 h 92"/>
                  <a:gd name="T68" fmla="*/ 13 w 356"/>
                  <a:gd name="T69" fmla="*/ 0 h 92"/>
                  <a:gd name="T70" fmla="*/ 12 w 356"/>
                  <a:gd name="T71" fmla="*/ 0 h 92"/>
                  <a:gd name="T72" fmla="*/ 12 w 356"/>
                  <a:gd name="T73" fmla="*/ 0 h 92"/>
                  <a:gd name="T74" fmla="*/ 12 w 356"/>
                  <a:gd name="T75" fmla="*/ 1 h 92"/>
                  <a:gd name="T76" fmla="*/ 11 w 356"/>
                  <a:gd name="T77" fmla="*/ 1 h 92"/>
                  <a:gd name="T78" fmla="*/ 11 w 356"/>
                  <a:gd name="T79" fmla="*/ 1 h 92"/>
                  <a:gd name="T80" fmla="*/ 11 w 356"/>
                  <a:gd name="T81" fmla="*/ 1 h 92"/>
                  <a:gd name="T82" fmla="*/ 10 w 356"/>
                  <a:gd name="T83" fmla="*/ 1 h 92"/>
                  <a:gd name="T84" fmla="*/ 10 w 356"/>
                  <a:gd name="T85" fmla="*/ 1 h 92"/>
                  <a:gd name="T86" fmla="*/ 10 w 356"/>
                  <a:gd name="T87" fmla="*/ 1 h 92"/>
                  <a:gd name="T88" fmla="*/ 9 w 356"/>
                  <a:gd name="T89" fmla="*/ 1 h 92"/>
                  <a:gd name="T90" fmla="*/ 9 w 356"/>
                  <a:gd name="T91" fmla="*/ 1 h 92"/>
                  <a:gd name="T92" fmla="*/ 8 w 356"/>
                  <a:gd name="T93" fmla="*/ 1 h 92"/>
                  <a:gd name="T94" fmla="*/ 8 w 356"/>
                  <a:gd name="T95" fmla="*/ 2 h 92"/>
                  <a:gd name="T96" fmla="*/ 8 w 356"/>
                  <a:gd name="T97" fmla="*/ 2 h 92"/>
                  <a:gd name="T98" fmla="*/ 7 w 356"/>
                  <a:gd name="T99" fmla="*/ 2 h 92"/>
                  <a:gd name="T100" fmla="*/ 7 w 356"/>
                  <a:gd name="T101" fmla="*/ 2 h 92"/>
                  <a:gd name="T102" fmla="*/ 6 w 356"/>
                  <a:gd name="T103" fmla="*/ 2 h 92"/>
                  <a:gd name="T104" fmla="*/ 6 w 356"/>
                  <a:gd name="T105" fmla="*/ 3 h 92"/>
                  <a:gd name="T106" fmla="*/ 5 w 356"/>
                  <a:gd name="T107" fmla="*/ 3 h 92"/>
                  <a:gd name="T108" fmla="*/ 5 w 356"/>
                  <a:gd name="T109" fmla="*/ 3 h 92"/>
                  <a:gd name="T110" fmla="*/ 5 w 356"/>
                  <a:gd name="T111" fmla="*/ 3 h 92"/>
                  <a:gd name="T112" fmla="*/ 4 w 356"/>
                  <a:gd name="T113" fmla="*/ 3 h 92"/>
                  <a:gd name="T114" fmla="*/ 4 w 356"/>
                  <a:gd name="T115" fmla="*/ 3 h 92"/>
                  <a:gd name="T116" fmla="*/ 4 w 356"/>
                  <a:gd name="T117" fmla="*/ 3 h 92"/>
                  <a:gd name="T118" fmla="*/ 3 w 356"/>
                  <a:gd name="T119" fmla="*/ 3 h 92"/>
                  <a:gd name="T120" fmla="*/ 3 w 356"/>
                  <a:gd name="T121" fmla="*/ 3 h 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6"/>
                  <a:gd name="T184" fmla="*/ 0 h 92"/>
                  <a:gd name="T185" fmla="*/ 356 w 356"/>
                  <a:gd name="T186" fmla="*/ 92 h 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6" h="92">
                    <a:moveTo>
                      <a:pt x="80" y="92"/>
                    </a:moveTo>
                    <a:lnTo>
                      <a:pt x="72" y="91"/>
                    </a:lnTo>
                    <a:lnTo>
                      <a:pt x="61" y="90"/>
                    </a:lnTo>
                    <a:lnTo>
                      <a:pt x="48" y="89"/>
                    </a:lnTo>
                    <a:lnTo>
                      <a:pt x="35" y="86"/>
                    </a:lnTo>
                    <a:lnTo>
                      <a:pt x="22" y="84"/>
                    </a:lnTo>
                    <a:lnTo>
                      <a:pt x="12" y="82"/>
                    </a:lnTo>
                    <a:lnTo>
                      <a:pt x="4" y="79"/>
                    </a:lnTo>
                    <a:lnTo>
                      <a:pt x="0" y="76"/>
                    </a:lnTo>
                    <a:lnTo>
                      <a:pt x="14" y="76"/>
                    </a:lnTo>
                    <a:lnTo>
                      <a:pt x="28" y="76"/>
                    </a:lnTo>
                    <a:lnTo>
                      <a:pt x="41" y="76"/>
                    </a:lnTo>
                    <a:lnTo>
                      <a:pt x="55" y="77"/>
                    </a:lnTo>
                    <a:lnTo>
                      <a:pt x="70" y="77"/>
                    </a:lnTo>
                    <a:lnTo>
                      <a:pt x="83" y="76"/>
                    </a:lnTo>
                    <a:lnTo>
                      <a:pt x="98" y="76"/>
                    </a:lnTo>
                    <a:lnTo>
                      <a:pt x="113" y="75"/>
                    </a:lnTo>
                    <a:lnTo>
                      <a:pt x="122" y="72"/>
                    </a:lnTo>
                    <a:lnTo>
                      <a:pt x="132" y="66"/>
                    </a:lnTo>
                    <a:lnTo>
                      <a:pt x="146" y="60"/>
                    </a:lnTo>
                    <a:lnTo>
                      <a:pt x="161" y="53"/>
                    </a:lnTo>
                    <a:lnTo>
                      <a:pt x="177" y="46"/>
                    </a:lnTo>
                    <a:lnTo>
                      <a:pt x="195" y="39"/>
                    </a:lnTo>
                    <a:lnTo>
                      <a:pt x="213" y="31"/>
                    </a:lnTo>
                    <a:lnTo>
                      <a:pt x="231" y="24"/>
                    </a:lnTo>
                    <a:lnTo>
                      <a:pt x="249" y="17"/>
                    </a:lnTo>
                    <a:lnTo>
                      <a:pt x="269" y="11"/>
                    </a:lnTo>
                    <a:lnTo>
                      <a:pt x="287" y="6"/>
                    </a:lnTo>
                    <a:lnTo>
                      <a:pt x="304" y="2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6" y="1"/>
                    </a:lnTo>
                    <a:lnTo>
                      <a:pt x="356" y="6"/>
                    </a:lnTo>
                    <a:lnTo>
                      <a:pt x="353" y="8"/>
                    </a:lnTo>
                    <a:lnTo>
                      <a:pt x="346" y="10"/>
                    </a:lnTo>
                    <a:lnTo>
                      <a:pt x="337" y="11"/>
                    </a:lnTo>
                    <a:lnTo>
                      <a:pt x="328" y="12"/>
                    </a:lnTo>
                    <a:lnTo>
                      <a:pt x="318" y="14"/>
                    </a:lnTo>
                    <a:lnTo>
                      <a:pt x="310" y="14"/>
                    </a:lnTo>
                    <a:lnTo>
                      <a:pt x="303" y="14"/>
                    </a:lnTo>
                    <a:lnTo>
                      <a:pt x="298" y="14"/>
                    </a:lnTo>
                    <a:lnTo>
                      <a:pt x="286" y="17"/>
                    </a:lnTo>
                    <a:lnTo>
                      <a:pt x="274" y="21"/>
                    </a:lnTo>
                    <a:lnTo>
                      <a:pt x="262" y="26"/>
                    </a:lnTo>
                    <a:lnTo>
                      <a:pt x="251" y="31"/>
                    </a:lnTo>
                    <a:lnTo>
                      <a:pt x="239" y="35"/>
                    </a:lnTo>
                    <a:lnTo>
                      <a:pt x="227" y="40"/>
                    </a:lnTo>
                    <a:lnTo>
                      <a:pt x="215" y="44"/>
                    </a:lnTo>
                    <a:lnTo>
                      <a:pt x="204" y="50"/>
                    </a:lnTo>
                    <a:lnTo>
                      <a:pt x="193" y="54"/>
                    </a:lnTo>
                    <a:lnTo>
                      <a:pt x="181" y="60"/>
                    </a:lnTo>
                    <a:lnTo>
                      <a:pt x="170" y="65"/>
                    </a:lnTo>
                    <a:lnTo>
                      <a:pt x="158" y="70"/>
                    </a:lnTo>
                    <a:lnTo>
                      <a:pt x="147" y="75"/>
                    </a:lnTo>
                    <a:lnTo>
                      <a:pt x="136" y="81"/>
                    </a:lnTo>
                    <a:lnTo>
                      <a:pt x="124" y="85"/>
                    </a:lnTo>
                    <a:lnTo>
                      <a:pt x="113" y="90"/>
                    </a:lnTo>
                    <a:lnTo>
                      <a:pt x="105" y="91"/>
                    </a:lnTo>
                    <a:lnTo>
                      <a:pt x="96" y="91"/>
                    </a:lnTo>
                    <a:lnTo>
                      <a:pt x="88" y="91"/>
                    </a:lnTo>
                    <a:lnTo>
                      <a:pt x="8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02"/>
              <p:cNvSpPr>
                <a:spLocks/>
              </p:cNvSpPr>
              <p:nvPr/>
            </p:nvSpPr>
            <p:spPr bwMode="auto">
              <a:xfrm>
                <a:off x="1489" y="3821"/>
                <a:ext cx="118" cy="25"/>
              </a:xfrm>
              <a:custGeom>
                <a:avLst/>
                <a:gdLst>
                  <a:gd name="T0" fmla="*/ 8 w 356"/>
                  <a:gd name="T1" fmla="*/ 3 h 75"/>
                  <a:gd name="T2" fmla="*/ 7 w 356"/>
                  <a:gd name="T3" fmla="*/ 3 h 75"/>
                  <a:gd name="T4" fmla="*/ 6 w 356"/>
                  <a:gd name="T5" fmla="*/ 2 h 75"/>
                  <a:gd name="T6" fmla="*/ 6 w 356"/>
                  <a:gd name="T7" fmla="*/ 2 h 75"/>
                  <a:gd name="T8" fmla="*/ 5 w 356"/>
                  <a:gd name="T9" fmla="*/ 2 h 75"/>
                  <a:gd name="T10" fmla="*/ 4 w 356"/>
                  <a:gd name="T11" fmla="*/ 2 h 75"/>
                  <a:gd name="T12" fmla="*/ 4 w 356"/>
                  <a:gd name="T13" fmla="*/ 1 h 75"/>
                  <a:gd name="T14" fmla="*/ 3 w 356"/>
                  <a:gd name="T15" fmla="*/ 1 h 75"/>
                  <a:gd name="T16" fmla="*/ 3 w 356"/>
                  <a:gd name="T17" fmla="*/ 1 h 75"/>
                  <a:gd name="T18" fmla="*/ 2 w 356"/>
                  <a:gd name="T19" fmla="*/ 1 h 75"/>
                  <a:gd name="T20" fmla="*/ 2 w 356"/>
                  <a:gd name="T21" fmla="*/ 1 h 75"/>
                  <a:gd name="T22" fmla="*/ 2 w 356"/>
                  <a:gd name="T23" fmla="*/ 1 h 75"/>
                  <a:gd name="T24" fmla="*/ 1 w 356"/>
                  <a:gd name="T25" fmla="*/ 0 h 75"/>
                  <a:gd name="T26" fmla="*/ 1 w 356"/>
                  <a:gd name="T27" fmla="*/ 0 h 75"/>
                  <a:gd name="T28" fmla="*/ 1 w 356"/>
                  <a:gd name="T29" fmla="*/ 0 h 75"/>
                  <a:gd name="T30" fmla="*/ 0 w 356"/>
                  <a:gd name="T31" fmla="*/ 0 h 75"/>
                  <a:gd name="T32" fmla="*/ 0 w 356"/>
                  <a:gd name="T33" fmla="*/ 0 h 75"/>
                  <a:gd name="T34" fmla="*/ 0 w 356"/>
                  <a:gd name="T35" fmla="*/ 0 h 75"/>
                  <a:gd name="T36" fmla="*/ 0 w 356"/>
                  <a:gd name="T37" fmla="*/ 0 h 75"/>
                  <a:gd name="T38" fmla="*/ 0 w 356"/>
                  <a:gd name="T39" fmla="*/ 0 h 75"/>
                  <a:gd name="T40" fmla="*/ 0 w 356"/>
                  <a:gd name="T41" fmla="*/ 0 h 75"/>
                  <a:gd name="T42" fmla="*/ 0 w 356"/>
                  <a:gd name="T43" fmla="*/ 0 h 75"/>
                  <a:gd name="T44" fmla="*/ 1 w 356"/>
                  <a:gd name="T45" fmla="*/ 0 h 75"/>
                  <a:gd name="T46" fmla="*/ 1 w 356"/>
                  <a:gd name="T47" fmla="*/ 0 h 75"/>
                  <a:gd name="T48" fmla="*/ 2 w 356"/>
                  <a:gd name="T49" fmla="*/ 0 h 75"/>
                  <a:gd name="T50" fmla="*/ 2 w 356"/>
                  <a:gd name="T51" fmla="*/ 0 h 75"/>
                  <a:gd name="T52" fmla="*/ 3 w 356"/>
                  <a:gd name="T53" fmla="*/ 0 h 75"/>
                  <a:gd name="T54" fmla="*/ 3 w 356"/>
                  <a:gd name="T55" fmla="*/ 0 h 75"/>
                  <a:gd name="T56" fmla="*/ 4 w 356"/>
                  <a:gd name="T57" fmla="*/ 1 h 75"/>
                  <a:gd name="T58" fmla="*/ 4 w 356"/>
                  <a:gd name="T59" fmla="*/ 1 h 75"/>
                  <a:gd name="T60" fmla="*/ 5 w 356"/>
                  <a:gd name="T61" fmla="*/ 1 h 75"/>
                  <a:gd name="T62" fmla="*/ 5 w 356"/>
                  <a:gd name="T63" fmla="*/ 1 h 75"/>
                  <a:gd name="T64" fmla="*/ 6 w 356"/>
                  <a:gd name="T65" fmla="*/ 2 h 75"/>
                  <a:gd name="T66" fmla="*/ 6 w 356"/>
                  <a:gd name="T67" fmla="*/ 2 h 75"/>
                  <a:gd name="T68" fmla="*/ 7 w 356"/>
                  <a:gd name="T69" fmla="*/ 2 h 75"/>
                  <a:gd name="T70" fmla="*/ 7 w 356"/>
                  <a:gd name="T71" fmla="*/ 2 h 75"/>
                  <a:gd name="T72" fmla="*/ 7 w 356"/>
                  <a:gd name="T73" fmla="*/ 2 h 75"/>
                  <a:gd name="T74" fmla="*/ 8 w 356"/>
                  <a:gd name="T75" fmla="*/ 2 h 75"/>
                  <a:gd name="T76" fmla="*/ 8 w 356"/>
                  <a:gd name="T77" fmla="*/ 2 h 75"/>
                  <a:gd name="T78" fmla="*/ 8 w 356"/>
                  <a:gd name="T79" fmla="*/ 2 h 75"/>
                  <a:gd name="T80" fmla="*/ 9 w 356"/>
                  <a:gd name="T81" fmla="*/ 2 h 75"/>
                  <a:gd name="T82" fmla="*/ 9 w 356"/>
                  <a:gd name="T83" fmla="*/ 2 h 75"/>
                  <a:gd name="T84" fmla="*/ 10 w 356"/>
                  <a:gd name="T85" fmla="*/ 2 h 75"/>
                  <a:gd name="T86" fmla="*/ 10 w 356"/>
                  <a:gd name="T87" fmla="*/ 2 h 75"/>
                  <a:gd name="T88" fmla="*/ 10 w 356"/>
                  <a:gd name="T89" fmla="*/ 2 h 75"/>
                  <a:gd name="T90" fmla="*/ 11 w 356"/>
                  <a:gd name="T91" fmla="*/ 2 h 75"/>
                  <a:gd name="T92" fmla="*/ 11 w 356"/>
                  <a:gd name="T93" fmla="*/ 2 h 75"/>
                  <a:gd name="T94" fmla="*/ 12 w 356"/>
                  <a:gd name="T95" fmla="*/ 2 h 75"/>
                  <a:gd name="T96" fmla="*/ 12 w 356"/>
                  <a:gd name="T97" fmla="*/ 2 h 75"/>
                  <a:gd name="T98" fmla="*/ 12 w 356"/>
                  <a:gd name="T99" fmla="*/ 2 h 75"/>
                  <a:gd name="T100" fmla="*/ 12 w 356"/>
                  <a:gd name="T101" fmla="*/ 2 h 75"/>
                  <a:gd name="T102" fmla="*/ 13 w 356"/>
                  <a:gd name="T103" fmla="*/ 2 h 75"/>
                  <a:gd name="T104" fmla="*/ 13 w 356"/>
                  <a:gd name="T105" fmla="*/ 2 h 75"/>
                  <a:gd name="T106" fmla="*/ 12 w 356"/>
                  <a:gd name="T107" fmla="*/ 2 h 75"/>
                  <a:gd name="T108" fmla="*/ 12 w 356"/>
                  <a:gd name="T109" fmla="*/ 2 h 75"/>
                  <a:gd name="T110" fmla="*/ 11 w 356"/>
                  <a:gd name="T111" fmla="*/ 2 h 75"/>
                  <a:gd name="T112" fmla="*/ 10 w 356"/>
                  <a:gd name="T113" fmla="*/ 3 h 75"/>
                  <a:gd name="T114" fmla="*/ 10 w 356"/>
                  <a:gd name="T115" fmla="*/ 3 h 75"/>
                  <a:gd name="T116" fmla="*/ 9 w 356"/>
                  <a:gd name="T117" fmla="*/ 3 h 75"/>
                  <a:gd name="T118" fmla="*/ 8 w 356"/>
                  <a:gd name="T119" fmla="*/ 3 h 75"/>
                  <a:gd name="T120" fmla="*/ 8 w 356"/>
                  <a:gd name="T121" fmla="*/ 3 h 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6"/>
                  <a:gd name="T184" fmla="*/ 0 h 75"/>
                  <a:gd name="T185" fmla="*/ 356 w 356"/>
                  <a:gd name="T186" fmla="*/ 75 h 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6" h="75">
                    <a:moveTo>
                      <a:pt x="206" y="75"/>
                    </a:moveTo>
                    <a:lnTo>
                      <a:pt x="188" y="70"/>
                    </a:lnTo>
                    <a:lnTo>
                      <a:pt x="171" y="63"/>
                    </a:lnTo>
                    <a:lnTo>
                      <a:pt x="154" y="56"/>
                    </a:lnTo>
                    <a:lnTo>
                      <a:pt x="136" y="49"/>
                    </a:lnTo>
                    <a:lnTo>
                      <a:pt x="119" y="41"/>
                    </a:lnTo>
                    <a:lnTo>
                      <a:pt x="103" y="33"/>
                    </a:lnTo>
                    <a:lnTo>
                      <a:pt x="88" y="25"/>
                    </a:lnTo>
                    <a:lnTo>
                      <a:pt x="72" y="18"/>
                    </a:lnTo>
                    <a:lnTo>
                      <a:pt x="63" y="17"/>
                    </a:lnTo>
                    <a:lnTo>
                      <a:pt x="53" y="16"/>
                    </a:lnTo>
                    <a:lnTo>
                      <a:pt x="43" y="14"/>
                    </a:lnTo>
                    <a:lnTo>
                      <a:pt x="35" y="13"/>
                    </a:lnTo>
                    <a:lnTo>
                      <a:pt x="26" y="13"/>
                    </a:lnTo>
                    <a:lnTo>
                      <a:pt x="17" y="12"/>
                    </a:lnTo>
                    <a:lnTo>
                      <a:pt x="9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1" y="1"/>
                    </a:lnTo>
                    <a:lnTo>
                      <a:pt x="56" y="3"/>
                    </a:lnTo>
                    <a:lnTo>
                      <a:pt x="70" y="6"/>
                    </a:lnTo>
                    <a:lnTo>
                      <a:pt x="86" y="12"/>
                    </a:lnTo>
                    <a:lnTo>
                      <a:pt x="102" y="18"/>
                    </a:lnTo>
                    <a:lnTo>
                      <a:pt x="118" y="24"/>
                    </a:lnTo>
                    <a:lnTo>
                      <a:pt x="134" y="30"/>
                    </a:lnTo>
                    <a:lnTo>
                      <a:pt x="149" y="37"/>
                    </a:lnTo>
                    <a:lnTo>
                      <a:pt x="161" y="43"/>
                    </a:lnTo>
                    <a:lnTo>
                      <a:pt x="174" y="49"/>
                    </a:lnTo>
                    <a:lnTo>
                      <a:pt x="184" y="53"/>
                    </a:lnTo>
                    <a:lnTo>
                      <a:pt x="193" y="58"/>
                    </a:lnTo>
                    <a:lnTo>
                      <a:pt x="199" y="60"/>
                    </a:lnTo>
                    <a:lnTo>
                      <a:pt x="209" y="60"/>
                    </a:lnTo>
                    <a:lnTo>
                      <a:pt x="218" y="61"/>
                    </a:lnTo>
                    <a:lnTo>
                      <a:pt x="229" y="61"/>
                    </a:lnTo>
                    <a:lnTo>
                      <a:pt x="239" y="61"/>
                    </a:lnTo>
                    <a:lnTo>
                      <a:pt x="248" y="61"/>
                    </a:lnTo>
                    <a:lnTo>
                      <a:pt x="258" y="61"/>
                    </a:lnTo>
                    <a:lnTo>
                      <a:pt x="267" y="62"/>
                    </a:lnTo>
                    <a:lnTo>
                      <a:pt x="277" y="62"/>
                    </a:lnTo>
                    <a:lnTo>
                      <a:pt x="297" y="59"/>
                    </a:lnTo>
                    <a:lnTo>
                      <a:pt x="310" y="56"/>
                    </a:lnTo>
                    <a:lnTo>
                      <a:pt x="322" y="54"/>
                    </a:lnTo>
                    <a:lnTo>
                      <a:pt x="330" y="53"/>
                    </a:lnTo>
                    <a:lnTo>
                      <a:pt x="337" y="52"/>
                    </a:lnTo>
                    <a:lnTo>
                      <a:pt x="342" y="52"/>
                    </a:lnTo>
                    <a:lnTo>
                      <a:pt x="349" y="51"/>
                    </a:lnTo>
                    <a:lnTo>
                      <a:pt x="356" y="51"/>
                    </a:lnTo>
                    <a:lnTo>
                      <a:pt x="337" y="56"/>
                    </a:lnTo>
                    <a:lnTo>
                      <a:pt x="317" y="62"/>
                    </a:lnTo>
                    <a:lnTo>
                      <a:pt x="299" y="66"/>
                    </a:lnTo>
                    <a:lnTo>
                      <a:pt x="280" y="68"/>
                    </a:lnTo>
                    <a:lnTo>
                      <a:pt x="262" y="70"/>
                    </a:lnTo>
                    <a:lnTo>
                      <a:pt x="242" y="72"/>
                    </a:lnTo>
                    <a:lnTo>
                      <a:pt x="224" y="74"/>
                    </a:lnTo>
                    <a:lnTo>
                      <a:pt x="206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03"/>
              <p:cNvSpPr>
                <a:spLocks/>
              </p:cNvSpPr>
              <p:nvPr/>
            </p:nvSpPr>
            <p:spPr bwMode="auto">
              <a:xfrm>
                <a:off x="1134" y="3805"/>
                <a:ext cx="125" cy="36"/>
              </a:xfrm>
              <a:custGeom>
                <a:avLst/>
                <a:gdLst>
                  <a:gd name="T0" fmla="*/ 4 w 376"/>
                  <a:gd name="T1" fmla="*/ 4 h 107"/>
                  <a:gd name="T2" fmla="*/ 4 w 376"/>
                  <a:gd name="T3" fmla="*/ 4 h 107"/>
                  <a:gd name="T4" fmla="*/ 3 w 376"/>
                  <a:gd name="T5" fmla="*/ 4 h 107"/>
                  <a:gd name="T6" fmla="*/ 2 w 376"/>
                  <a:gd name="T7" fmla="*/ 4 h 107"/>
                  <a:gd name="T8" fmla="*/ 2 w 376"/>
                  <a:gd name="T9" fmla="*/ 4 h 107"/>
                  <a:gd name="T10" fmla="*/ 1 w 376"/>
                  <a:gd name="T11" fmla="*/ 4 h 107"/>
                  <a:gd name="T12" fmla="*/ 1 w 376"/>
                  <a:gd name="T13" fmla="*/ 4 h 107"/>
                  <a:gd name="T14" fmla="*/ 0 w 376"/>
                  <a:gd name="T15" fmla="*/ 4 h 107"/>
                  <a:gd name="T16" fmla="*/ 0 w 376"/>
                  <a:gd name="T17" fmla="*/ 4 h 107"/>
                  <a:gd name="T18" fmla="*/ 1 w 376"/>
                  <a:gd name="T19" fmla="*/ 4 h 107"/>
                  <a:gd name="T20" fmla="*/ 1 w 376"/>
                  <a:gd name="T21" fmla="*/ 4 h 107"/>
                  <a:gd name="T22" fmla="*/ 2 w 376"/>
                  <a:gd name="T23" fmla="*/ 4 h 107"/>
                  <a:gd name="T24" fmla="*/ 2 w 376"/>
                  <a:gd name="T25" fmla="*/ 4 h 107"/>
                  <a:gd name="T26" fmla="*/ 3 w 376"/>
                  <a:gd name="T27" fmla="*/ 3 h 107"/>
                  <a:gd name="T28" fmla="*/ 3 w 376"/>
                  <a:gd name="T29" fmla="*/ 3 h 107"/>
                  <a:gd name="T30" fmla="*/ 4 w 376"/>
                  <a:gd name="T31" fmla="*/ 3 h 107"/>
                  <a:gd name="T32" fmla="*/ 5 w 376"/>
                  <a:gd name="T33" fmla="*/ 3 h 107"/>
                  <a:gd name="T34" fmla="*/ 5 w 376"/>
                  <a:gd name="T35" fmla="*/ 3 h 107"/>
                  <a:gd name="T36" fmla="*/ 6 w 376"/>
                  <a:gd name="T37" fmla="*/ 3 h 107"/>
                  <a:gd name="T38" fmla="*/ 6 w 376"/>
                  <a:gd name="T39" fmla="*/ 3 h 107"/>
                  <a:gd name="T40" fmla="*/ 7 w 376"/>
                  <a:gd name="T41" fmla="*/ 2 h 107"/>
                  <a:gd name="T42" fmla="*/ 7 w 376"/>
                  <a:gd name="T43" fmla="*/ 2 h 107"/>
                  <a:gd name="T44" fmla="*/ 8 w 376"/>
                  <a:gd name="T45" fmla="*/ 2 h 107"/>
                  <a:gd name="T46" fmla="*/ 8 w 376"/>
                  <a:gd name="T47" fmla="*/ 1 h 107"/>
                  <a:gd name="T48" fmla="*/ 9 w 376"/>
                  <a:gd name="T49" fmla="*/ 1 h 107"/>
                  <a:gd name="T50" fmla="*/ 10 w 376"/>
                  <a:gd name="T51" fmla="*/ 1 h 107"/>
                  <a:gd name="T52" fmla="*/ 10 w 376"/>
                  <a:gd name="T53" fmla="*/ 1 h 107"/>
                  <a:gd name="T54" fmla="*/ 11 w 376"/>
                  <a:gd name="T55" fmla="*/ 0 h 107"/>
                  <a:gd name="T56" fmla="*/ 11 w 376"/>
                  <a:gd name="T57" fmla="*/ 0 h 107"/>
                  <a:gd name="T58" fmla="*/ 12 w 376"/>
                  <a:gd name="T59" fmla="*/ 0 h 107"/>
                  <a:gd name="T60" fmla="*/ 13 w 376"/>
                  <a:gd name="T61" fmla="*/ 0 h 107"/>
                  <a:gd name="T62" fmla="*/ 13 w 376"/>
                  <a:gd name="T63" fmla="*/ 0 h 107"/>
                  <a:gd name="T64" fmla="*/ 14 w 376"/>
                  <a:gd name="T65" fmla="*/ 0 h 107"/>
                  <a:gd name="T66" fmla="*/ 14 w 376"/>
                  <a:gd name="T67" fmla="*/ 0 h 107"/>
                  <a:gd name="T68" fmla="*/ 14 w 376"/>
                  <a:gd name="T69" fmla="*/ 0 h 107"/>
                  <a:gd name="T70" fmla="*/ 13 w 376"/>
                  <a:gd name="T71" fmla="*/ 0 h 107"/>
                  <a:gd name="T72" fmla="*/ 13 w 376"/>
                  <a:gd name="T73" fmla="*/ 0 h 107"/>
                  <a:gd name="T74" fmla="*/ 13 w 376"/>
                  <a:gd name="T75" fmla="*/ 0 h 107"/>
                  <a:gd name="T76" fmla="*/ 12 w 376"/>
                  <a:gd name="T77" fmla="*/ 0 h 107"/>
                  <a:gd name="T78" fmla="*/ 12 w 376"/>
                  <a:gd name="T79" fmla="*/ 0 h 107"/>
                  <a:gd name="T80" fmla="*/ 12 w 376"/>
                  <a:gd name="T81" fmla="*/ 0 h 107"/>
                  <a:gd name="T82" fmla="*/ 11 w 376"/>
                  <a:gd name="T83" fmla="*/ 1 h 107"/>
                  <a:gd name="T84" fmla="*/ 10 w 376"/>
                  <a:gd name="T85" fmla="*/ 1 h 107"/>
                  <a:gd name="T86" fmla="*/ 9 w 376"/>
                  <a:gd name="T87" fmla="*/ 1 h 107"/>
                  <a:gd name="T88" fmla="*/ 9 w 376"/>
                  <a:gd name="T89" fmla="*/ 2 h 107"/>
                  <a:gd name="T90" fmla="*/ 8 w 376"/>
                  <a:gd name="T91" fmla="*/ 2 h 107"/>
                  <a:gd name="T92" fmla="*/ 7 w 376"/>
                  <a:gd name="T93" fmla="*/ 3 h 107"/>
                  <a:gd name="T94" fmla="*/ 6 w 376"/>
                  <a:gd name="T95" fmla="*/ 3 h 107"/>
                  <a:gd name="T96" fmla="*/ 5 w 376"/>
                  <a:gd name="T97" fmla="*/ 4 h 107"/>
                  <a:gd name="T98" fmla="*/ 5 w 376"/>
                  <a:gd name="T99" fmla="*/ 4 h 107"/>
                  <a:gd name="T100" fmla="*/ 5 w 376"/>
                  <a:gd name="T101" fmla="*/ 4 h 107"/>
                  <a:gd name="T102" fmla="*/ 5 w 376"/>
                  <a:gd name="T103" fmla="*/ 4 h 107"/>
                  <a:gd name="T104" fmla="*/ 5 w 376"/>
                  <a:gd name="T105" fmla="*/ 4 h 107"/>
                  <a:gd name="T106" fmla="*/ 4 w 376"/>
                  <a:gd name="T107" fmla="*/ 4 h 107"/>
                  <a:gd name="T108" fmla="*/ 4 w 376"/>
                  <a:gd name="T109" fmla="*/ 4 h 107"/>
                  <a:gd name="T110" fmla="*/ 4 w 376"/>
                  <a:gd name="T111" fmla="*/ 4 h 107"/>
                  <a:gd name="T112" fmla="*/ 4 w 376"/>
                  <a:gd name="T113" fmla="*/ 4 h 10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76"/>
                  <a:gd name="T172" fmla="*/ 0 h 107"/>
                  <a:gd name="T173" fmla="*/ 376 w 376"/>
                  <a:gd name="T174" fmla="*/ 107 h 10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76" h="107">
                    <a:moveTo>
                      <a:pt x="108" y="107"/>
                    </a:moveTo>
                    <a:lnTo>
                      <a:pt x="96" y="107"/>
                    </a:lnTo>
                    <a:lnTo>
                      <a:pt x="83" y="106"/>
                    </a:lnTo>
                    <a:lnTo>
                      <a:pt x="65" y="105"/>
                    </a:lnTo>
                    <a:lnTo>
                      <a:pt x="47" y="103"/>
                    </a:lnTo>
                    <a:lnTo>
                      <a:pt x="30" y="102"/>
                    </a:lnTo>
                    <a:lnTo>
                      <a:pt x="17" y="101"/>
                    </a:lnTo>
                    <a:lnTo>
                      <a:pt x="5" y="99"/>
                    </a:lnTo>
                    <a:lnTo>
                      <a:pt x="0" y="98"/>
                    </a:lnTo>
                    <a:lnTo>
                      <a:pt x="15" y="97"/>
                    </a:lnTo>
                    <a:lnTo>
                      <a:pt x="30" y="97"/>
                    </a:lnTo>
                    <a:lnTo>
                      <a:pt x="46" y="96"/>
                    </a:lnTo>
                    <a:lnTo>
                      <a:pt x="62" y="94"/>
                    </a:lnTo>
                    <a:lnTo>
                      <a:pt x="77" y="93"/>
                    </a:lnTo>
                    <a:lnTo>
                      <a:pt x="93" y="93"/>
                    </a:lnTo>
                    <a:lnTo>
                      <a:pt x="109" y="92"/>
                    </a:lnTo>
                    <a:lnTo>
                      <a:pt x="125" y="92"/>
                    </a:lnTo>
                    <a:lnTo>
                      <a:pt x="141" y="84"/>
                    </a:lnTo>
                    <a:lnTo>
                      <a:pt x="156" y="76"/>
                    </a:lnTo>
                    <a:lnTo>
                      <a:pt x="172" y="68"/>
                    </a:lnTo>
                    <a:lnTo>
                      <a:pt x="187" y="60"/>
                    </a:lnTo>
                    <a:lnTo>
                      <a:pt x="201" y="52"/>
                    </a:lnTo>
                    <a:lnTo>
                      <a:pt x="216" y="44"/>
                    </a:lnTo>
                    <a:lnTo>
                      <a:pt x="230" y="38"/>
                    </a:lnTo>
                    <a:lnTo>
                      <a:pt x="245" y="31"/>
                    </a:lnTo>
                    <a:lnTo>
                      <a:pt x="260" y="24"/>
                    </a:lnTo>
                    <a:lnTo>
                      <a:pt x="275" y="18"/>
                    </a:lnTo>
                    <a:lnTo>
                      <a:pt x="290" y="13"/>
                    </a:lnTo>
                    <a:lnTo>
                      <a:pt x="305" y="8"/>
                    </a:lnTo>
                    <a:lnTo>
                      <a:pt x="321" y="5"/>
                    </a:lnTo>
                    <a:lnTo>
                      <a:pt x="340" y="2"/>
                    </a:lnTo>
                    <a:lnTo>
                      <a:pt x="357" y="1"/>
                    </a:lnTo>
                    <a:lnTo>
                      <a:pt x="376" y="0"/>
                    </a:lnTo>
                    <a:lnTo>
                      <a:pt x="376" y="3"/>
                    </a:lnTo>
                    <a:lnTo>
                      <a:pt x="371" y="6"/>
                    </a:lnTo>
                    <a:lnTo>
                      <a:pt x="363" y="8"/>
                    </a:lnTo>
                    <a:lnTo>
                      <a:pt x="354" y="9"/>
                    </a:lnTo>
                    <a:lnTo>
                      <a:pt x="344" y="11"/>
                    </a:lnTo>
                    <a:lnTo>
                      <a:pt x="335" y="11"/>
                    </a:lnTo>
                    <a:lnTo>
                      <a:pt x="329" y="13"/>
                    </a:lnTo>
                    <a:lnTo>
                      <a:pt x="326" y="13"/>
                    </a:lnTo>
                    <a:lnTo>
                      <a:pt x="301" y="19"/>
                    </a:lnTo>
                    <a:lnTo>
                      <a:pt x="276" y="27"/>
                    </a:lnTo>
                    <a:lnTo>
                      <a:pt x="253" y="38"/>
                    </a:lnTo>
                    <a:lnTo>
                      <a:pt x="232" y="48"/>
                    </a:lnTo>
                    <a:lnTo>
                      <a:pt x="210" y="59"/>
                    </a:lnTo>
                    <a:lnTo>
                      <a:pt x="188" y="72"/>
                    </a:lnTo>
                    <a:lnTo>
                      <a:pt x="168" y="85"/>
                    </a:lnTo>
                    <a:lnTo>
                      <a:pt x="146" y="99"/>
                    </a:lnTo>
                    <a:lnTo>
                      <a:pt x="141" y="100"/>
                    </a:lnTo>
                    <a:lnTo>
                      <a:pt x="135" y="102"/>
                    </a:lnTo>
                    <a:lnTo>
                      <a:pt x="130" y="103"/>
                    </a:lnTo>
                    <a:lnTo>
                      <a:pt x="126" y="105"/>
                    </a:lnTo>
                    <a:lnTo>
                      <a:pt x="121" y="106"/>
                    </a:lnTo>
                    <a:lnTo>
                      <a:pt x="117" y="106"/>
                    </a:lnTo>
                    <a:lnTo>
                      <a:pt x="112" y="107"/>
                    </a:lnTo>
                    <a:lnTo>
                      <a:pt x="108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04"/>
              <p:cNvSpPr>
                <a:spLocks/>
              </p:cNvSpPr>
              <p:nvPr/>
            </p:nvSpPr>
            <p:spPr bwMode="auto">
              <a:xfrm>
                <a:off x="1495" y="3802"/>
                <a:ext cx="112" cy="21"/>
              </a:xfrm>
              <a:custGeom>
                <a:avLst/>
                <a:gdLst>
                  <a:gd name="T0" fmla="*/ 7 w 337"/>
                  <a:gd name="T1" fmla="*/ 2 h 62"/>
                  <a:gd name="T2" fmla="*/ 6 w 337"/>
                  <a:gd name="T3" fmla="*/ 2 h 62"/>
                  <a:gd name="T4" fmla="*/ 6 w 337"/>
                  <a:gd name="T5" fmla="*/ 2 h 62"/>
                  <a:gd name="T6" fmla="*/ 5 w 337"/>
                  <a:gd name="T7" fmla="*/ 2 h 62"/>
                  <a:gd name="T8" fmla="*/ 4 w 337"/>
                  <a:gd name="T9" fmla="*/ 2 h 62"/>
                  <a:gd name="T10" fmla="*/ 3 w 337"/>
                  <a:gd name="T11" fmla="*/ 1 h 62"/>
                  <a:gd name="T12" fmla="*/ 3 w 337"/>
                  <a:gd name="T13" fmla="*/ 1 h 62"/>
                  <a:gd name="T14" fmla="*/ 2 w 337"/>
                  <a:gd name="T15" fmla="*/ 1 h 62"/>
                  <a:gd name="T16" fmla="*/ 1 w 337"/>
                  <a:gd name="T17" fmla="*/ 0 h 62"/>
                  <a:gd name="T18" fmla="*/ 1 w 337"/>
                  <a:gd name="T19" fmla="*/ 0 h 62"/>
                  <a:gd name="T20" fmla="*/ 1 w 337"/>
                  <a:gd name="T21" fmla="*/ 0 h 62"/>
                  <a:gd name="T22" fmla="*/ 1 w 337"/>
                  <a:gd name="T23" fmla="*/ 0 h 62"/>
                  <a:gd name="T24" fmla="*/ 1 w 337"/>
                  <a:gd name="T25" fmla="*/ 0 h 62"/>
                  <a:gd name="T26" fmla="*/ 1 w 337"/>
                  <a:gd name="T27" fmla="*/ 0 h 62"/>
                  <a:gd name="T28" fmla="*/ 0 w 337"/>
                  <a:gd name="T29" fmla="*/ 0 h 62"/>
                  <a:gd name="T30" fmla="*/ 0 w 337"/>
                  <a:gd name="T31" fmla="*/ 0 h 62"/>
                  <a:gd name="T32" fmla="*/ 0 w 337"/>
                  <a:gd name="T33" fmla="*/ 0 h 62"/>
                  <a:gd name="T34" fmla="*/ 0 w 337"/>
                  <a:gd name="T35" fmla="*/ 0 h 62"/>
                  <a:gd name="T36" fmla="*/ 0 w 337"/>
                  <a:gd name="T37" fmla="*/ 0 h 62"/>
                  <a:gd name="T38" fmla="*/ 0 w 337"/>
                  <a:gd name="T39" fmla="*/ 0 h 62"/>
                  <a:gd name="T40" fmla="*/ 0 w 337"/>
                  <a:gd name="T41" fmla="*/ 0 h 62"/>
                  <a:gd name="T42" fmla="*/ 1 w 337"/>
                  <a:gd name="T43" fmla="*/ 0 h 62"/>
                  <a:gd name="T44" fmla="*/ 1 w 337"/>
                  <a:gd name="T45" fmla="*/ 0 h 62"/>
                  <a:gd name="T46" fmla="*/ 2 w 337"/>
                  <a:gd name="T47" fmla="*/ 0 h 62"/>
                  <a:gd name="T48" fmla="*/ 3 w 337"/>
                  <a:gd name="T49" fmla="*/ 0 h 62"/>
                  <a:gd name="T50" fmla="*/ 3 w 337"/>
                  <a:gd name="T51" fmla="*/ 1 h 62"/>
                  <a:gd name="T52" fmla="*/ 4 w 337"/>
                  <a:gd name="T53" fmla="*/ 1 h 62"/>
                  <a:gd name="T54" fmla="*/ 5 w 337"/>
                  <a:gd name="T55" fmla="*/ 1 h 62"/>
                  <a:gd name="T56" fmla="*/ 5 w 337"/>
                  <a:gd name="T57" fmla="*/ 1 h 62"/>
                  <a:gd name="T58" fmla="*/ 6 w 337"/>
                  <a:gd name="T59" fmla="*/ 2 h 62"/>
                  <a:gd name="T60" fmla="*/ 6 w 337"/>
                  <a:gd name="T61" fmla="*/ 2 h 62"/>
                  <a:gd name="T62" fmla="*/ 7 w 337"/>
                  <a:gd name="T63" fmla="*/ 2 h 62"/>
                  <a:gd name="T64" fmla="*/ 7 w 337"/>
                  <a:gd name="T65" fmla="*/ 2 h 62"/>
                  <a:gd name="T66" fmla="*/ 7 w 337"/>
                  <a:gd name="T67" fmla="*/ 2 h 62"/>
                  <a:gd name="T68" fmla="*/ 8 w 337"/>
                  <a:gd name="T69" fmla="*/ 2 h 62"/>
                  <a:gd name="T70" fmla="*/ 8 w 337"/>
                  <a:gd name="T71" fmla="*/ 2 h 62"/>
                  <a:gd name="T72" fmla="*/ 9 w 337"/>
                  <a:gd name="T73" fmla="*/ 2 h 62"/>
                  <a:gd name="T74" fmla="*/ 9 w 337"/>
                  <a:gd name="T75" fmla="*/ 2 h 62"/>
                  <a:gd name="T76" fmla="*/ 10 w 337"/>
                  <a:gd name="T77" fmla="*/ 2 h 62"/>
                  <a:gd name="T78" fmla="*/ 10 w 337"/>
                  <a:gd name="T79" fmla="*/ 2 h 62"/>
                  <a:gd name="T80" fmla="*/ 11 w 337"/>
                  <a:gd name="T81" fmla="*/ 2 h 62"/>
                  <a:gd name="T82" fmla="*/ 11 w 337"/>
                  <a:gd name="T83" fmla="*/ 2 h 62"/>
                  <a:gd name="T84" fmla="*/ 11 w 337"/>
                  <a:gd name="T85" fmla="*/ 2 h 62"/>
                  <a:gd name="T86" fmla="*/ 12 w 337"/>
                  <a:gd name="T87" fmla="*/ 2 h 62"/>
                  <a:gd name="T88" fmla="*/ 12 w 337"/>
                  <a:gd name="T89" fmla="*/ 2 h 62"/>
                  <a:gd name="T90" fmla="*/ 12 w 337"/>
                  <a:gd name="T91" fmla="*/ 2 h 62"/>
                  <a:gd name="T92" fmla="*/ 11 w 337"/>
                  <a:gd name="T93" fmla="*/ 2 h 62"/>
                  <a:gd name="T94" fmla="*/ 10 w 337"/>
                  <a:gd name="T95" fmla="*/ 2 h 62"/>
                  <a:gd name="T96" fmla="*/ 10 w 337"/>
                  <a:gd name="T97" fmla="*/ 2 h 62"/>
                  <a:gd name="T98" fmla="*/ 9 w 337"/>
                  <a:gd name="T99" fmla="*/ 2 h 62"/>
                  <a:gd name="T100" fmla="*/ 8 w 337"/>
                  <a:gd name="T101" fmla="*/ 2 h 62"/>
                  <a:gd name="T102" fmla="*/ 8 w 337"/>
                  <a:gd name="T103" fmla="*/ 2 h 62"/>
                  <a:gd name="T104" fmla="*/ 7 w 337"/>
                  <a:gd name="T105" fmla="*/ 2 h 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7"/>
                  <a:gd name="T160" fmla="*/ 0 h 62"/>
                  <a:gd name="T161" fmla="*/ 337 w 337"/>
                  <a:gd name="T162" fmla="*/ 62 h 6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7" h="62">
                    <a:moveTo>
                      <a:pt x="191" y="62"/>
                    </a:moveTo>
                    <a:lnTo>
                      <a:pt x="170" y="60"/>
                    </a:lnTo>
                    <a:lnTo>
                      <a:pt x="149" y="54"/>
                    </a:lnTo>
                    <a:lnTo>
                      <a:pt x="129" y="49"/>
                    </a:lnTo>
                    <a:lnTo>
                      <a:pt x="111" y="42"/>
                    </a:lnTo>
                    <a:lnTo>
                      <a:pt x="92" y="34"/>
                    </a:lnTo>
                    <a:lnTo>
                      <a:pt x="73" y="26"/>
                    </a:lnTo>
                    <a:lnTo>
                      <a:pt x="55" y="19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19" y="10"/>
                    </a:lnTo>
                    <a:lnTo>
                      <a:pt x="14" y="10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21" y="1"/>
                    </a:lnTo>
                    <a:lnTo>
                      <a:pt x="39" y="2"/>
                    </a:lnTo>
                    <a:lnTo>
                      <a:pt x="55" y="5"/>
                    </a:lnTo>
                    <a:lnTo>
                      <a:pt x="72" y="10"/>
                    </a:lnTo>
                    <a:lnTo>
                      <a:pt x="88" y="16"/>
                    </a:lnTo>
                    <a:lnTo>
                      <a:pt x="104" y="23"/>
                    </a:lnTo>
                    <a:lnTo>
                      <a:pt x="122" y="30"/>
                    </a:lnTo>
                    <a:lnTo>
                      <a:pt x="140" y="38"/>
                    </a:lnTo>
                    <a:lnTo>
                      <a:pt x="153" y="42"/>
                    </a:lnTo>
                    <a:lnTo>
                      <a:pt x="164" y="44"/>
                    </a:lnTo>
                    <a:lnTo>
                      <a:pt x="177" y="46"/>
                    </a:lnTo>
                    <a:lnTo>
                      <a:pt x="189" y="48"/>
                    </a:lnTo>
                    <a:lnTo>
                      <a:pt x="200" y="49"/>
                    </a:lnTo>
                    <a:lnTo>
                      <a:pt x="213" y="50"/>
                    </a:lnTo>
                    <a:lnTo>
                      <a:pt x="224" y="50"/>
                    </a:lnTo>
                    <a:lnTo>
                      <a:pt x="237" y="49"/>
                    </a:lnTo>
                    <a:lnTo>
                      <a:pt x="249" y="49"/>
                    </a:lnTo>
                    <a:lnTo>
                      <a:pt x="261" y="48"/>
                    </a:lnTo>
                    <a:lnTo>
                      <a:pt x="273" y="48"/>
                    </a:lnTo>
                    <a:lnTo>
                      <a:pt x="286" y="46"/>
                    </a:lnTo>
                    <a:lnTo>
                      <a:pt x="298" y="45"/>
                    </a:lnTo>
                    <a:lnTo>
                      <a:pt x="311" y="44"/>
                    </a:lnTo>
                    <a:lnTo>
                      <a:pt x="324" y="43"/>
                    </a:lnTo>
                    <a:lnTo>
                      <a:pt x="337" y="43"/>
                    </a:lnTo>
                    <a:lnTo>
                      <a:pt x="319" y="46"/>
                    </a:lnTo>
                    <a:lnTo>
                      <a:pt x="299" y="50"/>
                    </a:lnTo>
                    <a:lnTo>
                      <a:pt x="282" y="53"/>
                    </a:lnTo>
                    <a:lnTo>
                      <a:pt x="264" y="55"/>
                    </a:lnTo>
                    <a:lnTo>
                      <a:pt x="246" y="57"/>
                    </a:lnTo>
                    <a:lnTo>
                      <a:pt x="228" y="59"/>
                    </a:lnTo>
                    <a:lnTo>
                      <a:pt x="210" y="61"/>
                    </a:lnTo>
                    <a:lnTo>
                      <a:pt x="191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105"/>
              <p:cNvSpPr>
                <a:spLocks/>
              </p:cNvSpPr>
              <p:nvPr/>
            </p:nvSpPr>
            <p:spPr bwMode="auto">
              <a:xfrm>
                <a:off x="1127" y="3779"/>
                <a:ext cx="129" cy="40"/>
              </a:xfrm>
              <a:custGeom>
                <a:avLst/>
                <a:gdLst>
                  <a:gd name="T0" fmla="*/ 5 w 388"/>
                  <a:gd name="T1" fmla="*/ 4 h 120"/>
                  <a:gd name="T2" fmla="*/ 4 w 388"/>
                  <a:gd name="T3" fmla="*/ 4 h 120"/>
                  <a:gd name="T4" fmla="*/ 4 w 388"/>
                  <a:gd name="T5" fmla="*/ 4 h 120"/>
                  <a:gd name="T6" fmla="*/ 3 w 388"/>
                  <a:gd name="T7" fmla="*/ 4 h 120"/>
                  <a:gd name="T8" fmla="*/ 2 w 388"/>
                  <a:gd name="T9" fmla="*/ 4 h 120"/>
                  <a:gd name="T10" fmla="*/ 2 w 388"/>
                  <a:gd name="T11" fmla="*/ 4 h 120"/>
                  <a:gd name="T12" fmla="*/ 1 w 388"/>
                  <a:gd name="T13" fmla="*/ 4 h 120"/>
                  <a:gd name="T14" fmla="*/ 1 w 388"/>
                  <a:gd name="T15" fmla="*/ 4 h 120"/>
                  <a:gd name="T16" fmla="*/ 0 w 388"/>
                  <a:gd name="T17" fmla="*/ 4 h 120"/>
                  <a:gd name="T18" fmla="*/ 1 w 388"/>
                  <a:gd name="T19" fmla="*/ 4 h 120"/>
                  <a:gd name="T20" fmla="*/ 1 w 388"/>
                  <a:gd name="T21" fmla="*/ 4 h 120"/>
                  <a:gd name="T22" fmla="*/ 2 w 388"/>
                  <a:gd name="T23" fmla="*/ 4 h 120"/>
                  <a:gd name="T24" fmla="*/ 3 w 388"/>
                  <a:gd name="T25" fmla="*/ 4 h 120"/>
                  <a:gd name="T26" fmla="*/ 3 w 388"/>
                  <a:gd name="T27" fmla="*/ 4 h 120"/>
                  <a:gd name="T28" fmla="*/ 4 w 388"/>
                  <a:gd name="T29" fmla="*/ 4 h 120"/>
                  <a:gd name="T30" fmla="*/ 5 w 388"/>
                  <a:gd name="T31" fmla="*/ 4 h 120"/>
                  <a:gd name="T32" fmla="*/ 6 w 388"/>
                  <a:gd name="T33" fmla="*/ 4 h 120"/>
                  <a:gd name="T34" fmla="*/ 6 w 388"/>
                  <a:gd name="T35" fmla="*/ 4 h 120"/>
                  <a:gd name="T36" fmla="*/ 7 w 388"/>
                  <a:gd name="T37" fmla="*/ 3 h 120"/>
                  <a:gd name="T38" fmla="*/ 7 w 388"/>
                  <a:gd name="T39" fmla="*/ 3 h 120"/>
                  <a:gd name="T40" fmla="*/ 7 w 388"/>
                  <a:gd name="T41" fmla="*/ 3 h 120"/>
                  <a:gd name="T42" fmla="*/ 8 w 388"/>
                  <a:gd name="T43" fmla="*/ 2 h 120"/>
                  <a:gd name="T44" fmla="*/ 9 w 388"/>
                  <a:gd name="T45" fmla="*/ 2 h 120"/>
                  <a:gd name="T46" fmla="*/ 9 w 388"/>
                  <a:gd name="T47" fmla="*/ 2 h 120"/>
                  <a:gd name="T48" fmla="*/ 10 w 388"/>
                  <a:gd name="T49" fmla="*/ 1 h 120"/>
                  <a:gd name="T50" fmla="*/ 10 w 388"/>
                  <a:gd name="T51" fmla="*/ 1 h 120"/>
                  <a:gd name="T52" fmla="*/ 11 w 388"/>
                  <a:gd name="T53" fmla="*/ 1 h 120"/>
                  <a:gd name="T54" fmla="*/ 11 w 388"/>
                  <a:gd name="T55" fmla="*/ 1 h 120"/>
                  <a:gd name="T56" fmla="*/ 12 w 388"/>
                  <a:gd name="T57" fmla="*/ 0 h 120"/>
                  <a:gd name="T58" fmla="*/ 12 w 388"/>
                  <a:gd name="T59" fmla="*/ 0 h 120"/>
                  <a:gd name="T60" fmla="*/ 13 w 388"/>
                  <a:gd name="T61" fmla="*/ 0 h 120"/>
                  <a:gd name="T62" fmla="*/ 14 w 388"/>
                  <a:gd name="T63" fmla="*/ 0 h 120"/>
                  <a:gd name="T64" fmla="*/ 14 w 388"/>
                  <a:gd name="T65" fmla="*/ 0 h 120"/>
                  <a:gd name="T66" fmla="*/ 14 w 388"/>
                  <a:gd name="T67" fmla="*/ 0 h 120"/>
                  <a:gd name="T68" fmla="*/ 14 w 388"/>
                  <a:gd name="T69" fmla="*/ 0 h 120"/>
                  <a:gd name="T70" fmla="*/ 14 w 388"/>
                  <a:gd name="T71" fmla="*/ 0 h 120"/>
                  <a:gd name="T72" fmla="*/ 14 w 388"/>
                  <a:gd name="T73" fmla="*/ 0 h 120"/>
                  <a:gd name="T74" fmla="*/ 14 w 388"/>
                  <a:gd name="T75" fmla="*/ 0 h 120"/>
                  <a:gd name="T76" fmla="*/ 14 w 388"/>
                  <a:gd name="T77" fmla="*/ 0 h 120"/>
                  <a:gd name="T78" fmla="*/ 14 w 388"/>
                  <a:gd name="T79" fmla="*/ 0 h 120"/>
                  <a:gd name="T80" fmla="*/ 13 w 388"/>
                  <a:gd name="T81" fmla="*/ 0 h 120"/>
                  <a:gd name="T82" fmla="*/ 13 w 388"/>
                  <a:gd name="T83" fmla="*/ 1 h 120"/>
                  <a:gd name="T84" fmla="*/ 12 w 388"/>
                  <a:gd name="T85" fmla="*/ 1 h 120"/>
                  <a:gd name="T86" fmla="*/ 12 w 388"/>
                  <a:gd name="T87" fmla="*/ 1 h 120"/>
                  <a:gd name="T88" fmla="*/ 11 w 388"/>
                  <a:gd name="T89" fmla="*/ 1 h 120"/>
                  <a:gd name="T90" fmla="*/ 11 w 388"/>
                  <a:gd name="T91" fmla="*/ 2 h 120"/>
                  <a:gd name="T92" fmla="*/ 10 w 388"/>
                  <a:gd name="T93" fmla="*/ 2 h 120"/>
                  <a:gd name="T94" fmla="*/ 10 w 388"/>
                  <a:gd name="T95" fmla="*/ 2 h 120"/>
                  <a:gd name="T96" fmla="*/ 9 w 388"/>
                  <a:gd name="T97" fmla="*/ 2 h 120"/>
                  <a:gd name="T98" fmla="*/ 9 w 388"/>
                  <a:gd name="T99" fmla="*/ 3 h 120"/>
                  <a:gd name="T100" fmla="*/ 8 w 388"/>
                  <a:gd name="T101" fmla="*/ 3 h 120"/>
                  <a:gd name="T102" fmla="*/ 8 w 388"/>
                  <a:gd name="T103" fmla="*/ 3 h 120"/>
                  <a:gd name="T104" fmla="*/ 7 w 388"/>
                  <a:gd name="T105" fmla="*/ 3 h 120"/>
                  <a:gd name="T106" fmla="*/ 7 w 388"/>
                  <a:gd name="T107" fmla="*/ 4 h 120"/>
                  <a:gd name="T108" fmla="*/ 6 w 388"/>
                  <a:gd name="T109" fmla="*/ 4 h 120"/>
                  <a:gd name="T110" fmla="*/ 6 w 388"/>
                  <a:gd name="T111" fmla="*/ 4 h 120"/>
                  <a:gd name="T112" fmla="*/ 5 w 388"/>
                  <a:gd name="T113" fmla="*/ 4 h 120"/>
                  <a:gd name="T114" fmla="*/ 5 w 388"/>
                  <a:gd name="T115" fmla="*/ 4 h 120"/>
                  <a:gd name="T116" fmla="*/ 5 w 388"/>
                  <a:gd name="T117" fmla="*/ 4 h 120"/>
                  <a:gd name="T118" fmla="*/ 5 w 388"/>
                  <a:gd name="T119" fmla="*/ 4 h 120"/>
                  <a:gd name="T120" fmla="*/ 5 w 388"/>
                  <a:gd name="T121" fmla="*/ 4 h 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120"/>
                  <a:gd name="T185" fmla="*/ 388 w 388"/>
                  <a:gd name="T186" fmla="*/ 120 h 1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120">
                    <a:moveTo>
                      <a:pt x="128" y="120"/>
                    </a:moveTo>
                    <a:lnTo>
                      <a:pt x="112" y="119"/>
                    </a:lnTo>
                    <a:lnTo>
                      <a:pt x="97" y="118"/>
                    </a:lnTo>
                    <a:lnTo>
                      <a:pt x="80" y="118"/>
                    </a:lnTo>
                    <a:lnTo>
                      <a:pt x="64" y="116"/>
                    </a:lnTo>
                    <a:lnTo>
                      <a:pt x="48" y="115"/>
                    </a:lnTo>
                    <a:lnTo>
                      <a:pt x="32" y="114"/>
                    </a:lnTo>
                    <a:lnTo>
                      <a:pt x="16" y="114"/>
                    </a:lnTo>
                    <a:lnTo>
                      <a:pt x="0" y="113"/>
                    </a:lnTo>
                    <a:lnTo>
                      <a:pt x="18" y="112"/>
                    </a:lnTo>
                    <a:lnTo>
                      <a:pt x="36" y="111"/>
                    </a:lnTo>
                    <a:lnTo>
                      <a:pt x="54" y="111"/>
                    </a:lnTo>
                    <a:lnTo>
                      <a:pt x="74" y="110"/>
                    </a:lnTo>
                    <a:lnTo>
                      <a:pt x="92" y="110"/>
                    </a:lnTo>
                    <a:lnTo>
                      <a:pt x="111" y="108"/>
                    </a:lnTo>
                    <a:lnTo>
                      <a:pt x="131" y="107"/>
                    </a:lnTo>
                    <a:lnTo>
                      <a:pt x="150" y="105"/>
                    </a:lnTo>
                    <a:lnTo>
                      <a:pt x="163" y="98"/>
                    </a:lnTo>
                    <a:lnTo>
                      <a:pt x="176" y="90"/>
                    </a:lnTo>
                    <a:lnTo>
                      <a:pt x="189" y="81"/>
                    </a:lnTo>
                    <a:lnTo>
                      <a:pt x="203" y="73"/>
                    </a:lnTo>
                    <a:lnTo>
                      <a:pt x="217" y="64"/>
                    </a:lnTo>
                    <a:lnTo>
                      <a:pt x="231" y="55"/>
                    </a:lnTo>
                    <a:lnTo>
                      <a:pt x="246" y="47"/>
                    </a:lnTo>
                    <a:lnTo>
                      <a:pt x="260" y="39"/>
                    </a:lnTo>
                    <a:lnTo>
                      <a:pt x="275" y="31"/>
                    </a:lnTo>
                    <a:lnTo>
                      <a:pt x="290" y="23"/>
                    </a:lnTo>
                    <a:lnTo>
                      <a:pt x="305" y="17"/>
                    </a:lnTo>
                    <a:lnTo>
                      <a:pt x="321" y="12"/>
                    </a:lnTo>
                    <a:lnTo>
                      <a:pt x="335" y="7"/>
                    </a:lnTo>
                    <a:lnTo>
                      <a:pt x="351" y="4"/>
                    </a:lnTo>
                    <a:lnTo>
                      <a:pt x="366" y="2"/>
                    </a:lnTo>
                    <a:lnTo>
                      <a:pt x="382" y="0"/>
                    </a:lnTo>
                    <a:lnTo>
                      <a:pt x="383" y="2"/>
                    </a:lnTo>
                    <a:lnTo>
                      <a:pt x="384" y="3"/>
                    </a:lnTo>
                    <a:lnTo>
                      <a:pt x="387" y="4"/>
                    </a:lnTo>
                    <a:lnTo>
                      <a:pt x="388" y="5"/>
                    </a:lnTo>
                    <a:lnTo>
                      <a:pt x="384" y="6"/>
                    </a:lnTo>
                    <a:lnTo>
                      <a:pt x="381" y="7"/>
                    </a:lnTo>
                    <a:lnTo>
                      <a:pt x="373" y="8"/>
                    </a:lnTo>
                    <a:lnTo>
                      <a:pt x="358" y="11"/>
                    </a:lnTo>
                    <a:lnTo>
                      <a:pt x="343" y="16"/>
                    </a:lnTo>
                    <a:lnTo>
                      <a:pt x="330" y="22"/>
                    </a:lnTo>
                    <a:lnTo>
                      <a:pt x="316" y="28"/>
                    </a:lnTo>
                    <a:lnTo>
                      <a:pt x="302" y="35"/>
                    </a:lnTo>
                    <a:lnTo>
                      <a:pt x="289" y="41"/>
                    </a:lnTo>
                    <a:lnTo>
                      <a:pt x="276" y="48"/>
                    </a:lnTo>
                    <a:lnTo>
                      <a:pt x="263" y="55"/>
                    </a:lnTo>
                    <a:lnTo>
                      <a:pt x="250" y="62"/>
                    </a:lnTo>
                    <a:lnTo>
                      <a:pt x="238" y="70"/>
                    </a:lnTo>
                    <a:lnTo>
                      <a:pt x="225" y="77"/>
                    </a:lnTo>
                    <a:lnTo>
                      <a:pt x="213" y="85"/>
                    </a:lnTo>
                    <a:lnTo>
                      <a:pt x="200" y="91"/>
                    </a:lnTo>
                    <a:lnTo>
                      <a:pt x="188" y="99"/>
                    </a:lnTo>
                    <a:lnTo>
                      <a:pt x="174" y="106"/>
                    </a:lnTo>
                    <a:lnTo>
                      <a:pt x="161" y="113"/>
                    </a:lnTo>
                    <a:lnTo>
                      <a:pt x="148" y="120"/>
                    </a:lnTo>
                    <a:lnTo>
                      <a:pt x="143" y="120"/>
                    </a:lnTo>
                    <a:lnTo>
                      <a:pt x="139" y="120"/>
                    </a:lnTo>
                    <a:lnTo>
                      <a:pt x="133" y="120"/>
                    </a:lnTo>
                    <a:lnTo>
                      <a:pt x="128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06"/>
              <p:cNvSpPr>
                <a:spLocks/>
              </p:cNvSpPr>
              <p:nvPr/>
            </p:nvSpPr>
            <p:spPr bwMode="auto">
              <a:xfrm>
                <a:off x="1498" y="3780"/>
                <a:ext cx="115" cy="25"/>
              </a:xfrm>
              <a:custGeom>
                <a:avLst/>
                <a:gdLst>
                  <a:gd name="T0" fmla="*/ 6 w 345"/>
                  <a:gd name="T1" fmla="*/ 3 h 74"/>
                  <a:gd name="T2" fmla="*/ 6 w 345"/>
                  <a:gd name="T3" fmla="*/ 3 h 74"/>
                  <a:gd name="T4" fmla="*/ 6 w 345"/>
                  <a:gd name="T5" fmla="*/ 3 h 74"/>
                  <a:gd name="T6" fmla="*/ 6 w 345"/>
                  <a:gd name="T7" fmla="*/ 3 h 74"/>
                  <a:gd name="T8" fmla="*/ 6 w 345"/>
                  <a:gd name="T9" fmla="*/ 3 h 74"/>
                  <a:gd name="T10" fmla="*/ 5 w 345"/>
                  <a:gd name="T11" fmla="*/ 2 h 74"/>
                  <a:gd name="T12" fmla="*/ 4 w 345"/>
                  <a:gd name="T13" fmla="*/ 2 h 74"/>
                  <a:gd name="T14" fmla="*/ 4 w 345"/>
                  <a:gd name="T15" fmla="*/ 2 h 74"/>
                  <a:gd name="T16" fmla="*/ 3 w 345"/>
                  <a:gd name="T17" fmla="*/ 1 h 74"/>
                  <a:gd name="T18" fmla="*/ 2 w 345"/>
                  <a:gd name="T19" fmla="*/ 1 h 74"/>
                  <a:gd name="T20" fmla="*/ 1 w 345"/>
                  <a:gd name="T21" fmla="*/ 1 h 74"/>
                  <a:gd name="T22" fmla="*/ 1 w 345"/>
                  <a:gd name="T23" fmla="*/ 0 h 74"/>
                  <a:gd name="T24" fmla="*/ 0 w 345"/>
                  <a:gd name="T25" fmla="*/ 0 h 74"/>
                  <a:gd name="T26" fmla="*/ 0 w 345"/>
                  <a:gd name="T27" fmla="*/ 0 h 74"/>
                  <a:gd name="T28" fmla="*/ 0 w 345"/>
                  <a:gd name="T29" fmla="*/ 0 h 74"/>
                  <a:gd name="T30" fmla="*/ 0 w 345"/>
                  <a:gd name="T31" fmla="*/ 0 h 74"/>
                  <a:gd name="T32" fmla="*/ 0 w 345"/>
                  <a:gd name="T33" fmla="*/ 0 h 74"/>
                  <a:gd name="T34" fmla="*/ 1 w 345"/>
                  <a:gd name="T35" fmla="*/ 0 h 74"/>
                  <a:gd name="T36" fmla="*/ 2 w 345"/>
                  <a:gd name="T37" fmla="*/ 0 h 74"/>
                  <a:gd name="T38" fmla="*/ 2 w 345"/>
                  <a:gd name="T39" fmla="*/ 1 h 74"/>
                  <a:gd name="T40" fmla="*/ 3 w 345"/>
                  <a:gd name="T41" fmla="*/ 1 h 74"/>
                  <a:gd name="T42" fmla="*/ 4 w 345"/>
                  <a:gd name="T43" fmla="*/ 1 h 74"/>
                  <a:gd name="T44" fmla="*/ 5 w 345"/>
                  <a:gd name="T45" fmla="*/ 2 h 74"/>
                  <a:gd name="T46" fmla="*/ 6 w 345"/>
                  <a:gd name="T47" fmla="*/ 2 h 74"/>
                  <a:gd name="T48" fmla="*/ 6 w 345"/>
                  <a:gd name="T49" fmla="*/ 2 h 74"/>
                  <a:gd name="T50" fmla="*/ 7 w 345"/>
                  <a:gd name="T51" fmla="*/ 2 h 74"/>
                  <a:gd name="T52" fmla="*/ 8 w 345"/>
                  <a:gd name="T53" fmla="*/ 2 h 74"/>
                  <a:gd name="T54" fmla="*/ 9 w 345"/>
                  <a:gd name="T55" fmla="*/ 2 h 74"/>
                  <a:gd name="T56" fmla="*/ 9 w 345"/>
                  <a:gd name="T57" fmla="*/ 2 h 74"/>
                  <a:gd name="T58" fmla="*/ 10 w 345"/>
                  <a:gd name="T59" fmla="*/ 2 h 74"/>
                  <a:gd name="T60" fmla="*/ 11 w 345"/>
                  <a:gd name="T61" fmla="*/ 2 h 74"/>
                  <a:gd name="T62" fmla="*/ 12 w 345"/>
                  <a:gd name="T63" fmla="*/ 2 h 74"/>
                  <a:gd name="T64" fmla="*/ 13 w 345"/>
                  <a:gd name="T65" fmla="*/ 2 h 74"/>
                  <a:gd name="T66" fmla="*/ 13 w 345"/>
                  <a:gd name="T67" fmla="*/ 2 h 74"/>
                  <a:gd name="T68" fmla="*/ 13 w 345"/>
                  <a:gd name="T69" fmla="*/ 2 h 74"/>
                  <a:gd name="T70" fmla="*/ 12 w 345"/>
                  <a:gd name="T71" fmla="*/ 2 h 74"/>
                  <a:gd name="T72" fmla="*/ 12 w 345"/>
                  <a:gd name="T73" fmla="*/ 2 h 74"/>
                  <a:gd name="T74" fmla="*/ 12 w 345"/>
                  <a:gd name="T75" fmla="*/ 2 h 74"/>
                  <a:gd name="T76" fmla="*/ 11 w 345"/>
                  <a:gd name="T77" fmla="*/ 2 h 74"/>
                  <a:gd name="T78" fmla="*/ 10 w 345"/>
                  <a:gd name="T79" fmla="*/ 3 h 74"/>
                  <a:gd name="T80" fmla="*/ 9 w 345"/>
                  <a:gd name="T81" fmla="*/ 3 h 74"/>
                  <a:gd name="T82" fmla="*/ 9 w 345"/>
                  <a:gd name="T83" fmla="*/ 3 h 74"/>
                  <a:gd name="T84" fmla="*/ 8 w 345"/>
                  <a:gd name="T85" fmla="*/ 3 h 74"/>
                  <a:gd name="T86" fmla="*/ 7 w 345"/>
                  <a:gd name="T87" fmla="*/ 3 h 74"/>
                  <a:gd name="T88" fmla="*/ 6 w 345"/>
                  <a:gd name="T89" fmla="*/ 3 h 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5"/>
                  <a:gd name="T136" fmla="*/ 0 h 74"/>
                  <a:gd name="T137" fmla="*/ 345 w 345"/>
                  <a:gd name="T138" fmla="*/ 74 h 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5" h="74">
                    <a:moveTo>
                      <a:pt x="173" y="74"/>
                    </a:moveTo>
                    <a:lnTo>
                      <a:pt x="169" y="73"/>
                    </a:lnTo>
                    <a:lnTo>
                      <a:pt x="164" y="71"/>
                    </a:lnTo>
                    <a:lnTo>
                      <a:pt x="160" y="71"/>
                    </a:lnTo>
                    <a:lnTo>
                      <a:pt x="155" y="70"/>
                    </a:lnTo>
                    <a:lnTo>
                      <a:pt x="136" y="60"/>
                    </a:lnTo>
                    <a:lnTo>
                      <a:pt x="116" y="50"/>
                    </a:lnTo>
                    <a:lnTo>
                      <a:pt x="97" y="40"/>
                    </a:lnTo>
                    <a:lnTo>
                      <a:pt x="79" y="32"/>
                    </a:lnTo>
                    <a:lnTo>
                      <a:pt x="60" y="24"/>
                    </a:lnTo>
                    <a:lnTo>
                      <a:pt x="40" y="17"/>
                    </a:lnTo>
                    <a:lnTo>
                      <a:pt x="21" y="11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3" y="2"/>
                    </a:lnTo>
                    <a:lnTo>
                      <a:pt x="45" y="8"/>
                    </a:lnTo>
                    <a:lnTo>
                      <a:pt x="65" y="16"/>
                    </a:lnTo>
                    <a:lnTo>
                      <a:pt x="86" y="25"/>
                    </a:lnTo>
                    <a:lnTo>
                      <a:pt x="107" y="34"/>
                    </a:lnTo>
                    <a:lnTo>
                      <a:pt x="128" y="44"/>
                    </a:lnTo>
                    <a:lnTo>
                      <a:pt x="151" y="52"/>
                    </a:lnTo>
                    <a:lnTo>
                      <a:pt x="173" y="60"/>
                    </a:lnTo>
                    <a:lnTo>
                      <a:pt x="196" y="60"/>
                    </a:lnTo>
                    <a:lnTo>
                      <a:pt x="214" y="61"/>
                    </a:lnTo>
                    <a:lnTo>
                      <a:pt x="230" y="61"/>
                    </a:lnTo>
                    <a:lnTo>
                      <a:pt x="246" y="61"/>
                    </a:lnTo>
                    <a:lnTo>
                      <a:pt x="263" y="60"/>
                    </a:lnTo>
                    <a:lnTo>
                      <a:pt x="284" y="60"/>
                    </a:lnTo>
                    <a:lnTo>
                      <a:pt x="311" y="60"/>
                    </a:lnTo>
                    <a:lnTo>
                      <a:pt x="345" y="59"/>
                    </a:lnTo>
                    <a:lnTo>
                      <a:pt x="343" y="60"/>
                    </a:lnTo>
                    <a:lnTo>
                      <a:pt x="339" y="61"/>
                    </a:lnTo>
                    <a:lnTo>
                      <a:pt x="337" y="62"/>
                    </a:lnTo>
                    <a:lnTo>
                      <a:pt x="335" y="64"/>
                    </a:lnTo>
                    <a:lnTo>
                      <a:pt x="314" y="65"/>
                    </a:lnTo>
                    <a:lnTo>
                      <a:pt x="294" y="66"/>
                    </a:lnTo>
                    <a:lnTo>
                      <a:pt x="273" y="67"/>
                    </a:lnTo>
                    <a:lnTo>
                      <a:pt x="254" y="68"/>
                    </a:lnTo>
                    <a:lnTo>
                      <a:pt x="234" y="70"/>
                    </a:lnTo>
                    <a:lnTo>
                      <a:pt x="213" y="71"/>
                    </a:lnTo>
                    <a:lnTo>
                      <a:pt x="194" y="73"/>
                    </a:lnTo>
                    <a:lnTo>
                      <a:pt x="173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07"/>
              <p:cNvSpPr>
                <a:spLocks/>
              </p:cNvSpPr>
              <p:nvPr/>
            </p:nvSpPr>
            <p:spPr bwMode="auto">
              <a:xfrm>
                <a:off x="1119" y="3758"/>
                <a:ext cx="134" cy="39"/>
              </a:xfrm>
              <a:custGeom>
                <a:avLst/>
                <a:gdLst>
                  <a:gd name="T0" fmla="*/ 5 w 404"/>
                  <a:gd name="T1" fmla="*/ 4 h 118"/>
                  <a:gd name="T2" fmla="*/ 3 w 404"/>
                  <a:gd name="T3" fmla="*/ 4 h 118"/>
                  <a:gd name="T4" fmla="*/ 2 w 404"/>
                  <a:gd name="T5" fmla="*/ 4 h 118"/>
                  <a:gd name="T6" fmla="*/ 1 w 404"/>
                  <a:gd name="T7" fmla="*/ 4 h 118"/>
                  <a:gd name="T8" fmla="*/ 0 w 404"/>
                  <a:gd name="T9" fmla="*/ 4 h 118"/>
                  <a:gd name="T10" fmla="*/ 1 w 404"/>
                  <a:gd name="T11" fmla="*/ 4 h 118"/>
                  <a:gd name="T12" fmla="*/ 2 w 404"/>
                  <a:gd name="T13" fmla="*/ 4 h 118"/>
                  <a:gd name="T14" fmla="*/ 3 w 404"/>
                  <a:gd name="T15" fmla="*/ 4 h 118"/>
                  <a:gd name="T16" fmla="*/ 4 w 404"/>
                  <a:gd name="T17" fmla="*/ 4 h 118"/>
                  <a:gd name="T18" fmla="*/ 5 w 404"/>
                  <a:gd name="T19" fmla="*/ 4 h 118"/>
                  <a:gd name="T20" fmla="*/ 5 w 404"/>
                  <a:gd name="T21" fmla="*/ 4 h 118"/>
                  <a:gd name="T22" fmla="*/ 6 w 404"/>
                  <a:gd name="T23" fmla="*/ 4 h 118"/>
                  <a:gd name="T24" fmla="*/ 7 w 404"/>
                  <a:gd name="T25" fmla="*/ 4 h 118"/>
                  <a:gd name="T26" fmla="*/ 8 w 404"/>
                  <a:gd name="T27" fmla="*/ 3 h 118"/>
                  <a:gd name="T28" fmla="*/ 9 w 404"/>
                  <a:gd name="T29" fmla="*/ 3 h 118"/>
                  <a:gd name="T30" fmla="*/ 10 w 404"/>
                  <a:gd name="T31" fmla="*/ 2 h 118"/>
                  <a:gd name="T32" fmla="*/ 11 w 404"/>
                  <a:gd name="T33" fmla="*/ 2 h 118"/>
                  <a:gd name="T34" fmla="*/ 11 w 404"/>
                  <a:gd name="T35" fmla="*/ 1 h 118"/>
                  <a:gd name="T36" fmla="*/ 12 w 404"/>
                  <a:gd name="T37" fmla="*/ 1 h 118"/>
                  <a:gd name="T38" fmla="*/ 13 w 404"/>
                  <a:gd name="T39" fmla="*/ 0 h 118"/>
                  <a:gd name="T40" fmla="*/ 14 w 404"/>
                  <a:gd name="T41" fmla="*/ 0 h 118"/>
                  <a:gd name="T42" fmla="*/ 14 w 404"/>
                  <a:gd name="T43" fmla="*/ 0 h 118"/>
                  <a:gd name="T44" fmla="*/ 15 w 404"/>
                  <a:gd name="T45" fmla="*/ 0 h 118"/>
                  <a:gd name="T46" fmla="*/ 14 w 404"/>
                  <a:gd name="T47" fmla="*/ 0 h 118"/>
                  <a:gd name="T48" fmla="*/ 14 w 404"/>
                  <a:gd name="T49" fmla="*/ 1 h 118"/>
                  <a:gd name="T50" fmla="*/ 13 w 404"/>
                  <a:gd name="T51" fmla="*/ 1 h 118"/>
                  <a:gd name="T52" fmla="*/ 12 w 404"/>
                  <a:gd name="T53" fmla="*/ 1 h 118"/>
                  <a:gd name="T54" fmla="*/ 10 w 404"/>
                  <a:gd name="T55" fmla="*/ 2 h 118"/>
                  <a:gd name="T56" fmla="*/ 9 w 404"/>
                  <a:gd name="T57" fmla="*/ 3 h 118"/>
                  <a:gd name="T58" fmla="*/ 8 w 404"/>
                  <a:gd name="T59" fmla="*/ 4 h 118"/>
                  <a:gd name="T60" fmla="*/ 7 w 404"/>
                  <a:gd name="T61" fmla="*/ 4 h 118"/>
                  <a:gd name="T62" fmla="*/ 7 w 404"/>
                  <a:gd name="T63" fmla="*/ 4 h 118"/>
                  <a:gd name="T64" fmla="*/ 6 w 404"/>
                  <a:gd name="T65" fmla="*/ 4 h 118"/>
                  <a:gd name="T66" fmla="*/ 6 w 404"/>
                  <a:gd name="T67" fmla="*/ 4 h 1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4"/>
                  <a:gd name="T103" fmla="*/ 0 h 118"/>
                  <a:gd name="T104" fmla="*/ 404 w 404"/>
                  <a:gd name="T105" fmla="*/ 118 h 1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4" h="118">
                    <a:moveTo>
                      <a:pt x="146" y="118"/>
                    </a:moveTo>
                    <a:lnTo>
                      <a:pt x="126" y="116"/>
                    </a:lnTo>
                    <a:lnTo>
                      <a:pt x="108" y="113"/>
                    </a:lnTo>
                    <a:lnTo>
                      <a:pt x="90" y="110"/>
                    </a:lnTo>
                    <a:lnTo>
                      <a:pt x="72" y="108"/>
                    </a:lnTo>
                    <a:lnTo>
                      <a:pt x="53" y="105"/>
                    </a:lnTo>
                    <a:lnTo>
                      <a:pt x="35" y="104"/>
                    </a:lnTo>
                    <a:lnTo>
                      <a:pt x="18" y="102"/>
                    </a:lnTo>
                    <a:lnTo>
                      <a:pt x="0" y="101"/>
                    </a:lnTo>
                    <a:lnTo>
                      <a:pt x="11" y="100"/>
                    </a:lnTo>
                    <a:lnTo>
                      <a:pt x="23" y="100"/>
                    </a:lnTo>
                    <a:lnTo>
                      <a:pt x="34" y="100"/>
                    </a:lnTo>
                    <a:lnTo>
                      <a:pt x="46" y="100"/>
                    </a:lnTo>
                    <a:lnTo>
                      <a:pt x="57" y="100"/>
                    </a:lnTo>
                    <a:lnTo>
                      <a:pt x="68" y="100"/>
                    </a:lnTo>
                    <a:lnTo>
                      <a:pt x="78" y="100"/>
                    </a:lnTo>
                    <a:lnTo>
                      <a:pt x="90" y="100"/>
                    </a:lnTo>
                    <a:lnTo>
                      <a:pt x="101" y="101"/>
                    </a:lnTo>
                    <a:lnTo>
                      <a:pt x="113" y="101"/>
                    </a:lnTo>
                    <a:lnTo>
                      <a:pt x="124" y="102"/>
                    </a:lnTo>
                    <a:lnTo>
                      <a:pt x="135" y="102"/>
                    </a:lnTo>
                    <a:lnTo>
                      <a:pt x="147" y="102"/>
                    </a:lnTo>
                    <a:lnTo>
                      <a:pt x="158" y="103"/>
                    </a:lnTo>
                    <a:lnTo>
                      <a:pt x="171" y="103"/>
                    </a:lnTo>
                    <a:lnTo>
                      <a:pt x="182" y="103"/>
                    </a:lnTo>
                    <a:lnTo>
                      <a:pt x="194" y="100"/>
                    </a:lnTo>
                    <a:lnTo>
                      <a:pt x="207" y="94"/>
                    </a:lnTo>
                    <a:lnTo>
                      <a:pt x="218" y="88"/>
                    </a:lnTo>
                    <a:lnTo>
                      <a:pt x="230" y="82"/>
                    </a:lnTo>
                    <a:lnTo>
                      <a:pt x="241" y="75"/>
                    </a:lnTo>
                    <a:lnTo>
                      <a:pt x="252" y="68"/>
                    </a:lnTo>
                    <a:lnTo>
                      <a:pt x="264" y="60"/>
                    </a:lnTo>
                    <a:lnTo>
                      <a:pt x="275" y="52"/>
                    </a:lnTo>
                    <a:lnTo>
                      <a:pt x="287" y="45"/>
                    </a:lnTo>
                    <a:lnTo>
                      <a:pt x="298" y="37"/>
                    </a:lnTo>
                    <a:lnTo>
                      <a:pt x="310" y="30"/>
                    </a:lnTo>
                    <a:lnTo>
                      <a:pt x="322" y="24"/>
                    </a:lnTo>
                    <a:lnTo>
                      <a:pt x="334" y="18"/>
                    </a:lnTo>
                    <a:lnTo>
                      <a:pt x="347" y="12"/>
                    </a:lnTo>
                    <a:lnTo>
                      <a:pt x="359" y="9"/>
                    </a:lnTo>
                    <a:lnTo>
                      <a:pt x="373" y="5"/>
                    </a:lnTo>
                    <a:lnTo>
                      <a:pt x="380" y="3"/>
                    </a:lnTo>
                    <a:lnTo>
                      <a:pt x="386" y="1"/>
                    </a:lnTo>
                    <a:lnTo>
                      <a:pt x="394" y="0"/>
                    </a:lnTo>
                    <a:lnTo>
                      <a:pt x="404" y="0"/>
                    </a:lnTo>
                    <a:lnTo>
                      <a:pt x="399" y="3"/>
                    </a:lnTo>
                    <a:lnTo>
                      <a:pt x="394" y="8"/>
                    </a:lnTo>
                    <a:lnTo>
                      <a:pt x="386" y="11"/>
                    </a:lnTo>
                    <a:lnTo>
                      <a:pt x="378" y="15"/>
                    </a:lnTo>
                    <a:lnTo>
                      <a:pt x="370" y="17"/>
                    </a:lnTo>
                    <a:lnTo>
                      <a:pt x="362" y="19"/>
                    </a:lnTo>
                    <a:lnTo>
                      <a:pt x="355" y="21"/>
                    </a:lnTo>
                    <a:lnTo>
                      <a:pt x="350" y="22"/>
                    </a:lnTo>
                    <a:lnTo>
                      <a:pt x="323" y="38"/>
                    </a:lnTo>
                    <a:lnTo>
                      <a:pt x="303" y="51"/>
                    </a:lnTo>
                    <a:lnTo>
                      <a:pt x="284" y="61"/>
                    </a:lnTo>
                    <a:lnTo>
                      <a:pt x="270" y="70"/>
                    </a:lnTo>
                    <a:lnTo>
                      <a:pt x="255" y="79"/>
                    </a:lnTo>
                    <a:lnTo>
                      <a:pt x="239" y="90"/>
                    </a:lnTo>
                    <a:lnTo>
                      <a:pt x="220" y="101"/>
                    </a:lnTo>
                    <a:lnTo>
                      <a:pt x="196" y="116"/>
                    </a:lnTo>
                    <a:lnTo>
                      <a:pt x="190" y="117"/>
                    </a:lnTo>
                    <a:lnTo>
                      <a:pt x="184" y="117"/>
                    </a:lnTo>
                    <a:lnTo>
                      <a:pt x="180" y="118"/>
                    </a:lnTo>
                    <a:lnTo>
                      <a:pt x="176" y="118"/>
                    </a:lnTo>
                    <a:lnTo>
                      <a:pt x="171" y="118"/>
                    </a:lnTo>
                    <a:lnTo>
                      <a:pt x="164" y="118"/>
                    </a:lnTo>
                    <a:lnTo>
                      <a:pt x="156" y="118"/>
                    </a:lnTo>
                    <a:lnTo>
                      <a:pt x="146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08"/>
            <p:cNvGrpSpPr>
              <a:grpSpLocks/>
            </p:cNvGrpSpPr>
            <p:nvPr/>
          </p:nvGrpSpPr>
          <p:grpSpPr bwMode="auto">
            <a:xfrm>
              <a:off x="1017" y="3182"/>
              <a:ext cx="1314" cy="852"/>
              <a:chOff x="1009" y="3651"/>
              <a:chExt cx="705" cy="612"/>
            </a:xfrm>
          </p:grpSpPr>
          <p:sp>
            <p:nvSpPr>
              <p:cNvPr id="8" name="Freeform 109"/>
              <p:cNvSpPr>
                <a:spLocks/>
              </p:cNvSpPr>
              <p:nvPr/>
            </p:nvSpPr>
            <p:spPr bwMode="auto">
              <a:xfrm>
                <a:off x="1328" y="4258"/>
                <a:ext cx="21" cy="5"/>
              </a:xfrm>
              <a:custGeom>
                <a:avLst/>
                <a:gdLst>
                  <a:gd name="T0" fmla="*/ 1 w 63"/>
                  <a:gd name="T1" fmla="*/ 1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1 w 63"/>
                  <a:gd name="T23" fmla="*/ 0 h 14"/>
                  <a:gd name="T24" fmla="*/ 1 w 63"/>
                  <a:gd name="T25" fmla="*/ 0 h 14"/>
                  <a:gd name="T26" fmla="*/ 1 w 63"/>
                  <a:gd name="T27" fmla="*/ 0 h 14"/>
                  <a:gd name="T28" fmla="*/ 2 w 63"/>
                  <a:gd name="T29" fmla="*/ 0 h 14"/>
                  <a:gd name="T30" fmla="*/ 2 w 63"/>
                  <a:gd name="T31" fmla="*/ 0 h 14"/>
                  <a:gd name="T32" fmla="*/ 2 w 63"/>
                  <a:gd name="T33" fmla="*/ 0 h 14"/>
                  <a:gd name="T34" fmla="*/ 2 w 63"/>
                  <a:gd name="T35" fmla="*/ 0 h 14"/>
                  <a:gd name="T36" fmla="*/ 2 w 63"/>
                  <a:gd name="T37" fmla="*/ 0 h 14"/>
                  <a:gd name="T38" fmla="*/ 2 w 63"/>
                  <a:gd name="T39" fmla="*/ 0 h 14"/>
                  <a:gd name="T40" fmla="*/ 2 w 63"/>
                  <a:gd name="T41" fmla="*/ 0 h 14"/>
                  <a:gd name="T42" fmla="*/ 2 w 63"/>
                  <a:gd name="T43" fmla="*/ 0 h 14"/>
                  <a:gd name="T44" fmla="*/ 2 w 63"/>
                  <a:gd name="T45" fmla="*/ 1 h 14"/>
                  <a:gd name="T46" fmla="*/ 2 w 63"/>
                  <a:gd name="T47" fmla="*/ 1 h 14"/>
                  <a:gd name="T48" fmla="*/ 1 w 63"/>
                  <a:gd name="T49" fmla="*/ 1 h 14"/>
                  <a:gd name="T50" fmla="*/ 1 w 63"/>
                  <a:gd name="T51" fmla="*/ 1 h 14"/>
                  <a:gd name="T52" fmla="*/ 1 w 63"/>
                  <a:gd name="T53" fmla="*/ 1 h 14"/>
                  <a:gd name="T54" fmla="*/ 1 w 63"/>
                  <a:gd name="T55" fmla="*/ 1 h 14"/>
                  <a:gd name="T56" fmla="*/ 1 w 63"/>
                  <a:gd name="T57" fmla="*/ 1 h 14"/>
                  <a:gd name="T58" fmla="*/ 1 w 63"/>
                  <a:gd name="T59" fmla="*/ 1 h 14"/>
                  <a:gd name="T60" fmla="*/ 1 w 63"/>
                  <a:gd name="T61" fmla="*/ 1 h 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3"/>
                  <a:gd name="T94" fmla="*/ 0 h 14"/>
                  <a:gd name="T95" fmla="*/ 63 w 63"/>
                  <a:gd name="T96" fmla="*/ 14 h 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3" h="14">
                    <a:moveTo>
                      <a:pt x="16" y="14"/>
                    </a:moveTo>
                    <a:lnTo>
                      <a:pt x="11" y="12"/>
                    </a:lnTo>
                    <a:lnTo>
                      <a:pt x="9" y="10"/>
                    </a:lnTo>
                    <a:lnTo>
                      <a:pt x="5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3" y="1"/>
                    </a:lnTo>
                    <a:lnTo>
                      <a:pt x="20" y="1"/>
                    </a:lnTo>
                    <a:lnTo>
                      <a:pt x="27" y="1"/>
                    </a:lnTo>
                    <a:lnTo>
                      <a:pt x="34" y="1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61" y="6"/>
                    </a:lnTo>
                    <a:lnTo>
                      <a:pt x="63" y="9"/>
                    </a:lnTo>
                    <a:lnTo>
                      <a:pt x="58" y="11"/>
                    </a:lnTo>
                    <a:lnTo>
                      <a:pt x="52" y="13"/>
                    </a:lnTo>
                    <a:lnTo>
                      <a:pt x="46" y="14"/>
                    </a:lnTo>
                    <a:lnTo>
                      <a:pt x="39" y="14"/>
                    </a:lnTo>
                    <a:lnTo>
                      <a:pt x="33" y="14"/>
                    </a:lnTo>
                    <a:lnTo>
                      <a:pt x="27" y="14"/>
                    </a:lnTo>
                    <a:lnTo>
                      <a:pt x="21" y="14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0"/>
              <p:cNvSpPr>
                <a:spLocks/>
              </p:cNvSpPr>
              <p:nvPr/>
            </p:nvSpPr>
            <p:spPr bwMode="auto">
              <a:xfrm>
                <a:off x="1359" y="4228"/>
                <a:ext cx="27" cy="7"/>
              </a:xfrm>
              <a:custGeom>
                <a:avLst/>
                <a:gdLst>
                  <a:gd name="T0" fmla="*/ 0 w 81"/>
                  <a:gd name="T1" fmla="*/ 1 h 19"/>
                  <a:gd name="T2" fmla="*/ 0 w 81"/>
                  <a:gd name="T3" fmla="*/ 1 h 19"/>
                  <a:gd name="T4" fmla="*/ 0 w 81"/>
                  <a:gd name="T5" fmla="*/ 1 h 19"/>
                  <a:gd name="T6" fmla="*/ 0 w 81"/>
                  <a:gd name="T7" fmla="*/ 1 h 19"/>
                  <a:gd name="T8" fmla="*/ 0 w 81"/>
                  <a:gd name="T9" fmla="*/ 1 h 19"/>
                  <a:gd name="T10" fmla="*/ 0 w 81"/>
                  <a:gd name="T11" fmla="*/ 0 h 19"/>
                  <a:gd name="T12" fmla="*/ 0 w 81"/>
                  <a:gd name="T13" fmla="*/ 0 h 19"/>
                  <a:gd name="T14" fmla="*/ 0 w 81"/>
                  <a:gd name="T15" fmla="*/ 0 h 19"/>
                  <a:gd name="T16" fmla="*/ 0 w 81"/>
                  <a:gd name="T17" fmla="*/ 0 h 19"/>
                  <a:gd name="T18" fmla="*/ 0 w 81"/>
                  <a:gd name="T19" fmla="*/ 0 h 19"/>
                  <a:gd name="T20" fmla="*/ 1 w 81"/>
                  <a:gd name="T21" fmla="*/ 0 h 19"/>
                  <a:gd name="T22" fmla="*/ 1 w 81"/>
                  <a:gd name="T23" fmla="*/ 0 h 19"/>
                  <a:gd name="T24" fmla="*/ 1 w 81"/>
                  <a:gd name="T25" fmla="*/ 0 h 19"/>
                  <a:gd name="T26" fmla="*/ 2 w 81"/>
                  <a:gd name="T27" fmla="*/ 0 h 19"/>
                  <a:gd name="T28" fmla="*/ 2 w 81"/>
                  <a:gd name="T29" fmla="*/ 0 h 19"/>
                  <a:gd name="T30" fmla="*/ 3 w 81"/>
                  <a:gd name="T31" fmla="*/ 0 h 19"/>
                  <a:gd name="T32" fmla="*/ 3 w 81"/>
                  <a:gd name="T33" fmla="*/ 0 h 19"/>
                  <a:gd name="T34" fmla="*/ 3 w 81"/>
                  <a:gd name="T35" fmla="*/ 0 h 19"/>
                  <a:gd name="T36" fmla="*/ 3 w 81"/>
                  <a:gd name="T37" fmla="*/ 0 h 19"/>
                  <a:gd name="T38" fmla="*/ 3 w 81"/>
                  <a:gd name="T39" fmla="*/ 1 h 19"/>
                  <a:gd name="T40" fmla="*/ 3 w 81"/>
                  <a:gd name="T41" fmla="*/ 1 h 19"/>
                  <a:gd name="T42" fmla="*/ 3 w 81"/>
                  <a:gd name="T43" fmla="*/ 1 h 19"/>
                  <a:gd name="T44" fmla="*/ 3 w 81"/>
                  <a:gd name="T45" fmla="*/ 1 h 19"/>
                  <a:gd name="T46" fmla="*/ 3 w 81"/>
                  <a:gd name="T47" fmla="*/ 1 h 19"/>
                  <a:gd name="T48" fmla="*/ 2 w 81"/>
                  <a:gd name="T49" fmla="*/ 1 h 19"/>
                  <a:gd name="T50" fmla="*/ 2 w 81"/>
                  <a:gd name="T51" fmla="*/ 1 h 19"/>
                  <a:gd name="T52" fmla="*/ 2 w 81"/>
                  <a:gd name="T53" fmla="*/ 1 h 19"/>
                  <a:gd name="T54" fmla="*/ 1 w 81"/>
                  <a:gd name="T55" fmla="*/ 1 h 19"/>
                  <a:gd name="T56" fmla="*/ 0 w 81"/>
                  <a:gd name="T57" fmla="*/ 1 h 19"/>
                  <a:gd name="T58" fmla="*/ 0 w 81"/>
                  <a:gd name="T59" fmla="*/ 1 h 19"/>
                  <a:gd name="T60" fmla="*/ 0 w 81"/>
                  <a:gd name="T61" fmla="*/ 1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1"/>
                  <a:gd name="T94" fmla="*/ 0 h 19"/>
                  <a:gd name="T95" fmla="*/ 81 w 81"/>
                  <a:gd name="T96" fmla="*/ 19 h 1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1" h="19">
                    <a:moveTo>
                      <a:pt x="8" y="19"/>
                    </a:moveTo>
                    <a:lnTo>
                      <a:pt x="7" y="18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38" y="1"/>
                    </a:lnTo>
                    <a:lnTo>
                      <a:pt x="49" y="2"/>
                    </a:lnTo>
                    <a:lnTo>
                      <a:pt x="60" y="3"/>
                    </a:lnTo>
                    <a:lnTo>
                      <a:pt x="72" y="3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81" y="11"/>
                    </a:lnTo>
                    <a:lnTo>
                      <a:pt x="81" y="15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6" y="19"/>
                    </a:lnTo>
                    <a:lnTo>
                      <a:pt x="72" y="19"/>
                    </a:lnTo>
                    <a:lnTo>
                      <a:pt x="67" y="19"/>
                    </a:lnTo>
                    <a:lnTo>
                      <a:pt x="58" y="19"/>
                    </a:lnTo>
                    <a:lnTo>
                      <a:pt x="47" y="19"/>
                    </a:lnTo>
                    <a:lnTo>
                      <a:pt x="30" y="19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1"/>
              <p:cNvSpPr>
                <a:spLocks/>
              </p:cNvSpPr>
              <p:nvPr/>
            </p:nvSpPr>
            <p:spPr bwMode="auto">
              <a:xfrm>
                <a:off x="1321" y="4223"/>
                <a:ext cx="26" cy="6"/>
              </a:xfrm>
              <a:custGeom>
                <a:avLst/>
                <a:gdLst>
                  <a:gd name="T0" fmla="*/ 0 w 78"/>
                  <a:gd name="T1" fmla="*/ 1 h 18"/>
                  <a:gd name="T2" fmla="*/ 0 w 78"/>
                  <a:gd name="T3" fmla="*/ 0 h 18"/>
                  <a:gd name="T4" fmla="*/ 0 w 78"/>
                  <a:gd name="T5" fmla="*/ 0 h 18"/>
                  <a:gd name="T6" fmla="*/ 1 w 78"/>
                  <a:gd name="T7" fmla="*/ 0 h 18"/>
                  <a:gd name="T8" fmla="*/ 1 w 78"/>
                  <a:gd name="T9" fmla="*/ 0 h 18"/>
                  <a:gd name="T10" fmla="*/ 2 w 78"/>
                  <a:gd name="T11" fmla="*/ 0 h 18"/>
                  <a:gd name="T12" fmla="*/ 3 w 78"/>
                  <a:gd name="T13" fmla="*/ 0 h 18"/>
                  <a:gd name="T14" fmla="*/ 3 w 78"/>
                  <a:gd name="T15" fmla="*/ 0 h 18"/>
                  <a:gd name="T16" fmla="*/ 3 w 78"/>
                  <a:gd name="T17" fmla="*/ 1 h 18"/>
                  <a:gd name="T18" fmla="*/ 2 w 78"/>
                  <a:gd name="T19" fmla="*/ 1 h 18"/>
                  <a:gd name="T20" fmla="*/ 2 w 78"/>
                  <a:gd name="T21" fmla="*/ 1 h 18"/>
                  <a:gd name="T22" fmla="*/ 2 w 78"/>
                  <a:gd name="T23" fmla="*/ 1 h 18"/>
                  <a:gd name="T24" fmla="*/ 1 w 78"/>
                  <a:gd name="T25" fmla="*/ 1 h 18"/>
                  <a:gd name="T26" fmla="*/ 1 w 78"/>
                  <a:gd name="T27" fmla="*/ 1 h 18"/>
                  <a:gd name="T28" fmla="*/ 1 w 78"/>
                  <a:gd name="T29" fmla="*/ 1 h 18"/>
                  <a:gd name="T30" fmla="*/ 0 w 78"/>
                  <a:gd name="T31" fmla="*/ 1 h 18"/>
                  <a:gd name="T32" fmla="*/ 0 w 78"/>
                  <a:gd name="T33" fmla="*/ 1 h 18"/>
                  <a:gd name="T34" fmla="*/ 0 w 78"/>
                  <a:gd name="T35" fmla="*/ 1 h 18"/>
                  <a:gd name="T36" fmla="*/ 0 w 78"/>
                  <a:gd name="T37" fmla="*/ 1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18"/>
                  <a:gd name="T59" fmla="*/ 78 w 78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18">
                    <a:moveTo>
                      <a:pt x="3" y="18"/>
                    </a:moveTo>
                    <a:lnTo>
                      <a:pt x="0" y="10"/>
                    </a:lnTo>
                    <a:lnTo>
                      <a:pt x="7" y="4"/>
                    </a:lnTo>
                    <a:lnTo>
                      <a:pt x="21" y="1"/>
                    </a:lnTo>
                    <a:lnTo>
                      <a:pt x="38" y="0"/>
                    </a:lnTo>
                    <a:lnTo>
                      <a:pt x="56" y="1"/>
                    </a:lnTo>
                    <a:lnTo>
                      <a:pt x="70" y="3"/>
                    </a:lnTo>
                    <a:lnTo>
                      <a:pt x="78" y="9"/>
                    </a:lnTo>
                    <a:lnTo>
                      <a:pt x="77" y="17"/>
                    </a:lnTo>
                    <a:lnTo>
                      <a:pt x="67" y="17"/>
                    </a:lnTo>
                    <a:lnTo>
                      <a:pt x="58" y="17"/>
                    </a:lnTo>
                    <a:lnTo>
                      <a:pt x="49" y="17"/>
                    </a:lnTo>
                    <a:lnTo>
                      <a:pt x="40" y="17"/>
                    </a:lnTo>
                    <a:lnTo>
                      <a:pt x="31" y="18"/>
                    </a:lnTo>
                    <a:lnTo>
                      <a:pt x="21" y="18"/>
                    </a:lnTo>
                    <a:lnTo>
                      <a:pt x="12" y="18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2"/>
              <p:cNvSpPr>
                <a:spLocks/>
              </p:cNvSpPr>
              <p:nvPr/>
            </p:nvSpPr>
            <p:spPr bwMode="auto">
              <a:xfrm>
                <a:off x="1370" y="4201"/>
                <a:ext cx="30" cy="6"/>
              </a:xfrm>
              <a:custGeom>
                <a:avLst/>
                <a:gdLst>
                  <a:gd name="T0" fmla="*/ 0 w 92"/>
                  <a:gd name="T1" fmla="*/ 1 h 17"/>
                  <a:gd name="T2" fmla="*/ 0 w 92"/>
                  <a:gd name="T3" fmla="*/ 0 h 17"/>
                  <a:gd name="T4" fmla="*/ 1 w 92"/>
                  <a:gd name="T5" fmla="*/ 0 h 17"/>
                  <a:gd name="T6" fmla="*/ 1 w 92"/>
                  <a:gd name="T7" fmla="*/ 0 h 17"/>
                  <a:gd name="T8" fmla="*/ 1 w 92"/>
                  <a:gd name="T9" fmla="*/ 0 h 17"/>
                  <a:gd name="T10" fmla="*/ 2 w 92"/>
                  <a:gd name="T11" fmla="*/ 0 h 17"/>
                  <a:gd name="T12" fmla="*/ 3 w 92"/>
                  <a:gd name="T13" fmla="*/ 0 h 17"/>
                  <a:gd name="T14" fmla="*/ 3 w 92"/>
                  <a:gd name="T15" fmla="*/ 0 h 17"/>
                  <a:gd name="T16" fmla="*/ 3 w 92"/>
                  <a:gd name="T17" fmla="*/ 0 h 17"/>
                  <a:gd name="T18" fmla="*/ 3 w 92"/>
                  <a:gd name="T19" fmla="*/ 0 h 17"/>
                  <a:gd name="T20" fmla="*/ 3 w 92"/>
                  <a:gd name="T21" fmla="*/ 0 h 17"/>
                  <a:gd name="T22" fmla="*/ 3 w 92"/>
                  <a:gd name="T23" fmla="*/ 1 h 17"/>
                  <a:gd name="T24" fmla="*/ 3 w 92"/>
                  <a:gd name="T25" fmla="*/ 1 h 17"/>
                  <a:gd name="T26" fmla="*/ 3 w 92"/>
                  <a:gd name="T27" fmla="*/ 1 h 17"/>
                  <a:gd name="T28" fmla="*/ 2 w 92"/>
                  <a:gd name="T29" fmla="*/ 1 h 17"/>
                  <a:gd name="T30" fmla="*/ 2 w 92"/>
                  <a:gd name="T31" fmla="*/ 1 h 17"/>
                  <a:gd name="T32" fmla="*/ 2 w 92"/>
                  <a:gd name="T33" fmla="*/ 1 h 17"/>
                  <a:gd name="T34" fmla="*/ 1 w 92"/>
                  <a:gd name="T35" fmla="*/ 1 h 17"/>
                  <a:gd name="T36" fmla="*/ 1 w 92"/>
                  <a:gd name="T37" fmla="*/ 1 h 17"/>
                  <a:gd name="T38" fmla="*/ 0 w 92"/>
                  <a:gd name="T39" fmla="*/ 1 h 17"/>
                  <a:gd name="T40" fmla="*/ 0 w 92"/>
                  <a:gd name="T41" fmla="*/ 1 h 17"/>
                  <a:gd name="T42" fmla="*/ 0 w 92"/>
                  <a:gd name="T43" fmla="*/ 1 h 17"/>
                  <a:gd name="T44" fmla="*/ 0 w 92"/>
                  <a:gd name="T45" fmla="*/ 1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2"/>
                  <a:gd name="T70" fmla="*/ 0 h 17"/>
                  <a:gd name="T71" fmla="*/ 92 w 92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2" h="17">
                    <a:moveTo>
                      <a:pt x="0" y="17"/>
                    </a:moveTo>
                    <a:lnTo>
                      <a:pt x="4" y="10"/>
                    </a:lnTo>
                    <a:lnTo>
                      <a:pt x="14" y="5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69" y="0"/>
                    </a:lnTo>
                    <a:lnTo>
                      <a:pt x="82" y="1"/>
                    </a:lnTo>
                    <a:lnTo>
                      <a:pt x="92" y="1"/>
                    </a:lnTo>
                    <a:lnTo>
                      <a:pt x="92" y="5"/>
                    </a:lnTo>
                    <a:lnTo>
                      <a:pt x="92" y="8"/>
                    </a:lnTo>
                    <a:lnTo>
                      <a:pt x="90" y="13"/>
                    </a:lnTo>
                    <a:lnTo>
                      <a:pt x="85" y="16"/>
                    </a:lnTo>
                    <a:lnTo>
                      <a:pt x="75" y="16"/>
                    </a:lnTo>
                    <a:lnTo>
                      <a:pt x="64" y="16"/>
                    </a:lnTo>
                    <a:lnTo>
                      <a:pt x="53" y="16"/>
                    </a:lnTo>
                    <a:lnTo>
                      <a:pt x="43" y="16"/>
                    </a:lnTo>
                    <a:lnTo>
                      <a:pt x="32" y="17"/>
                    </a:lnTo>
                    <a:lnTo>
                      <a:pt x="21" y="17"/>
                    </a:lnTo>
                    <a:lnTo>
                      <a:pt x="1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13"/>
              <p:cNvSpPr>
                <a:spLocks/>
              </p:cNvSpPr>
              <p:nvPr/>
            </p:nvSpPr>
            <p:spPr bwMode="auto">
              <a:xfrm>
                <a:off x="1292" y="4195"/>
                <a:ext cx="26" cy="8"/>
              </a:xfrm>
              <a:custGeom>
                <a:avLst/>
                <a:gdLst>
                  <a:gd name="T0" fmla="*/ 0 w 79"/>
                  <a:gd name="T1" fmla="*/ 1 h 24"/>
                  <a:gd name="T2" fmla="*/ 0 w 79"/>
                  <a:gd name="T3" fmla="*/ 1 h 24"/>
                  <a:gd name="T4" fmla="*/ 0 w 79"/>
                  <a:gd name="T5" fmla="*/ 1 h 24"/>
                  <a:gd name="T6" fmla="*/ 0 w 79"/>
                  <a:gd name="T7" fmla="*/ 0 h 24"/>
                  <a:gd name="T8" fmla="*/ 0 w 79"/>
                  <a:gd name="T9" fmla="*/ 0 h 24"/>
                  <a:gd name="T10" fmla="*/ 0 w 79"/>
                  <a:gd name="T11" fmla="*/ 0 h 24"/>
                  <a:gd name="T12" fmla="*/ 1 w 79"/>
                  <a:gd name="T13" fmla="*/ 0 h 24"/>
                  <a:gd name="T14" fmla="*/ 1 w 79"/>
                  <a:gd name="T15" fmla="*/ 0 h 24"/>
                  <a:gd name="T16" fmla="*/ 1 w 79"/>
                  <a:gd name="T17" fmla="*/ 0 h 24"/>
                  <a:gd name="T18" fmla="*/ 1 w 79"/>
                  <a:gd name="T19" fmla="*/ 0 h 24"/>
                  <a:gd name="T20" fmla="*/ 2 w 79"/>
                  <a:gd name="T21" fmla="*/ 0 h 24"/>
                  <a:gd name="T22" fmla="*/ 2 w 79"/>
                  <a:gd name="T23" fmla="*/ 0 h 24"/>
                  <a:gd name="T24" fmla="*/ 3 w 79"/>
                  <a:gd name="T25" fmla="*/ 0 h 24"/>
                  <a:gd name="T26" fmla="*/ 3 w 79"/>
                  <a:gd name="T27" fmla="*/ 0 h 24"/>
                  <a:gd name="T28" fmla="*/ 3 w 79"/>
                  <a:gd name="T29" fmla="*/ 1 h 24"/>
                  <a:gd name="T30" fmla="*/ 2 w 79"/>
                  <a:gd name="T31" fmla="*/ 1 h 24"/>
                  <a:gd name="T32" fmla="*/ 2 w 79"/>
                  <a:gd name="T33" fmla="*/ 1 h 24"/>
                  <a:gd name="T34" fmla="*/ 1 w 79"/>
                  <a:gd name="T35" fmla="*/ 1 h 24"/>
                  <a:gd name="T36" fmla="*/ 1 w 79"/>
                  <a:gd name="T37" fmla="*/ 1 h 24"/>
                  <a:gd name="T38" fmla="*/ 0 w 79"/>
                  <a:gd name="T39" fmla="*/ 1 h 24"/>
                  <a:gd name="T40" fmla="*/ 0 w 79"/>
                  <a:gd name="T41" fmla="*/ 1 h 24"/>
                  <a:gd name="T42" fmla="*/ 0 w 79"/>
                  <a:gd name="T43" fmla="*/ 1 h 24"/>
                  <a:gd name="T44" fmla="*/ 0 w 79"/>
                  <a:gd name="T45" fmla="*/ 1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24"/>
                  <a:gd name="T71" fmla="*/ 79 w 79"/>
                  <a:gd name="T72" fmla="*/ 24 h 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24">
                    <a:moveTo>
                      <a:pt x="4" y="24"/>
                    </a:moveTo>
                    <a:lnTo>
                      <a:pt x="2" y="18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8" y="7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7" y="3"/>
                    </a:lnTo>
                    <a:lnTo>
                      <a:pt x="35" y="2"/>
                    </a:lnTo>
                    <a:lnTo>
                      <a:pt x="45" y="2"/>
                    </a:lnTo>
                    <a:lnTo>
                      <a:pt x="60" y="1"/>
                    </a:lnTo>
                    <a:lnTo>
                      <a:pt x="78" y="0"/>
                    </a:lnTo>
                    <a:lnTo>
                      <a:pt x="79" y="8"/>
                    </a:lnTo>
                    <a:lnTo>
                      <a:pt x="74" y="14"/>
                    </a:lnTo>
                    <a:lnTo>
                      <a:pt x="63" y="17"/>
                    </a:lnTo>
                    <a:lnTo>
                      <a:pt x="50" y="20"/>
                    </a:lnTo>
                    <a:lnTo>
                      <a:pt x="35" y="22"/>
                    </a:lnTo>
                    <a:lnTo>
                      <a:pt x="21" y="23"/>
                    </a:lnTo>
                    <a:lnTo>
                      <a:pt x="10" y="24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14"/>
              <p:cNvSpPr>
                <a:spLocks/>
              </p:cNvSpPr>
              <p:nvPr/>
            </p:nvSpPr>
            <p:spPr bwMode="auto">
              <a:xfrm>
                <a:off x="1254" y="4159"/>
                <a:ext cx="78" cy="12"/>
              </a:xfrm>
              <a:custGeom>
                <a:avLst/>
                <a:gdLst>
                  <a:gd name="T0" fmla="*/ 1 w 233"/>
                  <a:gd name="T1" fmla="*/ 1 h 37"/>
                  <a:gd name="T2" fmla="*/ 0 w 233"/>
                  <a:gd name="T3" fmla="*/ 1 h 37"/>
                  <a:gd name="T4" fmla="*/ 0 w 233"/>
                  <a:gd name="T5" fmla="*/ 1 h 37"/>
                  <a:gd name="T6" fmla="*/ 0 w 233"/>
                  <a:gd name="T7" fmla="*/ 1 h 37"/>
                  <a:gd name="T8" fmla="*/ 0 w 233"/>
                  <a:gd name="T9" fmla="*/ 1 h 37"/>
                  <a:gd name="T10" fmla="*/ 0 w 233"/>
                  <a:gd name="T11" fmla="*/ 1 h 37"/>
                  <a:gd name="T12" fmla="*/ 0 w 233"/>
                  <a:gd name="T13" fmla="*/ 1 h 37"/>
                  <a:gd name="T14" fmla="*/ 0 w 233"/>
                  <a:gd name="T15" fmla="*/ 1 h 37"/>
                  <a:gd name="T16" fmla="*/ 0 w 233"/>
                  <a:gd name="T17" fmla="*/ 1 h 37"/>
                  <a:gd name="T18" fmla="*/ 0 w 233"/>
                  <a:gd name="T19" fmla="*/ 1 h 37"/>
                  <a:gd name="T20" fmla="*/ 0 w 233"/>
                  <a:gd name="T21" fmla="*/ 1 h 37"/>
                  <a:gd name="T22" fmla="*/ 0 w 233"/>
                  <a:gd name="T23" fmla="*/ 1 h 37"/>
                  <a:gd name="T24" fmla="*/ 1 w 233"/>
                  <a:gd name="T25" fmla="*/ 1 h 37"/>
                  <a:gd name="T26" fmla="*/ 1 w 233"/>
                  <a:gd name="T27" fmla="*/ 1 h 37"/>
                  <a:gd name="T28" fmla="*/ 2 w 233"/>
                  <a:gd name="T29" fmla="*/ 1 h 37"/>
                  <a:gd name="T30" fmla="*/ 2 w 233"/>
                  <a:gd name="T31" fmla="*/ 1 h 37"/>
                  <a:gd name="T32" fmla="*/ 3 w 233"/>
                  <a:gd name="T33" fmla="*/ 1 h 37"/>
                  <a:gd name="T34" fmla="*/ 4 w 233"/>
                  <a:gd name="T35" fmla="*/ 0 h 37"/>
                  <a:gd name="T36" fmla="*/ 5 w 233"/>
                  <a:gd name="T37" fmla="*/ 0 h 37"/>
                  <a:gd name="T38" fmla="*/ 5 w 233"/>
                  <a:gd name="T39" fmla="*/ 0 h 37"/>
                  <a:gd name="T40" fmla="*/ 6 w 233"/>
                  <a:gd name="T41" fmla="*/ 0 h 37"/>
                  <a:gd name="T42" fmla="*/ 7 w 233"/>
                  <a:gd name="T43" fmla="*/ 0 h 37"/>
                  <a:gd name="T44" fmla="*/ 7 w 233"/>
                  <a:gd name="T45" fmla="*/ 0 h 37"/>
                  <a:gd name="T46" fmla="*/ 8 w 233"/>
                  <a:gd name="T47" fmla="*/ 0 h 37"/>
                  <a:gd name="T48" fmla="*/ 9 w 233"/>
                  <a:gd name="T49" fmla="*/ 0 h 37"/>
                  <a:gd name="T50" fmla="*/ 9 w 233"/>
                  <a:gd name="T51" fmla="*/ 0 h 37"/>
                  <a:gd name="T52" fmla="*/ 9 w 233"/>
                  <a:gd name="T53" fmla="*/ 0 h 37"/>
                  <a:gd name="T54" fmla="*/ 9 w 233"/>
                  <a:gd name="T55" fmla="*/ 0 h 37"/>
                  <a:gd name="T56" fmla="*/ 9 w 233"/>
                  <a:gd name="T57" fmla="*/ 0 h 37"/>
                  <a:gd name="T58" fmla="*/ 8 w 233"/>
                  <a:gd name="T59" fmla="*/ 0 h 37"/>
                  <a:gd name="T60" fmla="*/ 7 w 233"/>
                  <a:gd name="T61" fmla="*/ 1 h 37"/>
                  <a:gd name="T62" fmla="*/ 7 w 233"/>
                  <a:gd name="T63" fmla="*/ 1 h 37"/>
                  <a:gd name="T64" fmla="*/ 6 w 233"/>
                  <a:gd name="T65" fmla="*/ 1 h 37"/>
                  <a:gd name="T66" fmla="*/ 5 w 233"/>
                  <a:gd name="T67" fmla="*/ 1 h 37"/>
                  <a:gd name="T68" fmla="*/ 5 w 233"/>
                  <a:gd name="T69" fmla="*/ 1 h 37"/>
                  <a:gd name="T70" fmla="*/ 4 w 233"/>
                  <a:gd name="T71" fmla="*/ 1 h 37"/>
                  <a:gd name="T72" fmla="*/ 4 w 233"/>
                  <a:gd name="T73" fmla="*/ 1 h 37"/>
                  <a:gd name="T74" fmla="*/ 3 w 233"/>
                  <a:gd name="T75" fmla="*/ 1 h 37"/>
                  <a:gd name="T76" fmla="*/ 2 w 233"/>
                  <a:gd name="T77" fmla="*/ 1 h 37"/>
                  <a:gd name="T78" fmla="*/ 2 w 233"/>
                  <a:gd name="T79" fmla="*/ 1 h 37"/>
                  <a:gd name="T80" fmla="*/ 2 w 233"/>
                  <a:gd name="T81" fmla="*/ 1 h 37"/>
                  <a:gd name="T82" fmla="*/ 1 w 233"/>
                  <a:gd name="T83" fmla="*/ 1 h 37"/>
                  <a:gd name="T84" fmla="*/ 1 w 233"/>
                  <a:gd name="T85" fmla="*/ 1 h 37"/>
                  <a:gd name="T86" fmla="*/ 1 w 233"/>
                  <a:gd name="T87" fmla="*/ 1 h 37"/>
                  <a:gd name="T88" fmla="*/ 1 w 233"/>
                  <a:gd name="T89" fmla="*/ 1 h 37"/>
                  <a:gd name="T90" fmla="*/ 1 w 233"/>
                  <a:gd name="T91" fmla="*/ 1 h 37"/>
                  <a:gd name="T92" fmla="*/ 1 w 233"/>
                  <a:gd name="T93" fmla="*/ 1 h 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3"/>
                  <a:gd name="T142" fmla="*/ 0 h 37"/>
                  <a:gd name="T143" fmla="*/ 233 w 233"/>
                  <a:gd name="T144" fmla="*/ 37 h 3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3" h="37">
                    <a:moveTo>
                      <a:pt x="14" y="37"/>
                    </a:moveTo>
                    <a:lnTo>
                      <a:pt x="9" y="33"/>
                    </a:lnTo>
                    <a:lnTo>
                      <a:pt x="7" y="30"/>
                    </a:lnTo>
                    <a:lnTo>
                      <a:pt x="5" y="29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5" y="18"/>
                    </a:lnTo>
                    <a:lnTo>
                      <a:pt x="8" y="18"/>
                    </a:lnTo>
                    <a:lnTo>
                      <a:pt x="12" y="17"/>
                    </a:lnTo>
                    <a:lnTo>
                      <a:pt x="18" y="17"/>
                    </a:lnTo>
                    <a:lnTo>
                      <a:pt x="27" y="17"/>
                    </a:lnTo>
                    <a:lnTo>
                      <a:pt x="42" y="17"/>
                    </a:lnTo>
                    <a:lnTo>
                      <a:pt x="62" y="17"/>
                    </a:lnTo>
                    <a:lnTo>
                      <a:pt x="87" y="17"/>
                    </a:lnTo>
                    <a:lnTo>
                      <a:pt x="103" y="13"/>
                    </a:lnTo>
                    <a:lnTo>
                      <a:pt x="121" y="10"/>
                    </a:lnTo>
                    <a:lnTo>
                      <a:pt x="139" y="8"/>
                    </a:lnTo>
                    <a:lnTo>
                      <a:pt x="158" y="4"/>
                    </a:lnTo>
                    <a:lnTo>
                      <a:pt x="176" y="3"/>
                    </a:lnTo>
                    <a:lnTo>
                      <a:pt x="196" y="1"/>
                    </a:lnTo>
                    <a:lnTo>
                      <a:pt x="214" y="0"/>
                    </a:lnTo>
                    <a:lnTo>
                      <a:pt x="232" y="0"/>
                    </a:lnTo>
                    <a:lnTo>
                      <a:pt x="233" y="1"/>
                    </a:lnTo>
                    <a:lnTo>
                      <a:pt x="233" y="3"/>
                    </a:lnTo>
                    <a:lnTo>
                      <a:pt x="232" y="5"/>
                    </a:lnTo>
                    <a:lnTo>
                      <a:pt x="231" y="11"/>
                    </a:lnTo>
                    <a:lnTo>
                      <a:pt x="214" y="13"/>
                    </a:lnTo>
                    <a:lnTo>
                      <a:pt x="197" y="16"/>
                    </a:lnTo>
                    <a:lnTo>
                      <a:pt x="179" y="18"/>
                    </a:lnTo>
                    <a:lnTo>
                      <a:pt x="162" y="20"/>
                    </a:lnTo>
                    <a:lnTo>
                      <a:pt x="145" y="23"/>
                    </a:lnTo>
                    <a:lnTo>
                      <a:pt x="128" y="25"/>
                    </a:lnTo>
                    <a:lnTo>
                      <a:pt x="110" y="27"/>
                    </a:lnTo>
                    <a:lnTo>
                      <a:pt x="95" y="29"/>
                    </a:lnTo>
                    <a:lnTo>
                      <a:pt x="80" y="30"/>
                    </a:lnTo>
                    <a:lnTo>
                      <a:pt x="66" y="33"/>
                    </a:lnTo>
                    <a:lnTo>
                      <a:pt x="54" y="34"/>
                    </a:lnTo>
                    <a:lnTo>
                      <a:pt x="42" y="35"/>
                    </a:lnTo>
                    <a:lnTo>
                      <a:pt x="32" y="36"/>
                    </a:lnTo>
                    <a:lnTo>
                      <a:pt x="24" y="36"/>
                    </a:lnTo>
                    <a:lnTo>
                      <a:pt x="18" y="37"/>
                    </a:lnTo>
                    <a:lnTo>
                      <a:pt x="14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5"/>
              <p:cNvSpPr>
                <a:spLocks/>
              </p:cNvSpPr>
              <p:nvPr/>
            </p:nvSpPr>
            <p:spPr bwMode="auto">
              <a:xfrm>
                <a:off x="1378" y="4150"/>
                <a:ext cx="45" cy="6"/>
              </a:xfrm>
              <a:custGeom>
                <a:avLst/>
                <a:gdLst>
                  <a:gd name="T0" fmla="*/ 4 w 136"/>
                  <a:gd name="T1" fmla="*/ 1 h 18"/>
                  <a:gd name="T2" fmla="*/ 4 w 136"/>
                  <a:gd name="T3" fmla="*/ 1 h 18"/>
                  <a:gd name="T4" fmla="*/ 3 w 136"/>
                  <a:gd name="T5" fmla="*/ 1 h 18"/>
                  <a:gd name="T6" fmla="*/ 3 w 136"/>
                  <a:gd name="T7" fmla="*/ 1 h 18"/>
                  <a:gd name="T8" fmla="*/ 2 w 136"/>
                  <a:gd name="T9" fmla="*/ 1 h 18"/>
                  <a:gd name="T10" fmla="*/ 2 w 136"/>
                  <a:gd name="T11" fmla="*/ 1 h 18"/>
                  <a:gd name="T12" fmla="*/ 1 w 136"/>
                  <a:gd name="T13" fmla="*/ 0 h 18"/>
                  <a:gd name="T14" fmla="*/ 1 w 136"/>
                  <a:gd name="T15" fmla="*/ 0 h 18"/>
                  <a:gd name="T16" fmla="*/ 0 w 136"/>
                  <a:gd name="T17" fmla="*/ 0 h 18"/>
                  <a:gd name="T18" fmla="*/ 0 w 136"/>
                  <a:gd name="T19" fmla="*/ 0 h 18"/>
                  <a:gd name="T20" fmla="*/ 1 w 136"/>
                  <a:gd name="T21" fmla="*/ 0 h 18"/>
                  <a:gd name="T22" fmla="*/ 1 w 136"/>
                  <a:gd name="T23" fmla="*/ 0 h 18"/>
                  <a:gd name="T24" fmla="*/ 2 w 136"/>
                  <a:gd name="T25" fmla="*/ 0 h 18"/>
                  <a:gd name="T26" fmla="*/ 3 w 136"/>
                  <a:gd name="T27" fmla="*/ 0 h 18"/>
                  <a:gd name="T28" fmla="*/ 4 w 136"/>
                  <a:gd name="T29" fmla="*/ 0 h 18"/>
                  <a:gd name="T30" fmla="*/ 4 w 136"/>
                  <a:gd name="T31" fmla="*/ 0 h 18"/>
                  <a:gd name="T32" fmla="*/ 5 w 136"/>
                  <a:gd name="T33" fmla="*/ 0 h 18"/>
                  <a:gd name="T34" fmla="*/ 5 w 136"/>
                  <a:gd name="T35" fmla="*/ 0 h 18"/>
                  <a:gd name="T36" fmla="*/ 5 w 136"/>
                  <a:gd name="T37" fmla="*/ 0 h 18"/>
                  <a:gd name="T38" fmla="*/ 5 w 136"/>
                  <a:gd name="T39" fmla="*/ 0 h 18"/>
                  <a:gd name="T40" fmla="*/ 5 w 136"/>
                  <a:gd name="T41" fmla="*/ 1 h 18"/>
                  <a:gd name="T42" fmla="*/ 5 w 136"/>
                  <a:gd name="T43" fmla="*/ 1 h 18"/>
                  <a:gd name="T44" fmla="*/ 5 w 136"/>
                  <a:gd name="T45" fmla="*/ 1 h 18"/>
                  <a:gd name="T46" fmla="*/ 4 w 136"/>
                  <a:gd name="T47" fmla="*/ 1 h 18"/>
                  <a:gd name="T48" fmla="*/ 4 w 136"/>
                  <a:gd name="T49" fmla="*/ 1 h 18"/>
                  <a:gd name="T50" fmla="*/ 4 w 136"/>
                  <a:gd name="T51" fmla="*/ 1 h 18"/>
                  <a:gd name="T52" fmla="*/ 4 w 136"/>
                  <a:gd name="T53" fmla="*/ 1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6"/>
                  <a:gd name="T82" fmla="*/ 0 h 18"/>
                  <a:gd name="T83" fmla="*/ 136 w 136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6" h="18">
                    <a:moveTo>
                      <a:pt x="114" y="18"/>
                    </a:moveTo>
                    <a:lnTo>
                      <a:pt x="99" y="18"/>
                    </a:lnTo>
                    <a:lnTo>
                      <a:pt x="84" y="17"/>
                    </a:lnTo>
                    <a:lnTo>
                      <a:pt x="69" y="17"/>
                    </a:lnTo>
                    <a:lnTo>
                      <a:pt x="56" y="15"/>
                    </a:lnTo>
                    <a:lnTo>
                      <a:pt x="41" y="14"/>
                    </a:lnTo>
                    <a:lnTo>
                      <a:pt x="27" y="13"/>
                    </a:lnTo>
                    <a:lnTo>
                      <a:pt x="14" y="11"/>
                    </a:lnTo>
                    <a:lnTo>
                      <a:pt x="0" y="9"/>
                    </a:lnTo>
                    <a:lnTo>
                      <a:pt x="7" y="6"/>
                    </a:lnTo>
                    <a:lnTo>
                      <a:pt x="19" y="5"/>
                    </a:lnTo>
                    <a:lnTo>
                      <a:pt x="37" y="3"/>
                    </a:lnTo>
                    <a:lnTo>
                      <a:pt x="58" y="2"/>
                    </a:lnTo>
                    <a:lnTo>
                      <a:pt x="80" y="1"/>
                    </a:lnTo>
                    <a:lnTo>
                      <a:pt x="100" y="1"/>
                    </a:lnTo>
                    <a:lnTo>
                      <a:pt x="116" y="0"/>
                    </a:lnTo>
                    <a:lnTo>
                      <a:pt x="126" y="0"/>
                    </a:lnTo>
                    <a:lnTo>
                      <a:pt x="128" y="2"/>
                    </a:lnTo>
                    <a:lnTo>
                      <a:pt x="133" y="5"/>
                    </a:lnTo>
                    <a:lnTo>
                      <a:pt x="136" y="11"/>
                    </a:lnTo>
                    <a:lnTo>
                      <a:pt x="136" y="18"/>
                    </a:lnTo>
                    <a:lnTo>
                      <a:pt x="131" y="18"/>
                    </a:lnTo>
                    <a:lnTo>
                      <a:pt x="125" y="18"/>
                    </a:lnTo>
                    <a:lnTo>
                      <a:pt x="119" y="18"/>
                    </a:lnTo>
                    <a:lnTo>
                      <a:pt x="1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16"/>
              <p:cNvSpPr>
                <a:spLocks/>
              </p:cNvSpPr>
              <p:nvPr/>
            </p:nvSpPr>
            <p:spPr bwMode="auto">
              <a:xfrm>
                <a:off x="1263" y="4122"/>
                <a:ext cx="31" cy="7"/>
              </a:xfrm>
              <a:custGeom>
                <a:avLst/>
                <a:gdLst>
                  <a:gd name="T0" fmla="*/ 0 w 93"/>
                  <a:gd name="T1" fmla="*/ 1 h 23"/>
                  <a:gd name="T2" fmla="*/ 0 w 93"/>
                  <a:gd name="T3" fmla="*/ 1 h 23"/>
                  <a:gd name="T4" fmla="*/ 0 w 93"/>
                  <a:gd name="T5" fmla="*/ 0 h 23"/>
                  <a:gd name="T6" fmla="*/ 0 w 93"/>
                  <a:gd name="T7" fmla="*/ 0 h 23"/>
                  <a:gd name="T8" fmla="*/ 0 w 93"/>
                  <a:gd name="T9" fmla="*/ 0 h 23"/>
                  <a:gd name="T10" fmla="*/ 0 w 93"/>
                  <a:gd name="T11" fmla="*/ 0 h 23"/>
                  <a:gd name="T12" fmla="*/ 1 w 93"/>
                  <a:gd name="T13" fmla="*/ 0 h 23"/>
                  <a:gd name="T14" fmla="*/ 1 w 93"/>
                  <a:gd name="T15" fmla="*/ 0 h 23"/>
                  <a:gd name="T16" fmla="*/ 2 w 93"/>
                  <a:gd name="T17" fmla="*/ 0 h 23"/>
                  <a:gd name="T18" fmla="*/ 2 w 93"/>
                  <a:gd name="T19" fmla="*/ 0 h 23"/>
                  <a:gd name="T20" fmla="*/ 3 w 93"/>
                  <a:gd name="T21" fmla="*/ 0 h 23"/>
                  <a:gd name="T22" fmla="*/ 3 w 93"/>
                  <a:gd name="T23" fmla="*/ 0 h 23"/>
                  <a:gd name="T24" fmla="*/ 3 w 93"/>
                  <a:gd name="T25" fmla="*/ 0 h 23"/>
                  <a:gd name="T26" fmla="*/ 3 w 93"/>
                  <a:gd name="T27" fmla="*/ 0 h 23"/>
                  <a:gd name="T28" fmla="*/ 3 w 93"/>
                  <a:gd name="T29" fmla="*/ 0 h 23"/>
                  <a:gd name="T30" fmla="*/ 3 w 93"/>
                  <a:gd name="T31" fmla="*/ 0 h 23"/>
                  <a:gd name="T32" fmla="*/ 3 w 93"/>
                  <a:gd name="T33" fmla="*/ 0 h 23"/>
                  <a:gd name="T34" fmla="*/ 3 w 93"/>
                  <a:gd name="T35" fmla="*/ 0 h 23"/>
                  <a:gd name="T36" fmla="*/ 3 w 93"/>
                  <a:gd name="T37" fmla="*/ 0 h 23"/>
                  <a:gd name="T38" fmla="*/ 2 w 93"/>
                  <a:gd name="T39" fmla="*/ 1 h 23"/>
                  <a:gd name="T40" fmla="*/ 2 w 93"/>
                  <a:gd name="T41" fmla="*/ 1 h 23"/>
                  <a:gd name="T42" fmla="*/ 2 w 93"/>
                  <a:gd name="T43" fmla="*/ 1 h 23"/>
                  <a:gd name="T44" fmla="*/ 1 w 93"/>
                  <a:gd name="T45" fmla="*/ 1 h 23"/>
                  <a:gd name="T46" fmla="*/ 1 w 93"/>
                  <a:gd name="T47" fmla="*/ 1 h 23"/>
                  <a:gd name="T48" fmla="*/ 0 w 93"/>
                  <a:gd name="T49" fmla="*/ 1 h 23"/>
                  <a:gd name="T50" fmla="*/ 0 w 93"/>
                  <a:gd name="T51" fmla="*/ 1 h 23"/>
                  <a:gd name="T52" fmla="*/ 0 w 93"/>
                  <a:gd name="T53" fmla="*/ 1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3"/>
                  <a:gd name="T82" fmla="*/ 0 h 23"/>
                  <a:gd name="T83" fmla="*/ 93 w 9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3" h="23">
                    <a:moveTo>
                      <a:pt x="11" y="23"/>
                    </a:moveTo>
                    <a:lnTo>
                      <a:pt x="5" y="17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10" y="5"/>
                    </a:lnTo>
                    <a:lnTo>
                      <a:pt x="21" y="4"/>
                    </a:lnTo>
                    <a:lnTo>
                      <a:pt x="33" y="3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86" y="2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3" y="7"/>
                    </a:lnTo>
                    <a:lnTo>
                      <a:pt x="93" y="8"/>
                    </a:lnTo>
                    <a:lnTo>
                      <a:pt x="93" y="11"/>
                    </a:lnTo>
                    <a:lnTo>
                      <a:pt x="82" y="12"/>
                    </a:lnTo>
                    <a:lnTo>
                      <a:pt x="72" y="14"/>
                    </a:lnTo>
                    <a:lnTo>
                      <a:pt x="62" y="15"/>
                    </a:lnTo>
                    <a:lnTo>
                      <a:pt x="52" y="16"/>
                    </a:lnTo>
                    <a:lnTo>
                      <a:pt x="41" y="19"/>
                    </a:lnTo>
                    <a:lnTo>
                      <a:pt x="31" y="20"/>
                    </a:lnTo>
                    <a:lnTo>
                      <a:pt x="21" y="22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17"/>
              <p:cNvSpPr>
                <a:spLocks/>
              </p:cNvSpPr>
              <p:nvPr/>
            </p:nvSpPr>
            <p:spPr bwMode="auto">
              <a:xfrm>
                <a:off x="1304" y="4121"/>
                <a:ext cx="15" cy="5"/>
              </a:xfrm>
              <a:custGeom>
                <a:avLst/>
                <a:gdLst>
                  <a:gd name="T0" fmla="*/ 0 w 44"/>
                  <a:gd name="T1" fmla="*/ 0 h 17"/>
                  <a:gd name="T2" fmla="*/ 0 w 44"/>
                  <a:gd name="T3" fmla="*/ 0 h 17"/>
                  <a:gd name="T4" fmla="*/ 0 w 44"/>
                  <a:gd name="T5" fmla="*/ 0 h 17"/>
                  <a:gd name="T6" fmla="*/ 0 w 44"/>
                  <a:gd name="T7" fmla="*/ 0 h 17"/>
                  <a:gd name="T8" fmla="*/ 0 w 44"/>
                  <a:gd name="T9" fmla="*/ 0 h 17"/>
                  <a:gd name="T10" fmla="*/ 0 w 44"/>
                  <a:gd name="T11" fmla="*/ 0 h 17"/>
                  <a:gd name="T12" fmla="*/ 0 w 44"/>
                  <a:gd name="T13" fmla="*/ 0 h 17"/>
                  <a:gd name="T14" fmla="*/ 0 w 44"/>
                  <a:gd name="T15" fmla="*/ 0 h 17"/>
                  <a:gd name="T16" fmla="*/ 0 w 44"/>
                  <a:gd name="T17" fmla="*/ 0 h 17"/>
                  <a:gd name="T18" fmla="*/ 0 w 44"/>
                  <a:gd name="T19" fmla="*/ 0 h 17"/>
                  <a:gd name="T20" fmla="*/ 0 w 44"/>
                  <a:gd name="T21" fmla="*/ 0 h 17"/>
                  <a:gd name="T22" fmla="*/ 0 w 44"/>
                  <a:gd name="T23" fmla="*/ 0 h 17"/>
                  <a:gd name="T24" fmla="*/ 1 w 44"/>
                  <a:gd name="T25" fmla="*/ 0 h 17"/>
                  <a:gd name="T26" fmla="*/ 1 w 44"/>
                  <a:gd name="T27" fmla="*/ 0 h 17"/>
                  <a:gd name="T28" fmla="*/ 1 w 44"/>
                  <a:gd name="T29" fmla="*/ 0 h 17"/>
                  <a:gd name="T30" fmla="*/ 1 w 44"/>
                  <a:gd name="T31" fmla="*/ 0 h 17"/>
                  <a:gd name="T32" fmla="*/ 2 w 44"/>
                  <a:gd name="T33" fmla="*/ 0 h 17"/>
                  <a:gd name="T34" fmla="*/ 2 w 44"/>
                  <a:gd name="T35" fmla="*/ 0 h 17"/>
                  <a:gd name="T36" fmla="*/ 2 w 44"/>
                  <a:gd name="T37" fmla="*/ 0 h 17"/>
                  <a:gd name="T38" fmla="*/ 2 w 44"/>
                  <a:gd name="T39" fmla="*/ 0 h 17"/>
                  <a:gd name="T40" fmla="*/ 2 w 44"/>
                  <a:gd name="T41" fmla="*/ 0 h 17"/>
                  <a:gd name="T42" fmla="*/ 1 w 44"/>
                  <a:gd name="T43" fmla="*/ 0 h 17"/>
                  <a:gd name="T44" fmla="*/ 1 w 44"/>
                  <a:gd name="T45" fmla="*/ 0 h 17"/>
                  <a:gd name="T46" fmla="*/ 1 w 44"/>
                  <a:gd name="T47" fmla="*/ 0 h 17"/>
                  <a:gd name="T48" fmla="*/ 0 w 44"/>
                  <a:gd name="T49" fmla="*/ 0 h 17"/>
                  <a:gd name="T50" fmla="*/ 0 w 44"/>
                  <a:gd name="T51" fmla="*/ 0 h 17"/>
                  <a:gd name="T52" fmla="*/ 0 w 44"/>
                  <a:gd name="T53" fmla="*/ 0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"/>
                  <a:gd name="T82" fmla="*/ 0 h 17"/>
                  <a:gd name="T83" fmla="*/ 44 w 44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" h="17">
                    <a:moveTo>
                      <a:pt x="13" y="17"/>
                    </a:moveTo>
                    <a:lnTo>
                      <a:pt x="10" y="16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24" y="1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3" y="3"/>
                    </a:lnTo>
                    <a:lnTo>
                      <a:pt x="43" y="6"/>
                    </a:lnTo>
                    <a:lnTo>
                      <a:pt x="44" y="9"/>
                    </a:lnTo>
                    <a:lnTo>
                      <a:pt x="39" y="14"/>
                    </a:lnTo>
                    <a:lnTo>
                      <a:pt x="30" y="16"/>
                    </a:lnTo>
                    <a:lnTo>
                      <a:pt x="21" y="17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18"/>
              <p:cNvSpPr>
                <a:spLocks/>
              </p:cNvSpPr>
              <p:nvPr/>
            </p:nvSpPr>
            <p:spPr bwMode="auto">
              <a:xfrm>
                <a:off x="1404" y="4109"/>
                <a:ext cx="11" cy="5"/>
              </a:xfrm>
              <a:custGeom>
                <a:avLst/>
                <a:gdLst>
                  <a:gd name="T0" fmla="*/ 0 w 35"/>
                  <a:gd name="T1" fmla="*/ 1 h 16"/>
                  <a:gd name="T2" fmla="*/ 0 w 35"/>
                  <a:gd name="T3" fmla="*/ 0 h 16"/>
                  <a:gd name="T4" fmla="*/ 0 w 35"/>
                  <a:gd name="T5" fmla="*/ 0 h 16"/>
                  <a:gd name="T6" fmla="*/ 0 w 35"/>
                  <a:gd name="T7" fmla="*/ 0 h 16"/>
                  <a:gd name="T8" fmla="*/ 0 w 35"/>
                  <a:gd name="T9" fmla="*/ 0 h 16"/>
                  <a:gd name="T10" fmla="*/ 0 w 35"/>
                  <a:gd name="T11" fmla="*/ 0 h 16"/>
                  <a:gd name="T12" fmla="*/ 0 w 35"/>
                  <a:gd name="T13" fmla="*/ 0 h 16"/>
                  <a:gd name="T14" fmla="*/ 1 w 35"/>
                  <a:gd name="T15" fmla="*/ 0 h 16"/>
                  <a:gd name="T16" fmla="*/ 1 w 35"/>
                  <a:gd name="T17" fmla="*/ 0 h 16"/>
                  <a:gd name="T18" fmla="*/ 1 w 35"/>
                  <a:gd name="T19" fmla="*/ 0 h 16"/>
                  <a:gd name="T20" fmla="*/ 1 w 35"/>
                  <a:gd name="T21" fmla="*/ 0 h 16"/>
                  <a:gd name="T22" fmla="*/ 1 w 35"/>
                  <a:gd name="T23" fmla="*/ 0 h 16"/>
                  <a:gd name="T24" fmla="*/ 1 w 35"/>
                  <a:gd name="T25" fmla="*/ 0 h 16"/>
                  <a:gd name="T26" fmla="*/ 1 w 35"/>
                  <a:gd name="T27" fmla="*/ 0 h 16"/>
                  <a:gd name="T28" fmla="*/ 1 w 35"/>
                  <a:gd name="T29" fmla="*/ 0 h 16"/>
                  <a:gd name="T30" fmla="*/ 0 w 35"/>
                  <a:gd name="T31" fmla="*/ 0 h 16"/>
                  <a:gd name="T32" fmla="*/ 0 w 35"/>
                  <a:gd name="T33" fmla="*/ 1 h 16"/>
                  <a:gd name="T34" fmla="*/ 0 w 35"/>
                  <a:gd name="T35" fmla="*/ 1 h 16"/>
                  <a:gd name="T36" fmla="*/ 0 w 35"/>
                  <a:gd name="T37" fmla="*/ 1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16"/>
                  <a:gd name="T59" fmla="*/ 35 w 35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16">
                    <a:moveTo>
                      <a:pt x="6" y="16"/>
                    </a:moveTo>
                    <a:lnTo>
                      <a:pt x="5" y="14"/>
                    </a:lnTo>
                    <a:lnTo>
                      <a:pt x="4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35" y="7"/>
                    </a:lnTo>
                    <a:lnTo>
                      <a:pt x="34" y="12"/>
                    </a:lnTo>
                    <a:lnTo>
                      <a:pt x="28" y="13"/>
                    </a:lnTo>
                    <a:lnTo>
                      <a:pt x="21" y="13"/>
                    </a:lnTo>
                    <a:lnTo>
                      <a:pt x="13" y="14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19"/>
              <p:cNvSpPr>
                <a:spLocks/>
              </p:cNvSpPr>
              <p:nvPr/>
            </p:nvSpPr>
            <p:spPr bwMode="auto">
              <a:xfrm>
                <a:off x="1424" y="4108"/>
                <a:ext cx="30" cy="6"/>
              </a:xfrm>
              <a:custGeom>
                <a:avLst/>
                <a:gdLst>
                  <a:gd name="T0" fmla="*/ 0 w 88"/>
                  <a:gd name="T1" fmla="*/ 1 h 17"/>
                  <a:gd name="T2" fmla="*/ 0 w 88"/>
                  <a:gd name="T3" fmla="*/ 1 h 17"/>
                  <a:gd name="T4" fmla="*/ 0 w 88"/>
                  <a:gd name="T5" fmla="*/ 1 h 17"/>
                  <a:gd name="T6" fmla="*/ 0 w 88"/>
                  <a:gd name="T7" fmla="*/ 0 h 17"/>
                  <a:gd name="T8" fmla="*/ 0 w 88"/>
                  <a:gd name="T9" fmla="*/ 0 h 17"/>
                  <a:gd name="T10" fmla="*/ 0 w 88"/>
                  <a:gd name="T11" fmla="*/ 0 h 17"/>
                  <a:gd name="T12" fmla="*/ 1 w 88"/>
                  <a:gd name="T13" fmla="*/ 0 h 17"/>
                  <a:gd name="T14" fmla="*/ 1 w 88"/>
                  <a:gd name="T15" fmla="*/ 0 h 17"/>
                  <a:gd name="T16" fmla="*/ 1 w 88"/>
                  <a:gd name="T17" fmla="*/ 0 h 17"/>
                  <a:gd name="T18" fmla="*/ 2 w 88"/>
                  <a:gd name="T19" fmla="*/ 0 h 17"/>
                  <a:gd name="T20" fmla="*/ 2 w 88"/>
                  <a:gd name="T21" fmla="*/ 0 h 17"/>
                  <a:gd name="T22" fmla="*/ 3 w 88"/>
                  <a:gd name="T23" fmla="*/ 0 h 17"/>
                  <a:gd name="T24" fmla="*/ 3 w 88"/>
                  <a:gd name="T25" fmla="*/ 0 h 17"/>
                  <a:gd name="T26" fmla="*/ 3 w 88"/>
                  <a:gd name="T27" fmla="*/ 0 h 17"/>
                  <a:gd name="T28" fmla="*/ 3 w 88"/>
                  <a:gd name="T29" fmla="*/ 0 h 17"/>
                  <a:gd name="T30" fmla="*/ 3 w 88"/>
                  <a:gd name="T31" fmla="*/ 0 h 17"/>
                  <a:gd name="T32" fmla="*/ 3 w 88"/>
                  <a:gd name="T33" fmla="*/ 0 h 17"/>
                  <a:gd name="T34" fmla="*/ 3 w 88"/>
                  <a:gd name="T35" fmla="*/ 1 h 17"/>
                  <a:gd name="T36" fmla="*/ 3 w 88"/>
                  <a:gd name="T37" fmla="*/ 1 h 17"/>
                  <a:gd name="T38" fmla="*/ 3 w 88"/>
                  <a:gd name="T39" fmla="*/ 1 h 17"/>
                  <a:gd name="T40" fmla="*/ 3 w 88"/>
                  <a:gd name="T41" fmla="*/ 1 h 17"/>
                  <a:gd name="T42" fmla="*/ 2 w 88"/>
                  <a:gd name="T43" fmla="*/ 1 h 17"/>
                  <a:gd name="T44" fmla="*/ 2 w 88"/>
                  <a:gd name="T45" fmla="*/ 1 h 17"/>
                  <a:gd name="T46" fmla="*/ 1 w 88"/>
                  <a:gd name="T47" fmla="*/ 1 h 17"/>
                  <a:gd name="T48" fmla="*/ 0 w 88"/>
                  <a:gd name="T49" fmla="*/ 1 h 17"/>
                  <a:gd name="T50" fmla="*/ 0 w 88"/>
                  <a:gd name="T51" fmla="*/ 1 h 17"/>
                  <a:gd name="T52" fmla="*/ 0 w 88"/>
                  <a:gd name="T53" fmla="*/ 1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8"/>
                  <a:gd name="T82" fmla="*/ 0 h 17"/>
                  <a:gd name="T83" fmla="*/ 88 w 8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8" h="17">
                    <a:moveTo>
                      <a:pt x="2" y="17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16" y="3"/>
                    </a:lnTo>
                    <a:lnTo>
                      <a:pt x="27" y="2"/>
                    </a:lnTo>
                    <a:lnTo>
                      <a:pt x="38" y="2"/>
                    </a:lnTo>
                    <a:lnTo>
                      <a:pt x="51" y="0"/>
                    </a:lnTo>
                    <a:lnTo>
                      <a:pt x="63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86" y="3"/>
                    </a:lnTo>
                    <a:lnTo>
                      <a:pt x="87" y="4"/>
                    </a:lnTo>
                    <a:lnTo>
                      <a:pt x="87" y="7"/>
                    </a:lnTo>
                    <a:lnTo>
                      <a:pt x="88" y="12"/>
                    </a:lnTo>
                    <a:lnTo>
                      <a:pt x="84" y="13"/>
                    </a:lnTo>
                    <a:lnTo>
                      <a:pt x="80" y="13"/>
                    </a:lnTo>
                    <a:lnTo>
                      <a:pt x="75" y="14"/>
                    </a:lnTo>
                    <a:lnTo>
                      <a:pt x="68" y="14"/>
                    </a:lnTo>
                    <a:lnTo>
                      <a:pt x="59" y="15"/>
                    </a:lnTo>
                    <a:lnTo>
                      <a:pt x="45" y="15"/>
                    </a:lnTo>
                    <a:lnTo>
                      <a:pt x="26" y="16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20"/>
              <p:cNvSpPr>
                <a:spLocks/>
              </p:cNvSpPr>
              <p:nvPr/>
            </p:nvSpPr>
            <p:spPr bwMode="auto">
              <a:xfrm>
                <a:off x="1243" y="4076"/>
                <a:ext cx="53" cy="8"/>
              </a:xfrm>
              <a:custGeom>
                <a:avLst/>
                <a:gdLst>
                  <a:gd name="T0" fmla="*/ 0 w 159"/>
                  <a:gd name="T1" fmla="*/ 1 h 24"/>
                  <a:gd name="T2" fmla="*/ 0 w 159"/>
                  <a:gd name="T3" fmla="*/ 1 h 24"/>
                  <a:gd name="T4" fmla="*/ 0 w 159"/>
                  <a:gd name="T5" fmla="*/ 1 h 24"/>
                  <a:gd name="T6" fmla="*/ 0 w 159"/>
                  <a:gd name="T7" fmla="*/ 1 h 24"/>
                  <a:gd name="T8" fmla="*/ 0 w 159"/>
                  <a:gd name="T9" fmla="*/ 0 h 24"/>
                  <a:gd name="T10" fmla="*/ 1 w 159"/>
                  <a:gd name="T11" fmla="*/ 0 h 24"/>
                  <a:gd name="T12" fmla="*/ 1 w 159"/>
                  <a:gd name="T13" fmla="*/ 0 h 24"/>
                  <a:gd name="T14" fmla="*/ 2 w 159"/>
                  <a:gd name="T15" fmla="*/ 0 h 24"/>
                  <a:gd name="T16" fmla="*/ 3 w 159"/>
                  <a:gd name="T17" fmla="*/ 0 h 24"/>
                  <a:gd name="T18" fmla="*/ 4 w 159"/>
                  <a:gd name="T19" fmla="*/ 0 h 24"/>
                  <a:gd name="T20" fmla="*/ 4 w 159"/>
                  <a:gd name="T21" fmla="*/ 0 h 24"/>
                  <a:gd name="T22" fmla="*/ 5 w 159"/>
                  <a:gd name="T23" fmla="*/ 0 h 24"/>
                  <a:gd name="T24" fmla="*/ 6 w 159"/>
                  <a:gd name="T25" fmla="*/ 0 h 24"/>
                  <a:gd name="T26" fmla="*/ 6 w 159"/>
                  <a:gd name="T27" fmla="*/ 0 h 24"/>
                  <a:gd name="T28" fmla="*/ 6 w 159"/>
                  <a:gd name="T29" fmla="*/ 0 h 24"/>
                  <a:gd name="T30" fmla="*/ 6 w 159"/>
                  <a:gd name="T31" fmla="*/ 0 h 24"/>
                  <a:gd name="T32" fmla="*/ 5 w 159"/>
                  <a:gd name="T33" fmla="*/ 0 h 24"/>
                  <a:gd name="T34" fmla="*/ 5 w 159"/>
                  <a:gd name="T35" fmla="*/ 0 h 24"/>
                  <a:gd name="T36" fmla="*/ 4 w 159"/>
                  <a:gd name="T37" fmla="*/ 0 h 24"/>
                  <a:gd name="T38" fmla="*/ 3 w 159"/>
                  <a:gd name="T39" fmla="*/ 1 h 24"/>
                  <a:gd name="T40" fmla="*/ 2 w 159"/>
                  <a:gd name="T41" fmla="*/ 1 h 24"/>
                  <a:gd name="T42" fmla="*/ 2 w 159"/>
                  <a:gd name="T43" fmla="*/ 1 h 24"/>
                  <a:gd name="T44" fmla="*/ 2 w 159"/>
                  <a:gd name="T45" fmla="*/ 1 h 24"/>
                  <a:gd name="T46" fmla="*/ 1 w 159"/>
                  <a:gd name="T47" fmla="*/ 1 h 24"/>
                  <a:gd name="T48" fmla="*/ 1 w 159"/>
                  <a:gd name="T49" fmla="*/ 1 h 24"/>
                  <a:gd name="T50" fmla="*/ 1 w 159"/>
                  <a:gd name="T51" fmla="*/ 1 h 24"/>
                  <a:gd name="T52" fmla="*/ 1 w 159"/>
                  <a:gd name="T53" fmla="*/ 1 h 24"/>
                  <a:gd name="T54" fmla="*/ 1 w 159"/>
                  <a:gd name="T55" fmla="*/ 1 h 24"/>
                  <a:gd name="T56" fmla="*/ 0 w 159"/>
                  <a:gd name="T57" fmla="*/ 1 h 24"/>
                  <a:gd name="T58" fmla="*/ 0 w 159"/>
                  <a:gd name="T59" fmla="*/ 1 h 24"/>
                  <a:gd name="T60" fmla="*/ 0 w 159"/>
                  <a:gd name="T61" fmla="*/ 1 h 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9"/>
                  <a:gd name="T94" fmla="*/ 0 h 24"/>
                  <a:gd name="T95" fmla="*/ 159 w 159"/>
                  <a:gd name="T96" fmla="*/ 24 h 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9" h="24">
                    <a:moveTo>
                      <a:pt x="12" y="24"/>
                    </a:moveTo>
                    <a:lnTo>
                      <a:pt x="4" y="22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7" y="4"/>
                    </a:lnTo>
                    <a:lnTo>
                      <a:pt x="35" y="1"/>
                    </a:lnTo>
                    <a:lnTo>
                      <a:pt x="56" y="0"/>
                    </a:lnTo>
                    <a:lnTo>
                      <a:pt x="76" y="0"/>
                    </a:lnTo>
                    <a:lnTo>
                      <a:pt x="98" y="0"/>
                    </a:lnTo>
                    <a:lnTo>
                      <a:pt x="120" y="1"/>
                    </a:lnTo>
                    <a:lnTo>
                      <a:pt x="140" y="1"/>
                    </a:lnTo>
                    <a:lnTo>
                      <a:pt x="159" y="2"/>
                    </a:lnTo>
                    <a:lnTo>
                      <a:pt x="158" y="3"/>
                    </a:lnTo>
                    <a:lnTo>
                      <a:pt x="156" y="3"/>
                    </a:lnTo>
                    <a:lnTo>
                      <a:pt x="151" y="4"/>
                    </a:lnTo>
                    <a:lnTo>
                      <a:pt x="143" y="7"/>
                    </a:lnTo>
                    <a:lnTo>
                      <a:pt x="132" y="9"/>
                    </a:lnTo>
                    <a:lnTo>
                      <a:pt x="114" y="11"/>
                    </a:lnTo>
                    <a:lnTo>
                      <a:pt x="89" y="16"/>
                    </a:lnTo>
                    <a:lnTo>
                      <a:pt x="56" y="22"/>
                    </a:lnTo>
                    <a:lnTo>
                      <a:pt x="50" y="22"/>
                    </a:lnTo>
                    <a:lnTo>
                      <a:pt x="45" y="23"/>
                    </a:lnTo>
                    <a:lnTo>
                      <a:pt x="39" y="23"/>
                    </a:lnTo>
                    <a:lnTo>
                      <a:pt x="34" y="23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7" y="24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21"/>
              <p:cNvSpPr>
                <a:spLocks/>
              </p:cNvSpPr>
              <p:nvPr/>
            </p:nvSpPr>
            <p:spPr bwMode="auto">
              <a:xfrm>
                <a:off x="1305" y="4073"/>
                <a:ext cx="14" cy="6"/>
              </a:xfrm>
              <a:custGeom>
                <a:avLst/>
                <a:gdLst>
                  <a:gd name="T0" fmla="*/ 0 w 42"/>
                  <a:gd name="T1" fmla="*/ 1 h 17"/>
                  <a:gd name="T2" fmla="*/ 0 w 42"/>
                  <a:gd name="T3" fmla="*/ 1 h 17"/>
                  <a:gd name="T4" fmla="*/ 0 w 42"/>
                  <a:gd name="T5" fmla="*/ 0 h 17"/>
                  <a:gd name="T6" fmla="*/ 0 w 42"/>
                  <a:gd name="T7" fmla="*/ 0 h 17"/>
                  <a:gd name="T8" fmla="*/ 0 w 42"/>
                  <a:gd name="T9" fmla="*/ 0 h 17"/>
                  <a:gd name="T10" fmla="*/ 0 w 42"/>
                  <a:gd name="T11" fmla="*/ 0 h 17"/>
                  <a:gd name="T12" fmla="*/ 0 w 42"/>
                  <a:gd name="T13" fmla="*/ 0 h 17"/>
                  <a:gd name="T14" fmla="*/ 1 w 42"/>
                  <a:gd name="T15" fmla="*/ 0 h 17"/>
                  <a:gd name="T16" fmla="*/ 1 w 42"/>
                  <a:gd name="T17" fmla="*/ 0 h 17"/>
                  <a:gd name="T18" fmla="*/ 1 w 42"/>
                  <a:gd name="T19" fmla="*/ 0 h 17"/>
                  <a:gd name="T20" fmla="*/ 1 w 42"/>
                  <a:gd name="T21" fmla="*/ 0 h 17"/>
                  <a:gd name="T22" fmla="*/ 1 w 42"/>
                  <a:gd name="T23" fmla="*/ 0 h 17"/>
                  <a:gd name="T24" fmla="*/ 2 w 42"/>
                  <a:gd name="T25" fmla="*/ 0 h 17"/>
                  <a:gd name="T26" fmla="*/ 1 w 42"/>
                  <a:gd name="T27" fmla="*/ 0 h 17"/>
                  <a:gd name="T28" fmla="*/ 1 w 42"/>
                  <a:gd name="T29" fmla="*/ 0 h 17"/>
                  <a:gd name="T30" fmla="*/ 1 w 42"/>
                  <a:gd name="T31" fmla="*/ 1 h 17"/>
                  <a:gd name="T32" fmla="*/ 1 w 42"/>
                  <a:gd name="T33" fmla="*/ 1 h 17"/>
                  <a:gd name="T34" fmla="*/ 1 w 42"/>
                  <a:gd name="T35" fmla="*/ 1 h 17"/>
                  <a:gd name="T36" fmla="*/ 1 w 42"/>
                  <a:gd name="T37" fmla="*/ 1 h 17"/>
                  <a:gd name="T38" fmla="*/ 0 w 42"/>
                  <a:gd name="T39" fmla="*/ 1 h 17"/>
                  <a:gd name="T40" fmla="*/ 0 w 42"/>
                  <a:gd name="T41" fmla="*/ 1 h 17"/>
                  <a:gd name="T42" fmla="*/ 0 w 42"/>
                  <a:gd name="T43" fmla="*/ 1 h 17"/>
                  <a:gd name="T44" fmla="*/ 0 w 42"/>
                  <a:gd name="T45" fmla="*/ 1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2"/>
                  <a:gd name="T70" fmla="*/ 0 h 17"/>
                  <a:gd name="T71" fmla="*/ 42 w 42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2" h="17">
                    <a:moveTo>
                      <a:pt x="2" y="17"/>
                    </a:moveTo>
                    <a:lnTo>
                      <a:pt x="1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5" y="4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0" y="1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42" y="1"/>
                    </a:lnTo>
                    <a:lnTo>
                      <a:pt x="40" y="8"/>
                    </a:lnTo>
                    <a:lnTo>
                      <a:pt x="37" y="12"/>
                    </a:lnTo>
                    <a:lnTo>
                      <a:pt x="33" y="15"/>
                    </a:lnTo>
                    <a:lnTo>
                      <a:pt x="27" y="16"/>
                    </a:lnTo>
                    <a:lnTo>
                      <a:pt x="21" y="17"/>
                    </a:lnTo>
                    <a:lnTo>
                      <a:pt x="15" y="17"/>
                    </a:lnTo>
                    <a:lnTo>
                      <a:pt x="9" y="17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22"/>
              <p:cNvSpPr>
                <a:spLocks/>
              </p:cNvSpPr>
              <p:nvPr/>
            </p:nvSpPr>
            <p:spPr bwMode="auto">
              <a:xfrm>
                <a:off x="1412" y="4056"/>
                <a:ext cx="65" cy="8"/>
              </a:xfrm>
              <a:custGeom>
                <a:avLst/>
                <a:gdLst>
                  <a:gd name="T0" fmla="*/ 0 w 197"/>
                  <a:gd name="T1" fmla="*/ 1 h 25"/>
                  <a:gd name="T2" fmla="*/ 0 w 197"/>
                  <a:gd name="T3" fmla="*/ 1 h 25"/>
                  <a:gd name="T4" fmla="*/ 0 w 197"/>
                  <a:gd name="T5" fmla="*/ 1 h 25"/>
                  <a:gd name="T6" fmla="*/ 0 w 197"/>
                  <a:gd name="T7" fmla="*/ 1 h 25"/>
                  <a:gd name="T8" fmla="*/ 0 w 197"/>
                  <a:gd name="T9" fmla="*/ 0 h 25"/>
                  <a:gd name="T10" fmla="*/ 0 w 197"/>
                  <a:gd name="T11" fmla="*/ 0 h 25"/>
                  <a:gd name="T12" fmla="*/ 1 w 197"/>
                  <a:gd name="T13" fmla="*/ 0 h 25"/>
                  <a:gd name="T14" fmla="*/ 1 w 197"/>
                  <a:gd name="T15" fmla="*/ 0 h 25"/>
                  <a:gd name="T16" fmla="*/ 2 w 197"/>
                  <a:gd name="T17" fmla="*/ 0 h 25"/>
                  <a:gd name="T18" fmla="*/ 2 w 197"/>
                  <a:gd name="T19" fmla="*/ 0 h 25"/>
                  <a:gd name="T20" fmla="*/ 3 w 197"/>
                  <a:gd name="T21" fmla="*/ 0 h 25"/>
                  <a:gd name="T22" fmla="*/ 3 w 197"/>
                  <a:gd name="T23" fmla="*/ 0 h 25"/>
                  <a:gd name="T24" fmla="*/ 4 w 197"/>
                  <a:gd name="T25" fmla="*/ 0 h 25"/>
                  <a:gd name="T26" fmla="*/ 4 w 197"/>
                  <a:gd name="T27" fmla="*/ 0 h 25"/>
                  <a:gd name="T28" fmla="*/ 5 w 197"/>
                  <a:gd name="T29" fmla="*/ 0 h 25"/>
                  <a:gd name="T30" fmla="*/ 5 w 197"/>
                  <a:gd name="T31" fmla="*/ 0 h 25"/>
                  <a:gd name="T32" fmla="*/ 6 w 197"/>
                  <a:gd name="T33" fmla="*/ 0 h 25"/>
                  <a:gd name="T34" fmla="*/ 6 w 197"/>
                  <a:gd name="T35" fmla="*/ 0 h 25"/>
                  <a:gd name="T36" fmla="*/ 7 w 197"/>
                  <a:gd name="T37" fmla="*/ 0 h 25"/>
                  <a:gd name="T38" fmla="*/ 7 w 197"/>
                  <a:gd name="T39" fmla="*/ 0 h 25"/>
                  <a:gd name="T40" fmla="*/ 7 w 197"/>
                  <a:gd name="T41" fmla="*/ 0 h 25"/>
                  <a:gd name="T42" fmla="*/ 7 w 197"/>
                  <a:gd name="T43" fmla="*/ 0 h 25"/>
                  <a:gd name="T44" fmla="*/ 7 w 197"/>
                  <a:gd name="T45" fmla="*/ 1 h 25"/>
                  <a:gd name="T46" fmla="*/ 7 w 197"/>
                  <a:gd name="T47" fmla="*/ 1 h 25"/>
                  <a:gd name="T48" fmla="*/ 6 w 197"/>
                  <a:gd name="T49" fmla="*/ 1 h 25"/>
                  <a:gd name="T50" fmla="*/ 5 w 197"/>
                  <a:gd name="T51" fmla="*/ 1 h 25"/>
                  <a:gd name="T52" fmla="*/ 5 w 197"/>
                  <a:gd name="T53" fmla="*/ 1 h 25"/>
                  <a:gd name="T54" fmla="*/ 3 w 197"/>
                  <a:gd name="T55" fmla="*/ 1 h 25"/>
                  <a:gd name="T56" fmla="*/ 2 w 197"/>
                  <a:gd name="T57" fmla="*/ 1 h 25"/>
                  <a:gd name="T58" fmla="*/ 2 w 197"/>
                  <a:gd name="T59" fmla="*/ 1 h 25"/>
                  <a:gd name="T60" fmla="*/ 1 w 197"/>
                  <a:gd name="T61" fmla="*/ 1 h 25"/>
                  <a:gd name="T62" fmla="*/ 1 w 197"/>
                  <a:gd name="T63" fmla="*/ 1 h 25"/>
                  <a:gd name="T64" fmla="*/ 1 w 197"/>
                  <a:gd name="T65" fmla="*/ 1 h 25"/>
                  <a:gd name="T66" fmla="*/ 1 w 197"/>
                  <a:gd name="T67" fmla="*/ 1 h 25"/>
                  <a:gd name="T68" fmla="*/ 0 w 197"/>
                  <a:gd name="T69" fmla="*/ 1 h 25"/>
                  <a:gd name="T70" fmla="*/ 0 w 197"/>
                  <a:gd name="T71" fmla="*/ 1 h 25"/>
                  <a:gd name="T72" fmla="*/ 0 w 197"/>
                  <a:gd name="T73" fmla="*/ 1 h 25"/>
                  <a:gd name="T74" fmla="*/ 0 w 197"/>
                  <a:gd name="T75" fmla="*/ 1 h 25"/>
                  <a:gd name="T76" fmla="*/ 0 w 197"/>
                  <a:gd name="T77" fmla="*/ 1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7"/>
                  <a:gd name="T118" fmla="*/ 0 h 25"/>
                  <a:gd name="T119" fmla="*/ 197 w 197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7" h="25">
                    <a:moveTo>
                      <a:pt x="0" y="23"/>
                    </a:move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4" y="12"/>
                    </a:lnTo>
                    <a:lnTo>
                      <a:pt x="10" y="11"/>
                    </a:lnTo>
                    <a:lnTo>
                      <a:pt x="21" y="10"/>
                    </a:lnTo>
                    <a:lnTo>
                      <a:pt x="32" y="9"/>
                    </a:lnTo>
                    <a:lnTo>
                      <a:pt x="44" y="7"/>
                    </a:lnTo>
                    <a:lnTo>
                      <a:pt x="59" y="6"/>
                    </a:lnTo>
                    <a:lnTo>
                      <a:pt x="74" y="5"/>
                    </a:lnTo>
                    <a:lnTo>
                      <a:pt x="90" y="4"/>
                    </a:lnTo>
                    <a:lnTo>
                      <a:pt x="106" y="2"/>
                    </a:lnTo>
                    <a:lnTo>
                      <a:pt x="121" y="2"/>
                    </a:lnTo>
                    <a:lnTo>
                      <a:pt x="137" y="1"/>
                    </a:lnTo>
                    <a:lnTo>
                      <a:pt x="150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4" y="1"/>
                    </a:lnTo>
                    <a:lnTo>
                      <a:pt x="192" y="2"/>
                    </a:lnTo>
                    <a:lnTo>
                      <a:pt x="197" y="3"/>
                    </a:lnTo>
                    <a:lnTo>
                      <a:pt x="196" y="11"/>
                    </a:lnTo>
                    <a:lnTo>
                      <a:pt x="191" y="15"/>
                    </a:lnTo>
                    <a:lnTo>
                      <a:pt x="182" y="19"/>
                    </a:lnTo>
                    <a:lnTo>
                      <a:pt x="168" y="21"/>
                    </a:lnTo>
                    <a:lnTo>
                      <a:pt x="149" y="22"/>
                    </a:lnTo>
                    <a:lnTo>
                      <a:pt x="123" y="22"/>
                    </a:lnTo>
                    <a:lnTo>
                      <a:pt x="91" y="23"/>
                    </a:lnTo>
                    <a:lnTo>
                      <a:pt x="50" y="25"/>
                    </a:lnTo>
                    <a:lnTo>
                      <a:pt x="43" y="25"/>
                    </a:lnTo>
                    <a:lnTo>
                      <a:pt x="38" y="25"/>
                    </a:lnTo>
                    <a:lnTo>
                      <a:pt x="31" y="25"/>
                    </a:lnTo>
                    <a:lnTo>
                      <a:pt x="25" y="23"/>
                    </a:lnTo>
                    <a:lnTo>
                      <a:pt x="19" y="23"/>
                    </a:lnTo>
                    <a:lnTo>
                      <a:pt x="13" y="23"/>
                    </a:lnTo>
                    <a:lnTo>
                      <a:pt x="7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23"/>
              <p:cNvSpPr>
                <a:spLocks/>
              </p:cNvSpPr>
              <p:nvPr/>
            </p:nvSpPr>
            <p:spPr bwMode="auto">
              <a:xfrm>
                <a:off x="1248" y="4022"/>
                <a:ext cx="57" cy="9"/>
              </a:xfrm>
              <a:custGeom>
                <a:avLst/>
                <a:gdLst>
                  <a:gd name="T0" fmla="*/ 1 w 170"/>
                  <a:gd name="T1" fmla="*/ 1 h 29"/>
                  <a:gd name="T2" fmla="*/ 0 w 170"/>
                  <a:gd name="T3" fmla="*/ 1 h 29"/>
                  <a:gd name="T4" fmla="*/ 0 w 170"/>
                  <a:gd name="T5" fmla="*/ 1 h 29"/>
                  <a:gd name="T6" fmla="*/ 0 w 170"/>
                  <a:gd name="T7" fmla="*/ 1 h 29"/>
                  <a:gd name="T8" fmla="*/ 0 w 170"/>
                  <a:gd name="T9" fmla="*/ 0 h 29"/>
                  <a:gd name="T10" fmla="*/ 0 w 170"/>
                  <a:gd name="T11" fmla="*/ 0 h 29"/>
                  <a:gd name="T12" fmla="*/ 1 w 170"/>
                  <a:gd name="T13" fmla="*/ 0 h 29"/>
                  <a:gd name="T14" fmla="*/ 2 w 170"/>
                  <a:gd name="T15" fmla="*/ 0 h 29"/>
                  <a:gd name="T16" fmla="*/ 3 w 170"/>
                  <a:gd name="T17" fmla="*/ 0 h 29"/>
                  <a:gd name="T18" fmla="*/ 4 w 170"/>
                  <a:gd name="T19" fmla="*/ 0 h 29"/>
                  <a:gd name="T20" fmla="*/ 5 w 170"/>
                  <a:gd name="T21" fmla="*/ 0 h 29"/>
                  <a:gd name="T22" fmla="*/ 6 w 170"/>
                  <a:gd name="T23" fmla="*/ 0 h 29"/>
                  <a:gd name="T24" fmla="*/ 6 w 170"/>
                  <a:gd name="T25" fmla="*/ 0 h 29"/>
                  <a:gd name="T26" fmla="*/ 6 w 170"/>
                  <a:gd name="T27" fmla="*/ 0 h 29"/>
                  <a:gd name="T28" fmla="*/ 6 w 170"/>
                  <a:gd name="T29" fmla="*/ 0 h 29"/>
                  <a:gd name="T30" fmla="*/ 6 w 170"/>
                  <a:gd name="T31" fmla="*/ 0 h 29"/>
                  <a:gd name="T32" fmla="*/ 6 w 170"/>
                  <a:gd name="T33" fmla="*/ 0 h 29"/>
                  <a:gd name="T34" fmla="*/ 6 w 170"/>
                  <a:gd name="T35" fmla="*/ 0 h 29"/>
                  <a:gd name="T36" fmla="*/ 5 w 170"/>
                  <a:gd name="T37" fmla="*/ 1 h 29"/>
                  <a:gd name="T38" fmla="*/ 5 w 170"/>
                  <a:gd name="T39" fmla="*/ 1 h 29"/>
                  <a:gd name="T40" fmla="*/ 4 w 170"/>
                  <a:gd name="T41" fmla="*/ 1 h 29"/>
                  <a:gd name="T42" fmla="*/ 3 w 170"/>
                  <a:gd name="T43" fmla="*/ 1 h 29"/>
                  <a:gd name="T44" fmla="*/ 2 w 170"/>
                  <a:gd name="T45" fmla="*/ 1 h 29"/>
                  <a:gd name="T46" fmla="*/ 1 w 170"/>
                  <a:gd name="T47" fmla="*/ 1 h 29"/>
                  <a:gd name="T48" fmla="*/ 1 w 170"/>
                  <a:gd name="T49" fmla="*/ 1 h 29"/>
                  <a:gd name="T50" fmla="*/ 1 w 170"/>
                  <a:gd name="T51" fmla="*/ 1 h 29"/>
                  <a:gd name="T52" fmla="*/ 1 w 170"/>
                  <a:gd name="T53" fmla="*/ 1 h 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0"/>
                  <a:gd name="T82" fmla="*/ 0 h 29"/>
                  <a:gd name="T83" fmla="*/ 170 w 170"/>
                  <a:gd name="T84" fmla="*/ 29 h 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0" h="29">
                    <a:moveTo>
                      <a:pt x="21" y="29"/>
                    </a:moveTo>
                    <a:lnTo>
                      <a:pt x="9" y="25"/>
                    </a:lnTo>
                    <a:lnTo>
                      <a:pt x="3" y="22"/>
                    </a:lnTo>
                    <a:lnTo>
                      <a:pt x="1" y="16"/>
                    </a:lnTo>
                    <a:lnTo>
                      <a:pt x="0" y="8"/>
                    </a:lnTo>
                    <a:lnTo>
                      <a:pt x="9" y="5"/>
                    </a:lnTo>
                    <a:lnTo>
                      <a:pt x="26" y="2"/>
                    </a:lnTo>
                    <a:lnTo>
                      <a:pt x="48" y="1"/>
                    </a:lnTo>
                    <a:lnTo>
                      <a:pt x="73" y="0"/>
                    </a:lnTo>
                    <a:lnTo>
                      <a:pt x="99" y="0"/>
                    </a:lnTo>
                    <a:lnTo>
                      <a:pt x="125" y="1"/>
                    </a:lnTo>
                    <a:lnTo>
                      <a:pt x="148" y="2"/>
                    </a:lnTo>
                    <a:lnTo>
                      <a:pt x="166" y="4"/>
                    </a:lnTo>
                    <a:lnTo>
                      <a:pt x="167" y="5"/>
                    </a:lnTo>
                    <a:lnTo>
                      <a:pt x="168" y="6"/>
                    </a:lnTo>
                    <a:lnTo>
                      <a:pt x="169" y="7"/>
                    </a:lnTo>
                    <a:lnTo>
                      <a:pt x="170" y="8"/>
                    </a:lnTo>
                    <a:lnTo>
                      <a:pt x="161" y="12"/>
                    </a:lnTo>
                    <a:lnTo>
                      <a:pt x="145" y="15"/>
                    </a:lnTo>
                    <a:lnTo>
                      <a:pt x="124" y="18"/>
                    </a:lnTo>
                    <a:lnTo>
                      <a:pt x="99" y="22"/>
                    </a:lnTo>
                    <a:lnTo>
                      <a:pt x="74" y="24"/>
                    </a:lnTo>
                    <a:lnTo>
                      <a:pt x="51" y="26"/>
                    </a:lnTo>
                    <a:lnTo>
                      <a:pt x="33" y="28"/>
                    </a:lnTo>
                    <a:lnTo>
                      <a:pt x="2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24"/>
              <p:cNvSpPr>
                <a:spLocks/>
              </p:cNvSpPr>
              <p:nvPr/>
            </p:nvSpPr>
            <p:spPr bwMode="auto">
              <a:xfrm>
                <a:off x="1416" y="4001"/>
                <a:ext cx="10" cy="3"/>
              </a:xfrm>
              <a:custGeom>
                <a:avLst/>
                <a:gdLst>
                  <a:gd name="T0" fmla="*/ 0 w 29"/>
                  <a:gd name="T1" fmla="*/ 0 h 10"/>
                  <a:gd name="T2" fmla="*/ 0 w 29"/>
                  <a:gd name="T3" fmla="*/ 0 h 10"/>
                  <a:gd name="T4" fmla="*/ 0 w 29"/>
                  <a:gd name="T5" fmla="*/ 0 h 10"/>
                  <a:gd name="T6" fmla="*/ 1 w 29"/>
                  <a:gd name="T7" fmla="*/ 0 h 10"/>
                  <a:gd name="T8" fmla="*/ 1 w 29"/>
                  <a:gd name="T9" fmla="*/ 0 h 10"/>
                  <a:gd name="T10" fmla="*/ 1 w 29"/>
                  <a:gd name="T11" fmla="*/ 0 h 10"/>
                  <a:gd name="T12" fmla="*/ 1 w 29"/>
                  <a:gd name="T13" fmla="*/ 0 h 10"/>
                  <a:gd name="T14" fmla="*/ 1 w 29"/>
                  <a:gd name="T15" fmla="*/ 0 h 10"/>
                  <a:gd name="T16" fmla="*/ 1 w 29"/>
                  <a:gd name="T17" fmla="*/ 0 h 10"/>
                  <a:gd name="T18" fmla="*/ 1 w 29"/>
                  <a:gd name="T19" fmla="*/ 0 h 10"/>
                  <a:gd name="T20" fmla="*/ 1 w 29"/>
                  <a:gd name="T21" fmla="*/ 0 h 10"/>
                  <a:gd name="T22" fmla="*/ 0 w 29"/>
                  <a:gd name="T23" fmla="*/ 0 h 10"/>
                  <a:gd name="T24" fmla="*/ 0 w 29"/>
                  <a:gd name="T25" fmla="*/ 0 h 10"/>
                  <a:gd name="T26" fmla="*/ 0 w 29"/>
                  <a:gd name="T27" fmla="*/ 0 h 10"/>
                  <a:gd name="T28" fmla="*/ 0 w 29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"/>
                  <a:gd name="T46" fmla="*/ 0 h 10"/>
                  <a:gd name="T47" fmla="*/ 29 w 29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" h="10">
                    <a:moveTo>
                      <a:pt x="0" y="10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8"/>
                    </a:lnTo>
                    <a:lnTo>
                      <a:pt x="21" y="9"/>
                    </a:lnTo>
                    <a:lnTo>
                      <a:pt x="14" y="9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25"/>
              <p:cNvSpPr>
                <a:spLocks/>
              </p:cNvSpPr>
              <p:nvPr/>
            </p:nvSpPr>
            <p:spPr bwMode="auto">
              <a:xfrm>
                <a:off x="1436" y="3996"/>
                <a:ext cx="37" cy="8"/>
              </a:xfrm>
              <a:custGeom>
                <a:avLst/>
                <a:gdLst>
                  <a:gd name="T0" fmla="*/ 0 w 111"/>
                  <a:gd name="T1" fmla="*/ 1 h 24"/>
                  <a:gd name="T2" fmla="*/ 0 w 111"/>
                  <a:gd name="T3" fmla="*/ 1 h 24"/>
                  <a:gd name="T4" fmla="*/ 0 w 111"/>
                  <a:gd name="T5" fmla="*/ 1 h 24"/>
                  <a:gd name="T6" fmla="*/ 0 w 111"/>
                  <a:gd name="T7" fmla="*/ 0 h 24"/>
                  <a:gd name="T8" fmla="*/ 0 w 111"/>
                  <a:gd name="T9" fmla="*/ 0 h 24"/>
                  <a:gd name="T10" fmla="*/ 0 w 111"/>
                  <a:gd name="T11" fmla="*/ 0 h 24"/>
                  <a:gd name="T12" fmla="*/ 1 w 111"/>
                  <a:gd name="T13" fmla="*/ 0 h 24"/>
                  <a:gd name="T14" fmla="*/ 1 w 111"/>
                  <a:gd name="T15" fmla="*/ 0 h 24"/>
                  <a:gd name="T16" fmla="*/ 2 w 111"/>
                  <a:gd name="T17" fmla="*/ 0 h 24"/>
                  <a:gd name="T18" fmla="*/ 3 w 111"/>
                  <a:gd name="T19" fmla="*/ 0 h 24"/>
                  <a:gd name="T20" fmla="*/ 3 w 111"/>
                  <a:gd name="T21" fmla="*/ 0 h 24"/>
                  <a:gd name="T22" fmla="*/ 4 w 111"/>
                  <a:gd name="T23" fmla="*/ 0 h 24"/>
                  <a:gd name="T24" fmla="*/ 4 w 111"/>
                  <a:gd name="T25" fmla="*/ 0 h 24"/>
                  <a:gd name="T26" fmla="*/ 4 w 111"/>
                  <a:gd name="T27" fmla="*/ 0 h 24"/>
                  <a:gd name="T28" fmla="*/ 4 w 111"/>
                  <a:gd name="T29" fmla="*/ 0 h 24"/>
                  <a:gd name="T30" fmla="*/ 4 w 111"/>
                  <a:gd name="T31" fmla="*/ 1 h 24"/>
                  <a:gd name="T32" fmla="*/ 4 w 111"/>
                  <a:gd name="T33" fmla="*/ 1 h 24"/>
                  <a:gd name="T34" fmla="*/ 4 w 111"/>
                  <a:gd name="T35" fmla="*/ 1 h 24"/>
                  <a:gd name="T36" fmla="*/ 3 w 111"/>
                  <a:gd name="T37" fmla="*/ 1 h 24"/>
                  <a:gd name="T38" fmla="*/ 3 w 111"/>
                  <a:gd name="T39" fmla="*/ 1 h 24"/>
                  <a:gd name="T40" fmla="*/ 2 w 111"/>
                  <a:gd name="T41" fmla="*/ 1 h 24"/>
                  <a:gd name="T42" fmla="*/ 2 w 111"/>
                  <a:gd name="T43" fmla="*/ 1 h 24"/>
                  <a:gd name="T44" fmla="*/ 1 w 111"/>
                  <a:gd name="T45" fmla="*/ 1 h 24"/>
                  <a:gd name="T46" fmla="*/ 0 w 111"/>
                  <a:gd name="T47" fmla="*/ 1 h 24"/>
                  <a:gd name="T48" fmla="*/ 0 w 111"/>
                  <a:gd name="T49" fmla="*/ 1 h 24"/>
                  <a:gd name="T50" fmla="*/ 0 w 111"/>
                  <a:gd name="T51" fmla="*/ 1 h 24"/>
                  <a:gd name="T52" fmla="*/ 0 w 111"/>
                  <a:gd name="T53" fmla="*/ 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1"/>
                  <a:gd name="T82" fmla="*/ 0 h 24"/>
                  <a:gd name="T83" fmla="*/ 111 w 111"/>
                  <a:gd name="T84" fmla="*/ 24 h 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1" h="24">
                    <a:moveTo>
                      <a:pt x="4" y="23"/>
                    </a:moveTo>
                    <a:lnTo>
                      <a:pt x="1" y="19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8" y="6"/>
                    </a:lnTo>
                    <a:lnTo>
                      <a:pt x="20" y="5"/>
                    </a:lnTo>
                    <a:lnTo>
                      <a:pt x="36" y="3"/>
                    </a:lnTo>
                    <a:lnTo>
                      <a:pt x="54" y="1"/>
                    </a:lnTo>
                    <a:lnTo>
                      <a:pt x="73" y="0"/>
                    </a:lnTo>
                    <a:lnTo>
                      <a:pt x="88" y="0"/>
                    </a:lnTo>
                    <a:lnTo>
                      <a:pt x="102" y="1"/>
                    </a:lnTo>
                    <a:lnTo>
                      <a:pt x="111" y="5"/>
                    </a:lnTo>
                    <a:lnTo>
                      <a:pt x="111" y="8"/>
                    </a:lnTo>
                    <a:lnTo>
                      <a:pt x="111" y="10"/>
                    </a:lnTo>
                    <a:lnTo>
                      <a:pt x="111" y="14"/>
                    </a:lnTo>
                    <a:lnTo>
                      <a:pt x="111" y="17"/>
                    </a:lnTo>
                    <a:lnTo>
                      <a:pt x="103" y="21"/>
                    </a:lnTo>
                    <a:lnTo>
                      <a:pt x="91" y="23"/>
                    </a:lnTo>
                    <a:lnTo>
                      <a:pt x="76" y="24"/>
                    </a:lnTo>
                    <a:lnTo>
                      <a:pt x="59" y="24"/>
                    </a:lnTo>
                    <a:lnTo>
                      <a:pt x="42" y="24"/>
                    </a:lnTo>
                    <a:lnTo>
                      <a:pt x="26" y="24"/>
                    </a:lnTo>
                    <a:lnTo>
                      <a:pt x="13" y="23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126"/>
              <p:cNvSpPr>
                <a:spLocks/>
              </p:cNvSpPr>
              <p:nvPr/>
            </p:nvSpPr>
            <p:spPr bwMode="auto">
              <a:xfrm>
                <a:off x="1239" y="3970"/>
                <a:ext cx="50" cy="5"/>
              </a:xfrm>
              <a:custGeom>
                <a:avLst/>
                <a:gdLst>
                  <a:gd name="T0" fmla="*/ 0 w 148"/>
                  <a:gd name="T1" fmla="*/ 1 h 16"/>
                  <a:gd name="T2" fmla="*/ 0 w 148"/>
                  <a:gd name="T3" fmla="*/ 0 h 16"/>
                  <a:gd name="T4" fmla="*/ 0 w 148"/>
                  <a:gd name="T5" fmla="*/ 0 h 16"/>
                  <a:gd name="T6" fmla="*/ 0 w 148"/>
                  <a:gd name="T7" fmla="*/ 0 h 16"/>
                  <a:gd name="T8" fmla="*/ 0 w 148"/>
                  <a:gd name="T9" fmla="*/ 0 h 16"/>
                  <a:gd name="T10" fmla="*/ 1 w 148"/>
                  <a:gd name="T11" fmla="*/ 0 h 16"/>
                  <a:gd name="T12" fmla="*/ 2 w 148"/>
                  <a:gd name="T13" fmla="*/ 0 h 16"/>
                  <a:gd name="T14" fmla="*/ 2 w 148"/>
                  <a:gd name="T15" fmla="*/ 0 h 16"/>
                  <a:gd name="T16" fmla="*/ 3 w 148"/>
                  <a:gd name="T17" fmla="*/ 0 h 16"/>
                  <a:gd name="T18" fmla="*/ 4 w 148"/>
                  <a:gd name="T19" fmla="*/ 0 h 16"/>
                  <a:gd name="T20" fmla="*/ 4 w 148"/>
                  <a:gd name="T21" fmla="*/ 0 h 16"/>
                  <a:gd name="T22" fmla="*/ 5 w 148"/>
                  <a:gd name="T23" fmla="*/ 0 h 16"/>
                  <a:gd name="T24" fmla="*/ 6 w 148"/>
                  <a:gd name="T25" fmla="*/ 0 h 16"/>
                  <a:gd name="T26" fmla="*/ 5 w 148"/>
                  <a:gd name="T27" fmla="*/ 0 h 16"/>
                  <a:gd name="T28" fmla="*/ 4 w 148"/>
                  <a:gd name="T29" fmla="*/ 0 h 16"/>
                  <a:gd name="T30" fmla="*/ 3 w 148"/>
                  <a:gd name="T31" fmla="*/ 0 h 16"/>
                  <a:gd name="T32" fmla="*/ 3 w 148"/>
                  <a:gd name="T33" fmla="*/ 0 h 16"/>
                  <a:gd name="T34" fmla="*/ 2 w 148"/>
                  <a:gd name="T35" fmla="*/ 0 h 16"/>
                  <a:gd name="T36" fmla="*/ 1 w 148"/>
                  <a:gd name="T37" fmla="*/ 1 h 16"/>
                  <a:gd name="T38" fmla="*/ 1 w 148"/>
                  <a:gd name="T39" fmla="*/ 1 h 16"/>
                  <a:gd name="T40" fmla="*/ 0 w 148"/>
                  <a:gd name="T41" fmla="*/ 1 h 16"/>
                  <a:gd name="T42" fmla="*/ 0 w 148"/>
                  <a:gd name="T43" fmla="*/ 1 h 16"/>
                  <a:gd name="T44" fmla="*/ 0 w 148"/>
                  <a:gd name="T45" fmla="*/ 1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8"/>
                  <a:gd name="T70" fmla="*/ 0 h 16"/>
                  <a:gd name="T71" fmla="*/ 148 w 148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8" h="16">
                    <a:moveTo>
                      <a:pt x="1" y="16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8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5" y="0"/>
                    </a:lnTo>
                    <a:lnTo>
                      <a:pt x="112" y="0"/>
                    </a:lnTo>
                    <a:lnTo>
                      <a:pt x="130" y="0"/>
                    </a:lnTo>
                    <a:lnTo>
                      <a:pt x="148" y="0"/>
                    </a:lnTo>
                    <a:lnTo>
                      <a:pt x="129" y="4"/>
                    </a:lnTo>
                    <a:lnTo>
                      <a:pt x="111" y="7"/>
                    </a:lnTo>
                    <a:lnTo>
                      <a:pt x="93" y="11"/>
                    </a:lnTo>
                    <a:lnTo>
                      <a:pt x="75" y="13"/>
                    </a:lnTo>
                    <a:lnTo>
                      <a:pt x="55" y="14"/>
                    </a:lnTo>
                    <a:lnTo>
                      <a:pt x="37" y="15"/>
                    </a:lnTo>
                    <a:lnTo>
                      <a:pt x="19" y="16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27"/>
              <p:cNvSpPr>
                <a:spLocks/>
              </p:cNvSpPr>
              <p:nvPr/>
            </p:nvSpPr>
            <p:spPr bwMode="auto">
              <a:xfrm>
                <a:off x="1376" y="3952"/>
                <a:ext cx="31" cy="9"/>
              </a:xfrm>
              <a:custGeom>
                <a:avLst/>
                <a:gdLst>
                  <a:gd name="T0" fmla="*/ 0 w 93"/>
                  <a:gd name="T1" fmla="*/ 1 h 26"/>
                  <a:gd name="T2" fmla="*/ 0 w 93"/>
                  <a:gd name="T3" fmla="*/ 1 h 26"/>
                  <a:gd name="T4" fmla="*/ 0 w 93"/>
                  <a:gd name="T5" fmla="*/ 1 h 26"/>
                  <a:gd name="T6" fmla="*/ 0 w 93"/>
                  <a:gd name="T7" fmla="*/ 1 h 26"/>
                  <a:gd name="T8" fmla="*/ 0 w 93"/>
                  <a:gd name="T9" fmla="*/ 1 h 26"/>
                  <a:gd name="T10" fmla="*/ 0 w 93"/>
                  <a:gd name="T11" fmla="*/ 1 h 26"/>
                  <a:gd name="T12" fmla="*/ 1 w 93"/>
                  <a:gd name="T13" fmla="*/ 0 h 26"/>
                  <a:gd name="T14" fmla="*/ 1 w 93"/>
                  <a:gd name="T15" fmla="*/ 0 h 26"/>
                  <a:gd name="T16" fmla="*/ 2 w 93"/>
                  <a:gd name="T17" fmla="*/ 0 h 26"/>
                  <a:gd name="T18" fmla="*/ 3 w 93"/>
                  <a:gd name="T19" fmla="*/ 0 h 26"/>
                  <a:gd name="T20" fmla="*/ 3 w 93"/>
                  <a:gd name="T21" fmla="*/ 0 h 26"/>
                  <a:gd name="T22" fmla="*/ 3 w 93"/>
                  <a:gd name="T23" fmla="*/ 0 h 26"/>
                  <a:gd name="T24" fmla="*/ 3 w 93"/>
                  <a:gd name="T25" fmla="*/ 1 h 26"/>
                  <a:gd name="T26" fmla="*/ 3 w 93"/>
                  <a:gd name="T27" fmla="*/ 1 h 26"/>
                  <a:gd name="T28" fmla="*/ 3 w 93"/>
                  <a:gd name="T29" fmla="*/ 1 h 26"/>
                  <a:gd name="T30" fmla="*/ 2 w 93"/>
                  <a:gd name="T31" fmla="*/ 1 h 26"/>
                  <a:gd name="T32" fmla="*/ 2 w 93"/>
                  <a:gd name="T33" fmla="*/ 1 h 26"/>
                  <a:gd name="T34" fmla="*/ 1 w 93"/>
                  <a:gd name="T35" fmla="*/ 1 h 26"/>
                  <a:gd name="T36" fmla="*/ 1 w 93"/>
                  <a:gd name="T37" fmla="*/ 1 h 26"/>
                  <a:gd name="T38" fmla="*/ 1 w 93"/>
                  <a:gd name="T39" fmla="*/ 1 h 26"/>
                  <a:gd name="T40" fmla="*/ 0 w 93"/>
                  <a:gd name="T41" fmla="*/ 1 h 26"/>
                  <a:gd name="T42" fmla="*/ 0 w 93"/>
                  <a:gd name="T43" fmla="*/ 1 h 26"/>
                  <a:gd name="T44" fmla="*/ 0 w 93"/>
                  <a:gd name="T45" fmla="*/ 1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3"/>
                  <a:gd name="T70" fmla="*/ 0 h 26"/>
                  <a:gd name="T71" fmla="*/ 93 w 93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3" h="26">
                    <a:moveTo>
                      <a:pt x="2" y="26"/>
                    </a:moveTo>
                    <a:lnTo>
                      <a:pt x="1" y="25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6" y="13"/>
                    </a:lnTo>
                    <a:lnTo>
                      <a:pt x="19" y="9"/>
                    </a:lnTo>
                    <a:lnTo>
                      <a:pt x="36" y="5"/>
                    </a:lnTo>
                    <a:lnTo>
                      <a:pt x="55" y="1"/>
                    </a:lnTo>
                    <a:lnTo>
                      <a:pt x="72" y="0"/>
                    </a:lnTo>
                    <a:lnTo>
                      <a:pt x="87" y="1"/>
                    </a:lnTo>
                    <a:lnTo>
                      <a:pt x="93" y="7"/>
                    </a:lnTo>
                    <a:lnTo>
                      <a:pt x="92" y="18"/>
                    </a:lnTo>
                    <a:lnTo>
                      <a:pt x="81" y="19"/>
                    </a:lnTo>
                    <a:lnTo>
                      <a:pt x="69" y="21"/>
                    </a:lnTo>
                    <a:lnTo>
                      <a:pt x="58" y="21"/>
                    </a:lnTo>
                    <a:lnTo>
                      <a:pt x="47" y="22"/>
                    </a:lnTo>
                    <a:lnTo>
                      <a:pt x="35" y="23"/>
                    </a:lnTo>
                    <a:lnTo>
                      <a:pt x="25" y="24"/>
                    </a:lnTo>
                    <a:lnTo>
                      <a:pt x="14" y="25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128"/>
              <p:cNvSpPr>
                <a:spLocks/>
              </p:cNvSpPr>
              <p:nvPr/>
            </p:nvSpPr>
            <p:spPr bwMode="auto">
              <a:xfrm>
                <a:off x="1424" y="3947"/>
                <a:ext cx="73" cy="9"/>
              </a:xfrm>
              <a:custGeom>
                <a:avLst/>
                <a:gdLst>
                  <a:gd name="T0" fmla="*/ 1 w 218"/>
                  <a:gd name="T1" fmla="*/ 1 h 27"/>
                  <a:gd name="T2" fmla="*/ 1 w 218"/>
                  <a:gd name="T3" fmla="*/ 1 h 27"/>
                  <a:gd name="T4" fmla="*/ 0 w 218"/>
                  <a:gd name="T5" fmla="*/ 1 h 27"/>
                  <a:gd name="T6" fmla="*/ 0 w 218"/>
                  <a:gd name="T7" fmla="*/ 1 h 27"/>
                  <a:gd name="T8" fmla="*/ 0 w 218"/>
                  <a:gd name="T9" fmla="*/ 1 h 27"/>
                  <a:gd name="T10" fmla="*/ 0 w 218"/>
                  <a:gd name="T11" fmla="*/ 1 h 27"/>
                  <a:gd name="T12" fmla="*/ 1 w 218"/>
                  <a:gd name="T13" fmla="*/ 1 h 27"/>
                  <a:gd name="T14" fmla="*/ 1 w 218"/>
                  <a:gd name="T15" fmla="*/ 1 h 27"/>
                  <a:gd name="T16" fmla="*/ 2 w 218"/>
                  <a:gd name="T17" fmla="*/ 1 h 27"/>
                  <a:gd name="T18" fmla="*/ 2 w 218"/>
                  <a:gd name="T19" fmla="*/ 0 h 27"/>
                  <a:gd name="T20" fmla="*/ 3 w 218"/>
                  <a:gd name="T21" fmla="*/ 0 h 27"/>
                  <a:gd name="T22" fmla="*/ 4 w 218"/>
                  <a:gd name="T23" fmla="*/ 0 h 27"/>
                  <a:gd name="T24" fmla="*/ 4 w 218"/>
                  <a:gd name="T25" fmla="*/ 0 h 27"/>
                  <a:gd name="T26" fmla="*/ 5 w 218"/>
                  <a:gd name="T27" fmla="*/ 0 h 27"/>
                  <a:gd name="T28" fmla="*/ 6 w 218"/>
                  <a:gd name="T29" fmla="*/ 0 h 27"/>
                  <a:gd name="T30" fmla="*/ 6 w 218"/>
                  <a:gd name="T31" fmla="*/ 0 h 27"/>
                  <a:gd name="T32" fmla="*/ 7 w 218"/>
                  <a:gd name="T33" fmla="*/ 0 h 27"/>
                  <a:gd name="T34" fmla="*/ 7 w 218"/>
                  <a:gd name="T35" fmla="*/ 0 h 27"/>
                  <a:gd name="T36" fmla="*/ 8 w 218"/>
                  <a:gd name="T37" fmla="*/ 0 h 27"/>
                  <a:gd name="T38" fmla="*/ 8 w 218"/>
                  <a:gd name="T39" fmla="*/ 0 h 27"/>
                  <a:gd name="T40" fmla="*/ 8 w 218"/>
                  <a:gd name="T41" fmla="*/ 0 h 27"/>
                  <a:gd name="T42" fmla="*/ 8 w 218"/>
                  <a:gd name="T43" fmla="*/ 0 h 27"/>
                  <a:gd name="T44" fmla="*/ 8 w 218"/>
                  <a:gd name="T45" fmla="*/ 1 h 27"/>
                  <a:gd name="T46" fmla="*/ 8 w 218"/>
                  <a:gd name="T47" fmla="*/ 1 h 27"/>
                  <a:gd name="T48" fmla="*/ 8 w 218"/>
                  <a:gd name="T49" fmla="*/ 1 h 27"/>
                  <a:gd name="T50" fmla="*/ 6 w 218"/>
                  <a:gd name="T51" fmla="*/ 1 h 27"/>
                  <a:gd name="T52" fmla="*/ 5 w 218"/>
                  <a:gd name="T53" fmla="*/ 1 h 27"/>
                  <a:gd name="T54" fmla="*/ 4 w 218"/>
                  <a:gd name="T55" fmla="*/ 1 h 27"/>
                  <a:gd name="T56" fmla="*/ 4 w 218"/>
                  <a:gd name="T57" fmla="*/ 1 h 27"/>
                  <a:gd name="T58" fmla="*/ 3 w 218"/>
                  <a:gd name="T59" fmla="*/ 1 h 27"/>
                  <a:gd name="T60" fmla="*/ 3 w 218"/>
                  <a:gd name="T61" fmla="*/ 1 h 27"/>
                  <a:gd name="T62" fmla="*/ 2 w 218"/>
                  <a:gd name="T63" fmla="*/ 1 h 27"/>
                  <a:gd name="T64" fmla="*/ 1 w 218"/>
                  <a:gd name="T65" fmla="*/ 1 h 27"/>
                  <a:gd name="T66" fmla="*/ 1 w 218"/>
                  <a:gd name="T67" fmla="*/ 1 h 27"/>
                  <a:gd name="T68" fmla="*/ 1 w 218"/>
                  <a:gd name="T69" fmla="*/ 1 h 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8"/>
                  <a:gd name="T106" fmla="*/ 0 h 27"/>
                  <a:gd name="T107" fmla="*/ 218 w 218"/>
                  <a:gd name="T108" fmla="*/ 27 h 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8" h="27">
                    <a:moveTo>
                      <a:pt x="31" y="27"/>
                    </a:moveTo>
                    <a:lnTo>
                      <a:pt x="17" y="25"/>
                    </a:lnTo>
                    <a:lnTo>
                      <a:pt x="8" y="25"/>
                    </a:lnTo>
                    <a:lnTo>
                      <a:pt x="3" y="24"/>
                    </a:lnTo>
                    <a:lnTo>
                      <a:pt x="0" y="23"/>
                    </a:lnTo>
                    <a:lnTo>
                      <a:pt x="6" y="21"/>
                    </a:lnTo>
                    <a:lnTo>
                      <a:pt x="18" y="19"/>
                    </a:lnTo>
                    <a:lnTo>
                      <a:pt x="30" y="16"/>
                    </a:lnTo>
                    <a:lnTo>
                      <a:pt x="45" y="14"/>
                    </a:lnTo>
                    <a:lnTo>
                      <a:pt x="61" y="12"/>
                    </a:lnTo>
                    <a:lnTo>
                      <a:pt x="79" y="9"/>
                    </a:lnTo>
                    <a:lnTo>
                      <a:pt x="97" y="7"/>
                    </a:lnTo>
                    <a:lnTo>
                      <a:pt x="116" y="5"/>
                    </a:lnTo>
                    <a:lnTo>
                      <a:pt x="134" y="4"/>
                    </a:lnTo>
                    <a:lnTo>
                      <a:pt x="152" y="2"/>
                    </a:lnTo>
                    <a:lnTo>
                      <a:pt x="168" y="2"/>
                    </a:lnTo>
                    <a:lnTo>
                      <a:pt x="184" y="0"/>
                    </a:lnTo>
                    <a:lnTo>
                      <a:pt x="196" y="0"/>
                    </a:lnTo>
                    <a:lnTo>
                      <a:pt x="207" y="2"/>
                    </a:lnTo>
                    <a:lnTo>
                      <a:pt x="213" y="3"/>
                    </a:lnTo>
                    <a:lnTo>
                      <a:pt x="218" y="5"/>
                    </a:lnTo>
                    <a:lnTo>
                      <a:pt x="216" y="11"/>
                    </a:lnTo>
                    <a:lnTo>
                      <a:pt x="213" y="15"/>
                    </a:lnTo>
                    <a:lnTo>
                      <a:pt x="210" y="19"/>
                    </a:lnTo>
                    <a:lnTo>
                      <a:pt x="205" y="22"/>
                    </a:lnTo>
                    <a:lnTo>
                      <a:pt x="168" y="23"/>
                    </a:lnTo>
                    <a:lnTo>
                      <a:pt x="138" y="24"/>
                    </a:lnTo>
                    <a:lnTo>
                      <a:pt x="116" y="25"/>
                    </a:lnTo>
                    <a:lnTo>
                      <a:pt x="97" y="25"/>
                    </a:lnTo>
                    <a:lnTo>
                      <a:pt x="83" y="27"/>
                    </a:lnTo>
                    <a:lnTo>
                      <a:pt x="68" y="27"/>
                    </a:lnTo>
                    <a:lnTo>
                      <a:pt x="51" y="27"/>
                    </a:lnTo>
                    <a:lnTo>
                      <a:pt x="3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129"/>
              <p:cNvSpPr>
                <a:spLocks/>
              </p:cNvSpPr>
              <p:nvPr/>
            </p:nvSpPr>
            <p:spPr bwMode="auto">
              <a:xfrm>
                <a:off x="1241" y="3921"/>
                <a:ext cx="58" cy="6"/>
              </a:xfrm>
              <a:custGeom>
                <a:avLst/>
                <a:gdLst>
                  <a:gd name="T0" fmla="*/ 0 w 172"/>
                  <a:gd name="T1" fmla="*/ 1 h 18"/>
                  <a:gd name="T2" fmla="*/ 0 w 172"/>
                  <a:gd name="T3" fmla="*/ 1 h 18"/>
                  <a:gd name="T4" fmla="*/ 0 w 172"/>
                  <a:gd name="T5" fmla="*/ 0 h 18"/>
                  <a:gd name="T6" fmla="*/ 0 w 172"/>
                  <a:gd name="T7" fmla="*/ 0 h 18"/>
                  <a:gd name="T8" fmla="*/ 0 w 172"/>
                  <a:gd name="T9" fmla="*/ 0 h 18"/>
                  <a:gd name="T10" fmla="*/ 0 w 172"/>
                  <a:gd name="T11" fmla="*/ 0 h 18"/>
                  <a:gd name="T12" fmla="*/ 1 w 172"/>
                  <a:gd name="T13" fmla="*/ 0 h 18"/>
                  <a:gd name="T14" fmla="*/ 2 w 172"/>
                  <a:gd name="T15" fmla="*/ 0 h 18"/>
                  <a:gd name="T16" fmla="*/ 3 w 172"/>
                  <a:gd name="T17" fmla="*/ 0 h 18"/>
                  <a:gd name="T18" fmla="*/ 4 w 172"/>
                  <a:gd name="T19" fmla="*/ 0 h 18"/>
                  <a:gd name="T20" fmla="*/ 5 w 172"/>
                  <a:gd name="T21" fmla="*/ 0 h 18"/>
                  <a:gd name="T22" fmla="*/ 6 w 172"/>
                  <a:gd name="T23" fmla="*/ 0 h 18"/>
                  <a:gd name="T24" fmla="*/ 7 w 172"/>
                  <a:gd name="T25" fmla="*/ 1 h 18"/>
                  <a:gd name="T26" fmla="*/ 6 w 172"/>
                  <a:gd name="T27" fmla="*/ 1 h 18"/>
                  <a:gd name="T28" fmla="*/ 5 w 172"/>
                  <a:gd name="T29" fmla="*/ 1 h 18"/>
                  <a:gd name="T30" fmla="*/ 4 w 172"/>
                  <a:gd name="T31" fmla="*/ 1 h 18"/>
                  <a:gd name="T32" fmla="*/ 3 w 172"/>
                  <a:gd name="T33" fmla="*/ 1 h 18"/>
                  <a:gd name="T34" fmla="*/ 2 w 172"/>
                  <a:gd name="T35" fmla="*/ 1 h 18"/>
                  <a:gd name="T36" fmla="*/ 2 w 172"/>
                  <a:gd name="T37" fmla="*/ 1 h 18"/>
                  <a:gd name="T38" fmla="*/ 1 w 172"/>
                  <a:gd name="T39" fmla="*/ 1 h 18"/>
                  <a:gd name="T40" fmla="*/ 0 w 172"/>
                  <a:gd name="T41" fmla="*/ 1 h 18"/>
                  <a:gd name="T42" fmla="*/ 0 w 172"/>
                  <a:gd name="T43" fmla="*/ 1 h 18"/>
                  <a:gd name="T44" fmla="*/ 0 w 172"/>
                  <a:gd name="T45" fmla="*/ 1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2"/>
                  <a:gd name="T70" fmla="*/ 0 h 18"/>
                  <a:gd name="T71" fmla="*/ 172 w 172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2" h="18">
                    <a:moveTo>
                      <a:pt x="5" y="18"/>
                    </a:moveTo>
                    <a:lnTo>
                      <a:pt x="3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8" y="1"/>
                    </a:lnTo>
                    <a:lnTo>
                      <a:pt x="27" y="0"/>
                    </a:lnTo>
                    <a:lnTo>
                      <a:pt x="52" y="0"/>
                    </a:lnTo>
                    <a:lnTo>
                      <a:pt x="81" y="0"/>
                    </a:lnTo>
                    <a:lnTo>
                      <a:pt x="111" y="2"/>
                    </a:lnTo>
                    <a:lnTo>
                      <a:pt x="138" y="4"/>
                    </a:lnTo>
                    <a:lnTo>
                      <a:pt x="160" y="9"/>
                    </a:lnTo>
                    <a:lnTo>
                      <a:pt x="172" y="14"/>
                    </a:lnTo>
                    <a:lnTo>
                      <a:pt x="151" y="14"/>
                    </a:lnTo>
                    <a:lnTo>
                      <a:pt x="130" y="14"/>
                    </a:lnTo>
                    <a:lnTo>
                      <a:pt x="109" y="15"/>
                    </a:lnTo>
                    <a:lnTo>
                      <a:pt x="87" y="16"/>
                    </a:lnTo>
                    <a:lnTo>
                      <a:pt x="65" y="16"/>
                    </a:lnTo>
                    <a:lnTo>
                      <a:pt x="45" y="17"/>
                    </a:lnTo>
                    <a:lnTo>
                      <a:pt x="24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130"/>
              <p:cNvSpPr>
                <a:spLocks/>
              </p:cNvSpPr>
              <p:nvPr/>
            </p:nvSpPr>
            <p:spPr bwMode="auto">
              <a:xfrm>
                <a:off x="1414" y="3902"/>
                <a:ext cx="44" cy="8"/>
              </a:xfrm>
              <a:custGeom>
                <a:avLst/>
                <a:gdLst>
                  <a:gd name="T0" fmla="*/ 0 w 132"/>
                  <a:gd name="T1" fmla="*/ 1 h 24"/>
                  <a:gd name="T2" fmla="*/ 0 w 132"/>
                  <a:gd name="T3" fmla="*/ 1 h 24"/>
                  <a:gd name="T4" fmla="*/ 0 w 132"/>
                  <a:gd name="T5" fmla="*/ 1 h 24"/>
                  <a:gd name="T6" fmla="*/ 0 w 132"/>
                  <a:gd name="T7" fmla="*/ 1 h 24"/>
                  <a:gd name="T8" fmla="*/ 0 w 132"/>
                  <a:gd name="T9" fmla="*/ 1 h 24"/>
                  <a:gd name="T10" fmla="*/ 0 w 132"/>
                  <a:gd name="T11" fmla="*/ 0 h 24"/>
                  <a:gd name="T12" fmla="*/ 1 w 132"/>
                  <a:gd name="T13" fmla="*/ 0 h 24"/>
                  <a:gd name="T14" fmla="*/ 2 w 132"/>
                  <a:gd name="T15" fmla="*/ 0 h 24"/>
                  <a:gd name="T16" fmla="*/ 2 w 132"/>
                  <a:gd name="T17" fmla="*/ 0 h 24"/>
                  <a:gd name="T18" fmla="*/ 3 w 132"/>
                  <a:gd name="T19" fmla="*/ 0 h 24"/>
                  <a:gd name="T20" fmla="*/ 4 w 132"/>
                  <a:gd name="T21" fmla="*/ 0 h 24"/>
                  <a:gd name="T22" fmla="*/ 4 w 132"/>
                  <a:gd name="T23" fmla="*/ 0 h 24"/>
                  <a:gd name="T24" fmla="*/ 5 w 132"/>
                  <a:gd name="T25" fmla="*/ 0 h 24"/>
                  <a:gd name="T26" fmla="*/ 5 w 132"/>
                  <a:gd name="T27" fmla="*/ 0 h 24"/>
                  <a:gd name="T28" fmla="*/ 5 w 132"/>
                  <a:gd name="T29" fmla="*/ 0 h 24"/>
                  <a:gd name="T30" fmla="*/ 5 w 132"/>
                  <a:gd name="T31" fmla="*/ 0 h 24"/>
                  <a:gd name="T32" fmla="*/ 5 w 132"/>
                  <a:gd name="T33" fmla="*/ 1 h 24"/>
                  <a:gd name="T34" fmla="*/ 4 w 132"/>
                  <a:gd name="T35" fmla="*/ 1 h 24"/>
                  <a:gd name="T36" fmla="*/ 4 w 132"/>
                  <a:gd name="T37" fmla="*/ 1 h 24"/>
                  <a:gd name="T38" fmla="*/ 3 w 132"/>
                  <a:gd name="T39" fmla="*/ 1 h 24"/>
                  <a:gd name="T40" fmla="*/ 3 w 132"/>
                  <a:gd name="T41" fmla="*/ 1 h 24"/>
                  <a:gd name="T42" fmla="*/ 2 w 132"/>
                  <a:gd name="T43" fmla="*/ 1 h 24"/>
                  <a:gd name="T44" fmla="*/ 1 w 132"/>
                  <a:gd name="T45" fmla="*/ 1 h 24"/>
                  <a:gd name="T46" fmla="*/ 1 w 132"/>
                  <a:gd name="T47" fmla="*/ 1 h 24"/>
                  <a:gd name="T48" fmla="*/ 0 w 132"/>
                  <a:gd name="T49" fmla="*/ 1 h 24"/>
                  <a:gd name="T50" fmla="*/ 0 w 132"/>
                  <a:gd name="T51" fmla="*/ 1 h 24"/>
                  <a:gd name="T52" fmla="*/ 0 w 132"/>
                  <a:gd name="T53" fmla="*/ 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2"/>
                  <a:gd name="T82" fmla="*/ 0 h 24"/>
                  <a:gd name="T83" fmla="*/ 132 w 132"/>
                  <a:gd name="T84" fmla="*/ 24 h 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2" h="24">
                    <a:moveTo>
                      <a:pt x="4" y="24"/>
                    </a:moveTo>
                    <a:lnTo>
                      <a:pt x="3" y="23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2" y="12"/>
                    </a:lnTo>
                    <a:lnTo>
                      <a:pt x="26" y="8"/>
                    </a:lnTo>
                    <a:lnTo>
                      <a:pt x="42" y="3"/>
                    </a:lnTo>
                    <a:lnTo>
                      <a:pt x="60" y="1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15" y="0"/>
                    </a:lnTo>
                    <a:lnTo>
                      <a:pt x="132" y="1"/>
                    </a:lnTo>
                    <a:lnTo>
                      <a:pt x="132" y="4"/>
                    </a:lnTo>
                    <a:lnTo>
                      <a:pt x="132" y="7"/>
                    </a:lnTo>
                    <a:lnTo>
                      <a:pt x="132" y="11"/>
                    </a:lnTo>
                    <a:lnTo>
                      <a:pt x="131" y="17"/>
                    </a:lnTo>
                    <a:lnTo>
                      <a:pt x="120" y="20"/>
                    </a:lnTo>
                    <a:lnTo>
                      <a:pt x="107" y="22"/>
                    </a:lnTo>
                    <a:lnTo>
                      <a:pt x="89" y="23"/>
                    </a:lnTo>
                    <a:lnTo>
                      <a:pt x="69" y="24"/>
                    </a:lnTo>
                    <a:lnTo>
                      <a:pt x="49" y="24"/>
                    </a:lnTo>
                    <a:lnTo>
                      <a:pt x="31" y="24"/>
                    </a:lnTo>
                    <a:lnTo>
                      <a:pt x="16" y="24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31"/>
              <p:cNvSpPr>
                <a:spLocks/>
              </p:cNvSpPr>
              <p:nvPr/>
            </p:nvSpPr>
            <p:spPr bwMode="auto">
              <a:xfrm>
                <a:off x="1400" y="3905"/>
                <a:ext cx="11" cy="5"/>
              </a:xfrm>
              <a:custGeom>
                <a:avLst/>
                <a:gdLst>
                  <a:gd name="T0" fmla="*/ 0 w 33"/>
                  <a:gd name="T1" fmla="*/ 1 h 13"/>
                  <a:gd name="T2" fmla="*/ 0 w 33"/>
                  <a:gd name="T3" fmla="*/ 1 h 13"/>
                  <a:gd name="T4" fmla="*/ 0 w 33"/>
                  <a:gd name="T5" fmla="*/ 1 h 13"/>
                  <a:gd name="T6" fmla="*/ 0 w 33"/>
                  <a:gd name="T7" fmla="*/ 0 h 13"/>
                  <a:gd name="T8" fmla="*/ 0 w 33"/>
                  <a:gd name="T9" fmla="*/ 0 h 13"/>
                  <a:gd name="T10" fmla="*/ 0 w 33"/>
                  <a:gd name="T11" fmla="*/ 0 h 13"/>
                  <a:gd name="T12" fmla="*/ 1 w 33"/>
                  <a:gd name="T13" fmla="*/ 0 h 13"/>
                  <a:gd name="T14" fmla="*/ 1 w 33"/>
                  <a:gd name="T15" fmla="*/ 0 h 13"/>
                  <a:gd name="T16" fmla="*/ 1 w 33"/>
                  <a:gd name="T17" fmla="*/ 0 h 13"/>
                  <a:gd name="T18" fmla="*/ 1 w 33"/>
                  <a:gd name="T19" fmla="*/ 0 h 13"/>
                  <a:gd name="T20" fmla="*/ 1 w 33"/>
                  <a:gd name="T21" fmla="*/ 0 h 13"/>
                  <a:gd name="T22" fmla="*/ 1 w 33"/>
                  <a:gd name="T23" fmla="*/ 0 h 13"/>
                  <a:gd name="T24" fmla="*/ 1 w 33"/>
                  <a:gd name="T25" fmla="*/ 1 h 13"/>
                  <a:gd name="T26" fmla="*/ 1 w 33"/>
                  <a:gd name="T27" fmla="*/ 1 h 13"/>
                  <a:gd name="T28" fmla="*/ 1 w 33"/>
                  <a:gd name="T29" fmla="*/ 1 h 13"/>
                  <a:gd name="T30" fmla="*/ 0 w 33"/>
                  <a:gd name="T31" fmla="*/ 1 h 13"/>
                  <a:gd name="T32" fmla="*/ 0 w 33"/>
                  <a:gd name="T33" fmla="*/ 1 h 13"/>
                  <a:gd name="T34" fmla="*/ 0 w 33"/>
                  <a:gd name="T35" fmla="*/ 1 h 13"/>
                  <a:gd name="T36" fmla="*/ 0 w 33"/>
                  <a:gd name="T37" fmla="*/ 1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13"/>
                  <a:gd name="T59" fmla="*/ 33 w 33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13">
                    <a:moveTo>
                      <a:pt x="3" y="13"/>
                    </a:moveTo>
                    <a:lnTo>
                      <a:pt x="2" y="12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3" y="1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9"/>
                    </a:lnTo>
                    <a:lnTo>
                      <a:pt x="31" y="12"/>
                    </a:lnTo>
                    <a:lnTo>
                      <a:pt x="24" y="12"/>
                    </a:lnTo>
                    <a:lnTo>
                      <a:pt x="17" y="12"/>
                    </a:lnTo>
                    <a:lnTo>
                      <a:pt x="10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132"/>
              <p:cNvSpPr>
                <a:spLocks/>
              </p:cNvSpPr>
              <p:nvPr/>
            </p:nvSpPr>
            <p:spPr bwMode="auto">
              <a:xfrm>
                <a:off x="1240" y="3870"/>
                <a:ext cx="47" cy="7"/>
              </a:xfrm>
              <a:custGeom>
                <a:avLst/>
                <a:gdLst>
                  <a:gd name="T0" fmla="*/ 0 w 139"/>
                  <a:gd name="T1" fmla="*/ 1 h 22"/>
                  <a:gd name="T2" fmla="*/ 0 w 139"/>
                  <a:gd name="T3" fmla="*/ 1 h 22"/>
                  <a:gd name="T4" fmla="*/ 0 w 139"/>
                  <a:gd name="T5" fmla="*/ 1 h 22"/>
                  <a:gd name="T6" fmla="*/ 0 w 139"/>
                  <a:gd name="T7" fmla="*/ 0 h 22"/>
                  <a:gd name="T8" fmla="*/ 0 w 139"/>
                  <a:gd name="T9" fmla="*/ 0 h 22"/>
                  <a:gd name="T10" fmla="*/ 0 w 139"/>
                  <a:gd name="T11" fmla="*/ 0 h 22"/>
                  <a:gd name="T12" fmla="*/ 1 w 139"/>
                  <a:gd name="T13" fmla="*/ 0 h 22"/>
                  <a:gd name="T14" fmla="*/ 2 w 139"/>
                  <a:gd name="T15" fmla="*/ 0 h 22"/>
                  <a:gd name="T16" fmla="*/ 2 w 139"/>
                  <a:gd name="T17" fmla="*/ 0 h 22"/>
                  <a:gd name="T18" fmla="*/ 3 w 139"/>
                  <a:gd name="T19" fmla="*/ 0 h 22"/>
                  <a:gd name="T20" fmla="*/ 4 w 139"/>
                  <a:gd name="T21" fmla="*/ 0 h 22"/>
                  <a:gd name="T22" fmla="*/ 5 w 139"/>
                  <a:gd name="T23" fmla="*/ 0 h 22"/>
                  <a:gd name="T24" fmla="*/ 5 w 139"/>
                  <a:gd name="T25" fmla="*/ 0 h 22"/>
                  <a:gd name="T26" fmla="*/ 5 w 139"/>
                  <a:gd name="T27" fmla="*/ 0 h 22"/>
                  <a:gd name="T28" fmla="*/ 5 w 139"/>
                  <a:gd name="T29" fmla="*/ 0 h 22"/>
                  <a:gd name="T30" fmla="*/ 5 w 139"/>
                  <a:gd name="T31" fmla="*/ 0 h 22"/>
                  <a:gd name="T32" fmla="*/ 5 w 139"/>
                  <a:gd name="T33" fmla="*/ 0 h 22"/>
                  <a:gd name="T34" fmla="*/ 4 w 139"/>
                  <a:gd name="T35" fmla="*/ 0 h 22"/>
                  <a:gd name="T36" fmla="*/ 3 w 139"/>
                  <a:gd name="T37" fmla="*/ 1 h 22"/>
                  <a:gd name="T38" fmla="*/ 2 w 139"/>
                  <a:gd name="T39" fmla="*/ 1 h 22"/>
                  <a:gd name="T40" fmla="*/ 1 w 139"/>
                  <a:gd name="T41" fmla="*/ 1 h 22"/>
                  <a:gd name="T42" fmla="*/ 1 w 139"/>
                  <a:gd name="T43" fmla="*/ 1 h 22"/>
                  <a:gd name="T44" fmla="*/ 1 w 139"/>
                  <a:gd name="T45" fmla="*/ 1 h 22"/>
                  <a:gd name="T46" fmla="*/ 0 w 139"/>
                  <a:gd name="T47" fmla="*/ 1 h 22"/>
                  <a:gd name="T48" fmla="*/ 0 w 139"/>
                  <a:gd name="T49" fmla="*/ 1 h 22"/>
                  <a:gd name="T50" fmla="*/ 0 w 139"/>
                  <a:gd name="T51" fmla="*/ 1 h 22"/>
                  <a:gd name="T52" fmla="*/ 0 w 139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"/>
                  <a:gd name="T82" fmla="*/ 0 h 22"/>
                  <a:gd name="T83" fmla="*/ 139 w 139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" h="22">
                    <a:moveTo>
                      <a:pt x="6" y="22"/>
                    </a:moveTo>
                    <a:lnTo>
                      <a:pt x="1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8" y="5"/>
                    </a:lnTo>
                    <a:lnTo>
                      <a:pt x="23" y="3"/>
                    </a:lnTo>
                    <a:lnTo>
                      <a:pt x="43" y="1"/>
                    </a:lnTo>
                    <a:lnTo>
                      <a:pt x="66" y="0"/>
                    </a:lnTo>
                    <a:lnTo>
                      <a:pt x="89" y="1"/>
                    </a:lnTo>
                    <a:lnTo>
                      <a:pt x="110" y="1"/>
                    </a:lnTo>
                    <a:lnTo>
                      <a:pt x="127" y="3"/>
                    </a:lnTo>
                    <a:lnTo>
                      <a:pt x="139" y="3"/>
                    </a:lnTo>
                    <a:lnTo>
                      <a:pt x="139" y="4"/>
                    </a:lnTo>
                    <a:lnTo>
                      <a:pt x="139" y="5"/>
                    </a:lnTo>
                    <a:lnTo>
                      <a:pt x="139" y="7"/>
                    </a:lnTo>
                    <a:lnTo>
                      <a:pt x="139" y="8"/>
                    </a:lnTo>
                    <a:lnTo>
                      <a:pt x="101" y="13"/>
                    </a:lnTo>
                    <a:lnTo>
                      <a:pt x="72" y="16"/>
                    </a:lnTo>
                    <a:lnTo>
                      <a:pt x="51" y="18"/>
                    </a:lnTo>
                    <a:lnTo>
                      <a:pt x="36" y="20"/>
                    </a:lnTo>
                    <a:lnTo>
                      <a:pt x="25" y="21"/>
                    </a:lnTo>
                    <a:lnTo>
                      <a:pt x="18" y="22"/>
                    </a:lnTo>
                    <a:lnTo>
                      <a:pt x="11" y="22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133"/>
              <p:cNvSpPr>
                <a:spLocks/>
              </p:cNvSpPr>
              <p:nvPr/>
            </p:nvSpPr>
            <p:spPr bwMode="auto">
              <a:xfrm>
                <a:off x="1298" y="3868"/>
                <a:ext cx="20" cy="5"/>
              </a:xfrm>
              <a:custGeom>
                <a:avLst/>
                <a:gdLst>
                  <a:gd name="T0" fmla="*/ 0 w 60"/>
                  <a:gd name="T1" fmla="*/ 1 h 14"/>
                  <a:gd name="T2" fmla="*/ 0 w 60"/>
                  <a:gd name="T3" fmla="*/ 1 h 14"/>
                  <a:gd name="T4" fmla="*/ 0 w 60"/>
                  <a:gd name="T5" fmla="*/ 1 h 14"/>
                  <a:gd name="T6" fmla="*/ 0 w 60"/>
                  <a:gd name="T7" fmla="*/ 1 h 14"/>
                  <a:gd name="T8" fmla="*/ 0 w 60"/>
                  <a:gd name="T9" fmla="*/ 1 h 14"/>
                  <a:gd name="T10" fmla="*/ 0 w 60"/>
                  <a:gd name="T11" fmla="*/ 0 h 14"/>
                  <a:gd name="T12" fmla="*/ 0 w 60"/>
                  <a:gd name="T13" fmla="*/ 0 h 14"/>
                  <a:gd name="T14" fmla="*/ 0 w 60"/>
                  <a:gd name="T15" fmla="*/ 0 h 14"/>
                  <a:gd name="T16" fmla="*/ 0 w 60"/>
                  <a:gd name="T17" fmla="*/ 0 h 14"/>
                  <a:gd name="T18" fmla="*/ 1 w 60"/>
                  <a:gd name="T19" fmla="*/ 0 h 14"/>
                  <a:gd name="T20" fmla="*/ 1 w 60"/>
                  <a:gd name="T21" fmla="*/ 0 h 14"/>
                  <a:gd name="T22" fmla="*/ 1 w 60"/>
                  <a:gd name="T23" fmla="*/ 0 h 14"/>
                  <a:gd name="T24" fmla="*/ 2 w 60"/>
                  <a:gd name="T25" fmla="*/ 0 h 14"/>
                  <a:gd name="T26" fmla="*/ 2 w 60"/>
                  <a:gd name="T27" fmla="*/ 0 h 14"/>
                  <a:gd name="T28" fmla="*/ 2 w 60"/>
                  <a:gd name="T29" fmla="*/ 0 h 14"/>
                  <a:gd name="T30" fmla="*/ 2 w 60"/>
                  <a:gd name="T31" fmla="*/ 0 h 14"/>
                  <a:gd name="T32" fmla="*/ 2 w 60"/>
                  <a:gd name="T33" fmla="*/ 0 h 14"/>
                  <a:gd name="T34" fmla="*/ 2 w 60"/>
                  <a:gd name="T35" fmla="*/ 0 h 14"/>
                  <a:gd name="T36" fmla="*/ 2 w 60"/>
                  <a:gd name="T37" fmla="*/ 0 h 14"/>
                  <a:gd name="T38" fmla="*/ 2 w 60"/>
                  <a:gd name="T39" fmla="*/ 1 h 14"/>
                  <a:gd name="T40" fmla="*/ 1 w 60"/>
                  <a:gd name="T41" fmla="*/ 1 h 14"/>
                  <a:gd name="T42" fmla="*/ 1 w 60"/>
                  <a:gd name="T43" fmla="*/ 1 h 14"/>
                  <a:gd name="T44" fmla="*/ 1 w 60"/>
                  <a:gd name="T45" fmla="*/ 1 h 14"/>
                  <a:gd name="T46" fmla="*/ 0 w 60"/>
                  <a:gd name="T47" fmla="*/ 1 h 14"/>
                  <a:gd name="T48" fmla="*/ 0 w 60"/>
                  <a:gd name="T49" fmla="*/ 1 h 14"/>
                  <a:gd name="T50" fmla="*/ 0 w 60"/>
                  <a:gd name="T51" fmla="*/ 1 h 14"/>
                  <a:gd name="T52" fmla="*/ 0 w 60"/>
                  <a:gd name="T53" fmla="*/ 1 h 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0"/>
                  <a:gd name="T82" fmla="*/ 0 h 14"/>
                  <a:gd name="T83" fmla="*/ 60 w 60"/>
                  <a:gd name="T84" fmla="*/ 14 h 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0" h="14">
                    <a:moveTo>
                      <a:pt x="4" y="14"/>
                    </a:moveTo>
                    <a:lnTo>
                      <a:pt x="3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20" y="1"/>
                    </a:lnTo>
                    <a:lnTo>
                      <a:pt x="32" y="1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57" y="6"/>
                    </a:lnTo>
                    <a:lnTo>
                      <a:pt x="51" y="11"/>
                    </a:lnTo>
                    <a:lnTo>
                      <a:pt x="43" y="13"/>
                    </a:lnTo>
                    <a:lnTo>
                      <a:pt x="34" y="14"/>
                    </a:lnTo>
                    <a:lnTo>
                      <a:pt x="25" y="14"/>
                    </a:lnTo>
                    <a:lnTo>
                      <a:pt x="17" y="14"/>
                    </a:lnTo>
                    <a:lnTo>
                      <a:pt x="9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34"/>
              <p:cNvSpPr>
                <a:spLocks/>
              </p:cNvSpPr>
              <p:nvPr/>
            </p:nvSpPr>
            <p:spPr bwMode="auto">
              <a:xfrm>
                <a:off x="1389" y="3852"/>
                <a:ext cx="14" cy="6"/>
              </a:xfrm>
              <a:custGeom>
                <a:avLst/>
                <a:gdLst>
                  <a:gd name="T0" fmla="*/ 0 w 42"/>
                  <a:gd name="T1" fmla="*/ 1 h 16"/>
                  <a:gd name="T2" fmla="*/ 0 w 42"/>
                  <a:gd name="T3" fmla="*/ 1 h 16"/>
                  <a:gd name="T4" fmla="*/ 0 w 42"/>
                  <a:gd name="T5" fmla="*/ 0 h 16"/>
                  <a:gd name="T6" fmla="*/ 0 w 42"/>
                  <a:gd name="T7" fmla="*/ 0 h 16"/>
                  <a:gd name="T8" fmla="*/ 0 w 42"/>
                  <a:gd name="T9" fmla="*/ 0 h 16"/>
                  <a:gd name="T10" fmla="*/ 0 w 42"/>
                  <a:gd name="T11" fmla="*/ 0 h 16"/>
                  <a:gd name="T12" fmla="*/ 0 w 42"/>
                  <a:gd name="T13" fmla="*/ 0 h 16"/>
                  <a:gd name="T14" fmla="*/ 1 w 42"/>
                  <a:gd name="T15" fmla="*/ 0 h 16"/>
                  <a:gd name="T16" fmla="*/ 1 w 42"/>
                  <a:gd name="T17" fmla="*/ 0 h 16"/>
                  <a:gd name="T18" fmla="*/ 1 w 42"/>
                  <a:gd name="T19" fmla="*/ 0 h 16"/>
                  <a:gd name="T20" fmla="*/ 1 w 42"/>
                  <a:gd name="T21" fmla="*/ 0 h 16"/>
                  <a:gd name="T22" fmla="*/ 1 w 42"/>
                  <a:gd name="T23" fmla="*/ 0 h 16"/>
                  <a:gd name="T24" fmla="*/ 2 w 42"/>
                  <a:gd name="T25" fmla="*/ 0 h 16"/>
                  <a:gd name="T26" fmla="*/ 2 w 42"/>
                  <a:gd name="T27" fmla="*/ 0 h 16"/>
                  <a:gd name="T28" fmla="*/ 2 w 42"/>
                  <a:gd name="T29" fmla="*/ 0 h 16"/>
                  <a:gd name="T30" fmla="*/ 2 w 42"/>
                  <a:gd name="T31" fmla="*/ 0 h 16"/>
                  <a:gd name="T32" fmla="*/ 2 w 42"/>
                  <a:gd name="T33" fmla="*/ 0 h 16"/>
                  <a:gd name="T34" fmla="*/ 2 w 42"/>
                  <a:gd name="T35" fmla="*/ 0 h 16"/>
                  <a:gd name="T36" fmla="*/ 1 w 42"/>
                  <a:gd name="T37" fmla="*/ 0 h 16"/>
                  <a:gd name="T38" fmla="*/ 1 w 42"/>
                  <a:gd name="T39" fmla="*/ 1 h 16"/>
                  <a:gd name="T40" fmla="*/ 1 w 42"/>
                  <a:gd name="T41" fmla="*/ 1 h 16"/>
                  <a:gd name="T42" fmla="*/ 1 w 42"/>
                  <a:gd name="T43" fmla="*/ 1 h 16"/>
                  <a:gd name="T44" fmla="*/ 1 w 42"/>
                  <a:gd name="T45" fmla="*/ 1 h 16"/>
                  <a:gd name="T46" fmla="*/ 1 w 42"/>
                  <a:gd name="T47" fmla="*/ 1 h 16"/>
                  <a:gd name="T48" fmla="*/ 0 w 42"/>
                  <a:gd name="T49" fmla="*/ 1 h 16"/>
                  <a:gd name="T50" fmla="*/ 0 w 42"/>
                  <a:gd name="T51" fmla="*/ 1 h 16"/>
                  <a:gd name="T52" fmla="*/ 0 w 42"/>
                  <a:gd name="T53" fmla="*/ 1 h 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16"/>
                  <a:gd name="T83" fmla="*/ 42 w 42"/>
                  <a:gd name="T84" fmla="*/ 16 h 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16">
                    <a:moveTo>
                      <a:pt x="2" y="16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1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39" y="10"/>
                    </a:lnTo>
                    <a:lnTo>
                      <a:pt x="35" y="10"/>
                    </a:lnTo>
                    <a:lnTo>
                      <a:pt x="31" y="11"/>
                    </a:lnTo>
                    <a:lnTo>
                      <a:pt x="24" y="13"/>
                    </a:lnTo>
                    <a:lnTo>
                      <a:pt x="15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35"/>
              <p:cNvSpPr>
                <a:spLocks/>
              </p:cNvSpPr>
              <p:nvPr/>
            </p:nvSpPr>
            <p:spPr bwMode="auto">
              <a:xfrm>
                <a:off x="1417" y="3847"/>
                <a:ext cx="48" cy="9"/>
              </a:xfrm>
              <a:custGeom>
                <a:avLst/>
                <a:gdLst>
                  <a:gd name="T0" fmla="*/ 0 w 144"/>
                  <a:gd name="T1" fmla="*/ 1 h 27"/>
                  <a:gd name="T2" fmla="*/ 0 w 144"/>
                  <a:gd name="T3" fmla="*/ 1 h 27"/>
                  <a:gd name="T4" fmla="*/ 0 w 144"/>
                  <a:gd name="T5" fmla="*/ 1 h 27"/>
                  <a:gd name="T6" fmla="*/ 0 w 144"/>
                  <a:gd name="T7" fmla="*/ 1 h 27"/>
                  <a:gd name="T8" fmla="*/ 0 w 144"/>
                  <a:gd name="T9" fmla="*/ 1 h 27"/>
                  <a:gd name="T10" fmla="*/ 0 w 144"/>
                  <a:gd name="T11" fmla="*/ 1 h 27"/>
                  <a:gd name="T12" fmla="*/ 1 w 144"/>
                  <a:gd name="T13" fmla="*/ 0 h 27"/>
                  <a:gd name="T14" fmla="*/ 2 w 144"/>
                  <a:gd name="T15" fmla="*/ 0 h 27"/>
                  <a:gd name="T16" fmla="*/ 3 w 144"/>
                  <a:gd name="T17" fmla="*/ 0 h 27"/>
                  <a:gd name="T18" fmla="*/ 3 w 144"/>
                  <a:gd name="T19" fmla="*/ 0 h 27"/>
                  <a:gd name="T20" fmla="*/ 4 w 144"/>
                  <a:gd name="T21" fmla="*/ 0 h 27"/>
                  <a:gd name="T22" fmla="*/ 5 w 144"/>
                  <a:gd name="T23" fmla="*/ 0 h 27"/>
                  <a:gd name="T24" fmla="*/ 5 w 144"/>
                  <a:gd name="T25" fmla="*/ 0 h 27"/>
                  <a:gd name="T26" fmla="*/ 5 w 144"/>
                  <a:gd name="T27" fmla="*/ 0 h 27"/>
                  <a:gd name="T28" fmla="*/ 5 w 144"/>
                  <a:gd name="T29" fmla="*/ 0 h 27"/>
                  <a:gd name="T30" fmla="*/ 5 w 144"/>
                  <a:gd name="T31" fmla="*/ 1 h 27"/>
                  <a:gd name="T32" fmla="*/ 5 w 144"/>
                  <a:gd name="T33" fmla="*/ 1 h 27"/>
                  <a:gd name="T34" fmla="*/ 5 w 144"/>
                  <a:gd name="T35" fmla="*/ 1 h 27"/>
                  <a:gd name="T36" fmla="*/ 4 w 144"/>
                  <a:gd name="T37" fmla="*/ 1 h 27"/>
                  <a:gd name="T38" fmla="*/ 3 w 144"/>
                  <a:gd name="T39" fmla="*/ 1 h 27"/>
                  <a:gd name="T40" fmla="*/ 3 w 144"/>
                  <a:gd name="T41" fmla="*/ 1 h 27"/>
                  <a:gd name="T42" fmla="*/ 2 w 144"/>
                  <a:gd name="T43" fmla="*/ 1 h 27"/>
                  <a:gd name="T44" fmla="*/ 1 w 144"/>
                  <a:gd name="T45" fmla="*/ 1 h 27"/>
                  <a:gd name="T46" fmla="*/ 1 w 144"/>
                  <a:gd name="T47" fmla="*/ 1 h 27"/>
                  <a:gd name="T48" fmla="*/ 0 w 144"/>
                  <a:gd name="T49" fmla="*/ 1 h 27"/>
                  <a:gd name="T50" fmla="*/ 0 w 144"/>
                  <a:gd name="T51" fmla="*/ 1 h 27"/>
                  <a:gd name="T52" fmla="*/ 0 w 144"/>
                  <a:gd name="T53" fmla="*/ 1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"/>
                  <a:gd name="T82" fmla="*/ 0 h 27"/>
                  <a:gd name="T83" fmla="*/ 144 w 144"/>
                  <a:gd name="T84" fmla="*/ 27 h 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" h="27">
                    <a:moveTo>
                      <a:pt x="7" y="27"/>
                    </a:moveTo>
                    <a:lnTo>
                      <a:pt x="4" y="26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11" y="16"/>
                    </a:lnTo>
                    <a:lnTo>
                      <a:pt x="27" y="11"/>
                    </a:lnTo>
                    <a:lnTo>
                      <a:pt x="48" y="8"/>
                    </a:lnTo>
                    <a:lnTo>
                      <a:pt x="69" y="4"/>
                    </a:lnTo>
                    <a:lnTo>
                      <a:pt x="92" y="2"/>
                    </a:lnTo>
                    <a:lnTo>
                      <a:pt x="112" y="1"/>
                    </a:lnTo>
                    <a:lnTo>
                      <a:pt x="131" y="0"/>
                    </a:lnTo>
                    <a:lnTo>
                      <a:pt x="143" y="1"/>
                    </a:lnTo>
                    <a:lnTo>
                      <a:pt x="144" y="7"/>
                    </a:lnTo>
                    <a:lnTo>
                      <a:pt x="144" y="10"/>
                    </a:lnTo>
                    <a:lnTo>
                      <a:pt x="143" y="14"/>
                    </a:lnTo>
                    <a:lnTo>
                      <a:pt x="141" y="16"/>
                    </a:lnTo>
                    <a:lnTo>
                      <a:pt x="124" y="18"/>
                    </a:lnTo>
                    <a:lnTo>
                      <a:pt x="107" y="20"/>
                    </a:lnTo>
                    <a:lnTo>
                      <a:pt x="91" y="22"/>
                    </a:lnTo>
                    <a:lnTo>
                      <a:pt x="74" y="23"/>
                    </a:lnTo>
                    <a:lnTo>
                      <a:pt x="57" y="24"/>
                    </a:lnTo>
                    <a:lnTo>
                      <a:pt x="40" y="25"/>
                    </a:lnTo>
                    <a:lnTo>
                      <a:pt x="23" y="26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136"/>
              <p:cNvSpPr>
                <a:spLocks/>
              </p:cNvSpPr>
              <p:nvPr/>
            </p:nvSpPr>
            <p:spPr bwMode="auto">
              <a:xfrm>
                <a:off x="1255" y="3820"/>
                <a:ext cx="59" cy="10"/>
              </a:xfrm>
              <a:custGeom>
                <a:avLst/>
                <a:gdLst>
                  <a:gd name="T0" fmla="*/ 0 w 179"/>
                  <a:gd name="T1" fmla="*/ 1 h 29"/>
                  <a:gd name="T2" fmla="*/ 0 w 179"/>
                  <a:gd name="T3" fmla="*/ 1 h 29"/>
                  <a:gd name="T4" fmla="*/ 0 w 179"/>
                  <a:gd name="T5" fmla="*/ 1 h 29"/>
                  <a:gd name="T6" fmla="*/ 0 w 179"/>
                  <a:gd name="T7" fmla="*/ 1 h 29"/>
                  <a:gd name="T8" fmla="*/ 0 w 179"/>
                  <a:gd name="T9" fmla="*/ 0 h 29"/>
                  <a:gd name="T10" fmla="*/ 1 w 179"/>
                  <a:gd name="T11" fmla="*/ 0 h 29"/>
                  <a:gd name="T12" fmla="*/ 1 w 179"/>
                  <a:gd name="T13" fmla="*/ 0 h 29"/>
                  <a:gd name="T14" fmla="*/ 2 w 179"/>
                  <a:gd name="T15" fmla="*/ 0 h 29"/>
                  <a:gd name="T16" fmla="*/ 3 w 179"/>
                  <a:gd name="T17" fmla="*/ 0 h 29"/>
                  <a:gd name="T18" fmla="*/ 4 w 179"/>
                  <a:gd name="T19" fmla="*/ 0 h 29"/>
                  <a:gd name="T20" fmla="*/ 5 w 179"/>
                  <a:gd name="T21" fmla="*/ 0 h 29"/>
                  <a:gd name="T22" fmla="*/ 6 w 179"/>
                  <a:gd name="T23" fmla="*/ 0 h 29"/>
                  <a:gd name="T24" fmla="*/ 6 w 179"/>
                  <a:gd name="T25" fmla="*/ 0 h 29"/>
                  <a:gd name="T26" fmla="*/ 6 w 179"/>
                  <a:gd name="T27" fmla="*/ 0 h 29"/>
                  <a:gd name="T28" fmla="*/ 6 w 179"/>
                  <a:gd name="T29" fmla="*/ 0 h 29"/>
                  <a:gd name="T30" fmla="*/ 6 w 179"/>
                  <a:gd name="T31" fmla="*/ 1 h 29"/>
                  <a:gd name="T32" fmla="*/ 6 w 179"/>
                  <a:gd name="T33" fmla="*/ 1 h 29"/>
                  <a:gd name="T34" fmla="*/ 5 w 179"/>
                  <a:gd name="T35" fmla="*/ 1 h 29"/>
                  <a:gd name="T36" fmla="*/ 5 w 179"/>
                  <a:gd name="T37" fmla="*/ 1 h 29"/>
                  <a:gd name="T38" fmla="*/ 4 w 179"/>
                  <a:gd name="T39" fmla="*/ 1 h 29"/>
                  <a:gd name="T40" fmla="*/ 4 w 179"/>
                  <a:gd name="T41" fmla="*/ 1 h 29"/>
                  <a:gd name="T42" fmla="*/ 3 w 179"/>
                  <a:gd name="T43" fmla="*/ 1 h 29"/>
                  <a:gd name="T44" fmla="*/ 2 w 179"/>
                  <a:gd name="T45" fmla="*/ 1 h 29"/>
                  <a:gd name="T46" fmla="*/ 2 w 179"/>
                  <a:gd name="T47" fmla="*/ 1 h 29"/>
                  <a:gd name="T48" fmla="*/ 1 w 179"/>
                  <a:gd name="T49" fmla="*/ 1 h 29"/>
                  <a:gd name="T50" fmla="*/ 1 w 179"/>
                  <a:gd name="T51" fmla="*/ 1 h 29"/>
                  <a:gd name="T52" fmla="*/ 0 w 179"/>
                  <a:gd name="T53" fmla="*/ 1 h 29"/>
                  <a:gd name="T54" fmla="*/ 0 w 179"/>
                  <a:gd name="T55" fmla="*/ 1 h 29"/>
                  <a:gd name="T56" fmla="*/ 0 w 179"/>
                  <a:gd name="T57" fmla="*/ 1 h 29"/>
                  <a:gd name="T58" fmla="*/ 0 w 179"/>
                  <a:gd name="T59" fmla="*/ 1 h 29"/>
                  <a:gd name="T60" fmla="*/ 0 w 179"/>
                  <a:gd name="T61" fmla="*/ 1 h 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9"/>
                  <a:gd name="T94" fmla="*/ 0 h 29"/>
                  <a:gd name="T95" fmla="*/ 179 w 179"/>
                  <a:gd name="T96" fmla="*/ 29 h 2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9" h="29">
                    <a:moveTo>
                      <a:pt x="1" y="29"/>
                    </a:move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14" y="6"/>
                    </a:lnTo>
                    <a:lnTo>
                      <a:pt x="32" y="2"/>
                    </a:lnTo>
                    <a:lnTo>
                      <a:pt x="56" y="0"/>
                    </a:lnTo>
                    <a:lnTo>
                      <a:pt x="83" y="2"/>
                    </a:lnTo>
                    <a:lnTo>
                      <a:pt x="109" y="3"/>
                    </a:lnTo>
                    <a:lnTo>
                      <a:pt x="137" y="6"/>
                    </a:lnTo>
                    <a:lnTo>
                      <a:pt x="160" y="7"/>
                    </a:lnTo>
                    <a:lnTo>
                      <a:pt x="179" y="8"/>
                    </a:lnTo>
                    <a:lnTo>
                      <a:pt x="178" y="11"/>
                    </a:lnTo>
                    <a:lnTo>
                      <a:pt x="173" y="13"/>
                    </a:lnTo>
                    <a:lnTo>
                      <a:pt x="166" y="15"/>
                    </a:lnTo>
                    <a:lnTo>
                      <a:pt x="156" y="18"/>
                    </a:lnTo>
                    <a:lnTo>
                      <a:pt x="142" y="19"/>
                    </a:lnTo>
                    <a:lnTo>
                      <a:pt x="129" y="21"/>
                    </a:lnTo>
                    <a:lnTo>
                      <a:pt x="113" y="22"/>
                    </a:lnTo>
                    <a:lnTo>
                      <a:pt x="97" y="23"/>
                    </a:lnTo>
                    <a:lnTo>
                      <a:pt x="81" y="26"/>
                    </a:lnTo>
                    <a:lnTo>
                      <a:pt x="64" y="26"/>
                    </a:lnTo>
                    <a:lnTo>
                      <a:pt x="49" y="27"/>
                    </a:lnTo>
                    <a:lnTo>
                      <a:pt x="34" y="28"/>
                    </a:lnTo>
                    <a:lnTo>
                      <a:pt x="23" y="28"/>
                    </a:lnTo>
                    <a:lnTo>
                      <a:pt x="13" y="29"/>
                    </a:lnTo>
                    <a:lnTo>
                      <a:pt x="5" y="29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37"/>
              <p:cNvSpPr>
                <a:spLocks/>
              </p:cNvSpPr>
              <p:nvPr/>
            </p:nvSpPr>
            <p:spPr bwMode="auto">
              <a:xfrm>
                <a:off x="1367" y="3809"/>
                <a:ext cx="30" cy="7"/>
              </a:xfrm>
              <a:custGeom>
                <a:avLst/>
                <a:gdLst>
                  <a:gd name="T0" fmla="*/ 0 w 89"/>
                  <a:gd name="T1" fmla="*/ 1 h 22"/>
                  <a:gd name="T2" fmla="*/ 0 w 89"/>
                  <a:gd name="T3" fmla="*/ 1 h 22"/>
                  <a:gd name="T4" fmla="*/ 0 w 89"/>
                  <a:gd name="T5" fmla="*/ 1 h 22"/>
                  <a:gd name="T6" fmla="*/ 0 w 89"/>
                  <a:gd name="T7" fmla="*/ 0 h 22"/>
                  <a:gd name="T8" fmla="*/ 0 w 89"/>
                  <a:gd name="T9" fmla="*/ 0 h 22"/>
                  <a:gd name="T10" fmla="*/ 0 w 89"/>
                  <a:gd name="T11" fmla="*/ 0 h 22"/>
                  <a:gd name="T12" fmla="*/ 1 w 89"/>
                  <a:gd name="T13" fmla="*/ 0 h 22"/>
                  <a:gd name="T14" fmla="*/ 1 w 89"/>
                  <a:gd name="T15" fmla="*/ 0 h 22"/>
                  <a:gd name="T16" fmla="*/ 2 w 89"/>
                  <a:gd name="T17" fmla="*/ 0 h 22"/>
                  <a:gd name="T18" fmla="*/ 2 w 89"/>
                  <a:gd name="T19" fmla="*/ 0 h 22"/>
                  <a:gd name="T20" fmla="*/ 2 w 89"/>
                  <a:gd name="T21" fmla="*/ 0 h 22"/>
                  <a:gd name="T22" fmla="*/ 3 w 89"/>
                  <a:gd name="T23" fmla="*/ 0 h 22"/>
                  <a:gd name="T24" fmla="*/ 3 w 89"/>
                  <a:gd name="T25" fmla="*/ 0 h 22"/>
                  <a:gd name="T26" fmla="*/ 3 w 89"/>
                  <a:gd name="T27" fmla="*/ 0 h 22"/>
                  <a:gd name="T28" fmla="*/ 3 w 89"/>
                  <a:gd name="T29" fmla="*/ 0 h 22"/>
                  <a:gd name="T30" fmla="*/ 3 w 89"/>
                  <a:gd name="T31" fmla="*/ 0 h 22"/>
                  <a:gd name="T32" fmla="*/ 3 w 89"/>
                  <a:gd name="T33" fmla="*/ 0 h 22"/>
                  <a:gd name="T34" fmla="*/ 3 w 89"/>
                  <a:gd name="T35" fmla="*/ 0 h 22"/>
                  <a:gd name="T36" fmla="*/ 3 w 89"/>
                  <a:gd name="T37" fmla="*/ 0 h 22"/>
                  <a:gd name="T38" fmla="*/ 2 w 89"/>
                  <a:gd name="T39" fmla="*/ 0 h 22"/>
                  <a:gd name="T40" fmla="*/ 2 w 89"/>
                  <a:gd name="T41" fmla="*/ 1 h 22"/>
                  <a:gd name="T42" fmla="*/ 2 w 89"/>
                  <a:gd name="T43" fmla="*/ 1 h 22"/>
                  <a:gd name="T44" fmla="*/ 1 w 89"/>
                  <a:gd name="T45" fmla="*/ 1 h 22"/>
                  <a:gd name="T46" fmla="*/ 1 w 89"/>
                  <a:gd name="T47" fmla="*/ 1 h 22"/>
                  <a:gd name="T48" fmla="*/ 0 w 89"/>
                  <a:gd name="T49" fmla="*/ 1 h 22"/>
                  <a:gd name="T50" fmla="*/ 0 w 89"/>
                  <a:gd name="T51" fmla="*/ 1 h 22"/>
                  <a:gd name="T52" fmla="*/ 0 w 89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9"/>
                  <a:gd name="T82" fmla="*/ 0 h 22"/>
                  <a:gd name="T83" fmla="*/ 89 w 89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9" h="22">
                    <a:moveTo>
                      <a:pt x="3" y="22"/>
                    </a:move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9" y="7"/>
                    </a:lnTo>
                    <a:lnTo>
                      <a:pt x="18" y="4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55" y="0"/>
                    </a:lnTo>
                    <a:lnTo>
                      <a:pt x="66" y="0"/>
                    </a:lnTo>
                    <a:lnTo>
                      <a:pt x="77" y="2"/>
                    </a:lnTo>
                    <a:lnTo>
                      <a:pt x="89" y="3"/>
                    </a:lnTo>
                    <a:lnTo>
                      <a:pt x="89" y="4"/>
                    </a:lnTo>
                    <a:lnTo>
                      <a:pt x="89" y="6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77" y="12"/>
                    </a:lnTo>
                    <a:lnTo>
                      <a:pt x="69" y="13"/>
                    </a:lnTo>
                    <a:lnTo>
                      <a:pt x="63" y="14"/>
                    </a:lnTo>
                    <a:lnTo>
                      <a:pt x="55" y="15"/>
                    </a:lnTo>
                    <a:lnTo>
                      <a:pt x="47" y="16"/>
                    </a:lnTo>
                    <a:lnTo>
                      <a:pt x="35" y="17"/>
                    </a:lnTo>
                    <a:lnTo>
                      <a:pt x="22" y="20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38"/>
              <p:cNvSpPr>
                <a:spLocks/>
              </p:cNvSpPr>
              <p:nvPr/>
            </p:nvSpPr>
            <p:spPr bwMode="auto">
              <a:xfrm>
                <a:off x="1432" y="3804"/>
                <a:ext cx="17" cy="7"/>
              </a:xfrm>
              <a:custGeom>
                <a:avLst/>
                <a:gdLst>
                  <a:gd name="T0" fmla="*/ 0 w 52"/>
                  <a:gd name="T1" fmla="*/ 1 h 20"/>
                  <a:gd name="T2" fmla="*/ 0 w 52"/>
                  <a:gd name="T3" fmla="*/ 1 h 20"/>
                  <a:gd name="T4" fmla="*/ 0 w 52"/>
                  <a:gd name="T5" fmla="*/ 0 h 20"/>
                  <a:gd name="T6" fmla="*/ 0 w 52"/>
                  <a:gd name="T7" fmla="*/ 0 h 20"/>
                  <a:gd name="T8" fmla="*/ 1 w 52"/>
                  <a:gd name="T9" fmla="*/ 0 h 20"/>
                  <a:gd name="T10" fmla="*/ 1 w 52"/>
                  <a:gd name="T11" fmla="*/ 0 h 20"/>
                  <a:gd name="T12" fmla="*/ 1 w 52"/>
                  <a:gd name="T13" fmla="*/ 0 h 20"/>
                  <a:gd name="T14" fmla="*/ 2 w 52"/>
                  <a:gd name="T15" fmla="*/ 0 h 20"/>
                  <a:gd name="T16" fmla="*/ 2 w 52"/>
                  <a:gd name="T17" fmla="*/ 1 h 20"/>
                  <a:gd name="T18" fmla="*/ 2 w 52"/>
                  <a:gd name="T19" fmla="*/ 1 h 20"/>
                  <a:gd name="T20" fmla="*/ 1 w 52"/>
                  <a:gd name="T21" fmla="*/ 1 h 20"/>
                  <a:gd name="T22" fmla="*/ 1 w 52"/>
                  <a:gd name="T23" fmla="*/ 1 h 20"/>
                  <a:gd name="T24" fmla="*/ 1 w 52"/>
                  <a:gd name="T25" fmla="*/ 1 h 20"/>
                  <a:gd name="T26" fmla="*/ 1 w 52"/>
                  <a:gd name="T27" fmla="*/ 1 h 20"/>
                  <a:gd name="T28" fmla="*/ 1 w 52"/>
                  <a:gd name="T29" fmla="*/ 1 h 20"/>
                  <a:gd name="T30" fmla="*/ 0 w 52"/>
                  <a:gd name="T31" fmla="*/ 1 h 20"/>
                  <a:gd name="T32" fmla="*/ 0 w 52"/>
                  <a:gd name="T33" fmla="*/ 1 h 20"/>
                  <a:gd name="T34" fmla="*/ 0 w 52"/>
                  <a:gd name="T35" fmla="*/ 1 h 20"/>
                  <a:gd name="T36" fmla="*/ 0 w 52"/>
                  <a:gd name="T37" fmla="*/ 1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"/>
                  <a:gd name="T58" fmla="*/ 0 h 20"/>
                  <a:gd name="T59" fmla="*/ 52 w 52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" h="20">
                    <a:moveTo>
                      <a:pt x="6" y="20"/>
                    </a:moveTo>
                    <a:lnTo>
                      <a:pt x="0" y="13"/>
                    </a:lnTo>
                    <a:lnTo>
                      <a:pt x="0" y="8"/>
                    </a:lnTo>
                    <a:lnTo>
                      <a:pt x="7" y="3"/>
                    </a:lnTo>
                    <a:lnTo>
                      <a:pt x="16" y="1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7" y="6"/>
                    </a:lnTo>
                    <a:lnTo>
                      <a:pt x="52" y="16"/>
                    </a:lnTo>
                    <a:lnTo>
                      <a:pt x="46" y="17"/>
                    </a:lnTo>
                    <a:lnTo>
                      <a:pt x="40" y="17"/>
                    </a:lnTo>
                    <a:lnTo>
                      <a:pt x="35" y="18"/>
                    </a:lnTo>
                    <a:lnTo>
                      <a:pt x="29" y="18"/>
                    </a:lnTo>
                    <a:lnTo>
                      <a:pt x="23" y="19"/>
                    </a:lnTo>
                    <a:lnTo>
                      <a:pt x="17" y="19"/>
                    </a:lnTo>
                    <a:lnTo>
                      <a:pt x="12" y="2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39"/>
              <p:cNvSpPr>
                <a:spLocks/>
              </p:cNvSpPr>
              <p:nvPr/>
            </p:nvSpPr>
            <p:spPr bwMode="auto">
              <a:xfrm>
                <a:off x="1459" y="3801"/>
                <a:ext cx="23" cy="9"/>
              </a:xfrm>
              <a:custGeom>
                <a:avLst/>
                <a:gdLst>
                  <a:gd name="T0" fmla="*/ 0 w 70"/>
                  <a:gd name="T1" fmla="*/ 1 h 25"/>
                  <a:gd name="T2" fmla="*/ 0 w 70"/>
                  <a:gd name="T3" fmla="*/ 1 h 25"/>
                  <a:gd name="T4" fmla="*/ 0 w 70"/>
                  <a:gd name="T5" fmla="*/ 1 h 25"/>
                  <a:gd name="T6" fmla="*/ 0 w 70"/>
                  <a:gd name="T7" fmla="*/ 0 h 25"/>
                  <a:gd name="T8" fmla="*/ 0 w 70"/>
                  <a:gd name="T9" fmla="*/ 0 h 25"/>
                  <a:gd name="T10" fmla="*/ 0 w 70"/>
                  <a:gd name="T11" fmla="*/ 0 h 25"/>
                  <a:gd name="T12" fmla="*/ 1 w 70"/>
                  <a:gd name="T13" fmla="*/ 0 h 25"/>
                  <a:gd name="T14" fmla="*/ 1 w 70"/>
                  <a:gd name="T15" fmla="*/ 0 h 25"/>
                  <a:gd name="T16" fmla="*/ 1 w 70"/>
                  <a:gd name="T17" fmla="*/ 0 h 25"/>
                  <a:gd name="T18" fmla="*/ 1 w 70"/>
                  <a:gd name="T19" fmla="*/ 0 h 25"/>
                  <a:gd name="T20" fmla="*/ 2 w 70"/>
                  <a:gd name="T21" fmla="*/ 0 h 25"/>
                  <a:gd name="T22" fmla="*/ 2 w 70"/>
                  <a:gd name="T23" fmla="*/ 0 h 25"/>
                  <a:gd name="T24" fmla="*/ 2 w 70"/>
                  <a:gd name="T25" fmla="*/ 0 h 25"/>
                  <a:gd name="T26" fmla="*/ 3 w 70"/>
                  <a:gd name="T27" fmla="*/ 0 h 25"/>
                  <a:gd name="T28" fmla="*/ 3 w 70"/>
                  <a:gd name="T29" fmla="*/ 0 h 25"/>
                  <a:gd name="T30" fmla="*/ 3 w 70"/>
                  <a:gd name="T31" fmla="*/ 0 h 25"/>
                  <a:gd name="T32" fmla="*/ 3 w 70"/>
                  <a:gd name="T33" fmla="*/ 1 h 25"/>
                  <a:gd name="T34" fmla="*/ 2 w 70"/>
                  <a:gd name="T35" fmla="*/ 1 h 25"/>
                  <a:gd name="T36" fmla="*/ 2 w 70"/>
                  <a:gd name="T37" fmla="*/ 1 h 25"/>
                  <a:gd name="T38" fmla="*/ 2 w 70"/>
                  <a:gd name="T39" fmla="*/ 1 h 25"/>
                  <a:gd name="T40" fmla="*/ 1 w 70"/>
                  <a:gd name="T41" fmla="*/ 1 h 25"/>
                  <a:gd name="T42" fmla="*/ 1 w 70"/>
                  <a:gd name="T43" fmla="*/ 1 h 25"/>
                  <a:gd name="T44" fmla="*/ 1 w 70"/>
                  <a:gd name="T45" fmla="*/ 1 h 25"/>
                  <a:gd name="T46" fmla="*/ 0 w 70"/>
                  <a:gd name="T47" fmla="*/ 1 h 25"/>
                  <a:gd name="T48" fmla="*/ 0 w 70"/>
                  <a:gd name="T49" fmla="*/ 1 h 25"/>
                  <a:gd name="T50" fmla="*/ 0 w 70"/>
                  <a:gd name="T51" fmla="*/ 1 h 25"/>
                  <a:gd name="T52" fmla="*/ 0 w 70"/>
                  <a:gd name="T53" fmla="*/ 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25"/>
                  <a:gd name="T83" fmla="*/ 70 w 70"/>
                  <a:gd name="T84" fmla="*/ 25 h 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25">
                    <a:moveTo>
                      <a:pt x="4" y="25"/>
                    </a:moveTo>
                    <a:lnTo>
                      <a:pt x="3" y="20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8" y="4"/>
                    </a:lnTo>
                    <a:lnTo>
                      <a:pt x="16" y="3"/>
                    </a:lnTo>
                    <a:lnTo>
                      <a:pt x="24" y="2"/>
                    </a:lnTo>
                    <a:lnTo>
                      <a:pt x="32" y="1"/>
                    </a:lnTo>
                    <a:lnTo>
                      <a:pt x="40" y="1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7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70" y="11"/>
                    </a:lnTo>
                    <a:lnTo>
                      <a:pt x="70" y="20"/>
                    </a:lnTo>
                    <a:lnTo>
                      <a:pt x="62" y="20"/>
                    </a:lnTo>
                    <a:lnTo>
                      <a:pt x="53" y="21"/>
                    </a:lnTo>
                    <a:lnTo>
                      <a:pt x="45" y="21"/>
                    </a:lnTo>
                    <a:lnTo>
                      <a:pt x="37" y="22"/>
                    </a:lnTo>
                    <a:lnTo>
                      <a:pt x="28" y="22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40"/>
              <p:cNvSpPr>
                <a:spLocks/>
              </p:cNvSpPr>
              <p:nvPr/>
            </p:nvSpPr>
            <p:spPr bwMode="auto">
              <a:xfrm>
                <a:off x="1254" y="3778"/>
                <a:ext cx="52" cy="8"/>
              </a:xfrm>
              <a:custGeom>
                <a:avLst/>
                <a:gdLst>
                  <a:gd name="T0" fmla="*/ 0 w 156"/>
                  <a:gd name="T1" fmla="*/ 1 h 24"/>
                  <a:gd name="T2" fmla="*/ 0 w 156"/>
                  <a:gd name="T3" fmla="*/ 1 h 24"/>
                  <a:gd name="T4" fmla="*/ 0 w 156"/>
                  <a:gd name="T5" fmla="*/ 0 h 24"/>
                  <a:gd name="T6" fmla="*/ 0 w 156"/>
                  <a:gd name="T7" fmla="*/ 0 h 24"/>
                  <a:gd name="T8" fmla="*/ 0 w 156"/>
                  <a:gd name="T9" fmla="*/ 0 h 24"/>
                  <a:gd name="T10" fmla="*/ 1 w 156"/>
                  <a:gd name="T11" fmla="*/ 0 h 24"/>
                  <a:gd name="T12" fmla="*/ 1 w 156"/>
                  <a:gd name="T13" fmla="*/ 0 h 24"/>
                  <a:gd name="T14" fmla="*/ 2 w 156"/>
                  <a:gd name="T15" fmla="*/ 0 h 24"/>
                  <a:gd name="T16" fmla="*/ 3 w 156"/>
                  <a:gd name="T17" fmla="*/ 0 h 24"/>
                  <a:gd name="T18" fmla="*/ 4 w 156"/>
                  <a:gd name="T19" fmla="*/ 0 h 24"/>
                  <a:gd name="T20" fmla="*/ 4 w 156"/>
                  <a:gd name="T21" fmla="*/ 0 h 24"/>
                  <a:gd name="T22" fmla="*/ 5 w 156"/>
                  <a:gd name="T23" fmla="*/ 0 h 24"/>
                  <a:gd name="T24" fmla="*/ 6 w 156"/>
                  <a:gd name="T25" fmla="*/ 0 h 24"/>
                  <a:gd name="T26" fmla="*/ 6 w 156"/>
                  <a:gd name="T27" fmla="*/ 0 h 24"/>
                  <a:gd name="T28" fmla="*/ 5 w 156"/>
                  <a:gd name="T29" fmla="*/ 1 h 24"/>
                  <a:gd name="T30" fmla="*/ 5 w 156"/>
                  <a:gd name="T31" fmla="*/ 1 h 24"/>
                  <a:gd name="T32" fmla="*/ 4 w 156"/>
                  <a:gd name="T33" fmla="*/ 1 h 24"/>
                  <a:gd name="T34" fmla="*/ 4 w 156"/>
                  <a:gd name="T35" fmla="*/ 1 h 24"/>
                  <a:gd name="T36" fmla="*/ 3 w 156"/>
                  <a:gd name="T37" fmla="*/ 1 h 24"/>
                  <a:gd name="T38" fmla="*/ 3 w 156"/>
                  <a:gd name="T39" fmla="*/ 1 h 24"/>
                  <a:gd name="T40" fmla="*/ 2 w 156"/>
                  <a:gd name="T41" fmla="*/ 1 h 24"/>
                  <a:gd name="T42" fmla="*/ 2 w 156"/>
                  <a:gd name="T43" fmla="*/ 1 h 24"/>
                  <a:gd name="T44" fmla="*/ 1 w 156"/>
                  <a:gd name="T45" fmla="*/ 1 h 24"/>
                  <a:gd name="T46" fmla="*/ 1 w 156"/>
                  <a:gd name="T47" fmla="*/ 1 h 24"/>
                  <a:gd name="T48" fmla="*/ 1 w 156"/>
                  <a:gd name="T49" fmla="*/ 1 h 24"/>
                  <a:gd name="T50" fmla="*/ 1 w 156"/>
                  <a:gd name="T51" fmla="*/ 1 h 24"/>
                  <a:gd name="T52" fmla="*/ 1 w 156"/>
                  <a:gd name="T53" fmla="*/ 1 h 24"/>
                  <a:gd name="T54" fmla="*/ 0 w 156"/>
                  <a:gd name="T55" fmla="*/ 1 h 24"/>
                  <a:gd name="T56" fmla="*/ 0 w 156"/>
                  <a:gd name="T57" fmla="*/ 1 h 24"/>
                  <a:gd name="T58" fmla="*/ 0 w 156"/>
                  <a:gd name="T59" fmla="*/ 1 h 24"/>
                  <a:gd name="T60" fmla="*/ 0 w 156"/>
                  <a:gd name="T61" fmla="*/ 1 h 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6"/>
                  <a:gd name="T94" fmla="*/ 0 h 24"/>
                  <a:gd name="T95" fmla="*/ 156 w 156"/>
                  <a:gd name="T96" fmla="*/ 24 h 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6" h="24">
                    <a:moveTo>
                      <a:pt x="2" y="23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16" y="3"/>
                    </a:lnTo>
                    <a:lnTo>
                      <a:pt x="34" y="1"/>
                    </a:lnTo>
                    <a:lnTo>
                      <a:pt x="54" y="0"/>
                    </a:lnTo>
                    <a:lnTo>
                      <a:pt x="75" y="0"/>
                    </a:lnTo>
                    <a:lnTo>
                      <a:pt x="97" y="0"/>
                    </a:lnTo>
                    <a:lnTo>
                      <a:pt x="118" y="1"/>
                    </a:lnTo>
                    <a:lnTo>
                      <a:pt x="139" y="4"/>
                    </a:lnTo>
                    <a:lnTo>
                      <a:pt x="156" y="6"/>
                    </a:lnTo>
                    <a:lnTo>
                      <a:pt x="151" y="11"/>
                    </a:lnTo>
                    <a:lnTo>
                      <a:pt x="142" y="14"/>
                    </a:lnTo>
                    <a:lnTo>
                      <a:pt x="130" y="16"/>
                    </a:lnTo>
                    <a:lnTo>
                      <a:pt x="114" y="17"/>
                    </a:lnTo>
                    <a:lnTo>
                      <a:pt x="98" y="18"/>
                    </a:lnTo>
                    <a:lnTo>
                      <a:pt x="82" y="20"/>
                    </a:lnTo>
                    <a:lnTo>
                      <a:pt x="68" y="20"/>
                    </a:lnTo>
                    <a:lnTo>
                      <a:pt x="59" y="22"/>
                    </a:lnTo>
                    <a:lnTo>
                      <a:pt x="48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27" y="24"/>
                    </a:lnTo>
                    <a:lnTo>
                      <a:pt x="21" y="24"/>
                    </a:lnTo>
                    <a:lnTo>
                      <a:pt x="17" y="24"/>
                    </a:lnTo>
                    <a:lnTo>
                      <a:pt x="10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41"/>
              <p:cNvSpPr>
                <a:spLocks/>
              </p:cNvSpPr>
              <p:nvPr/>
            </p:nvSpPr>
            <p:spPr bwMode="auto">
              <a:xfrm>
                <a:off x="1358" y="3772"/>
                <a:ext cx="9" cy="3"/>
              </a:xfrm>
              <a:custGeom>
                <a:avLst/>
                <a:gdLst>
                  <a:gd name="T0" fmla="*/ 0 w 27"/>
                  <a:gd name="T1" fmla="*/ 0 h 8"/>
                  <a:gd name="T2" fmla="*/ 0 w 27"/>
                  <a:gd name="T3" fmla="*/ 0 h 8"/>
                  <a:gd name="T4" fmla="*/ 0 w 27"/>
                  <a:gd name="T5" fmla="*/ 0 h 8"/>
                  <a:gd name="T6" fmla="*/ 1 w 27"/>
                  <a:gd name="T7" fmla="*/ 0 h 8"/>
                  <a:gd name="T8" fmla="*/ 1 w 27"/>
                  <a:gd name="T9" fmla="*/ 0 h 8"/>
                  <a:gd name="T10" fmla="*/ 1 w 27"/>
                  <a:gd name="T11" fmla="*/ 0 h 8"/>
                  <a:gd name="T12" fmla="*/ 1 w 27"/>
                  <a:gd name="T13" fmla="*/ 0 h 8"/>
                  <a:gd name="T14" fmla="*/ 1 w 27"/>
                  <a:gd name="T15" fmla="*/ 0 h 8"/>
                  <a:gd name="T16" fmla="*/ 1 w 27"/>
                  <a:gd name="T17" fmla="*/ 0 h 8"/>
                  <a:gd name="T18" fmla="*/ 1 w 27"/>
                  <a:gd name="T19" fmla="*/ 0 h 8"/>
                  <a:gd name="T20" fmla="*/ 0 w 27"/>
                  <a:gd name="T21" fmla="*/ 0 h 8"/>
                  <a:gd name="T22" fmla="*/ 0 w 27"/>
                  <a:gd name="T23" fmla="*/ 0 h 8"/>
                  <a:gd name="T24" fmla="*/ 0 w 27"/>
                  <a:gd name="T25" fmla="*/ 0 h 8"/>
                  <a:gd name="T26" fmla="*/ 0 w 27"/>
                  <a:gd name="T27" fmla="*/ 0 h 8"/>
                  <a:gd name="T28" fmla="*/ 0 w 27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8"/>
                  <a:gd name="T47" fmla="*/ 27 w 27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8">
                    <a:moveTo>
                      <a:pt x="0" y="8"/>
                    </a:moveTo>
                    <a:lnTo>
                      <a:pt x="1" y="3"/>
                    </a:lnTo>
                    <a:lnTo>
                      <a:pt x="8" y="1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1" y="6"/>
                    </a:lnTo>
                    <a:lnTo>
                      <a:pt x="13" y="8"/>
                    </a:lnTo>
                    <a:lnTo>
                      <a:pt x="5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42"/>
              <p:cNvSpPr>
                <a:spLocks/>
              </p:cNvSpPr>
              <p:nvPr/>
            </p:nvSpPr>
            <p:spPr bwMode="auto">
              <a:xfrm>
                <a:off x="1381" y="3763"/>
                <a:ext cx="59" cy="11"/>
              </a:xfrm>
              <a:custGeom>
                <a:avLst/>
                <a:gdLst>
                  <a:gd name="T0" fmla="*/ 0 w 177"/>
                  <a:gd name="T1" fmla="*/ 1 h 31"/>
                  <a:gd name="T2" fmla="*/ 0 w 177"/>
                  <a:gd name="T3" fmla="*/ 1 h 31"/>
                  <a:gd name="T4" fmla="*/ 0 w 177"/>
                  <a:gd name="T5" fmla="*/ 1 h 31"/>
                  <a:gd name="T6" fmla="*/ 0 w 177"/>
                  <a:gd name="T7" fmla="*/ 1 h 31"/>
                  <a:gd name="T8" fmla="*/ 0 w 177"/>
                  <a:gd name="T9" fmla="*/ 1 h 31"/>
                  <a:gd name="T10" fmla="*/ 1 w 177"/>
                  <a:gd name="T11" fmla="*/ 1 h 31"/>
                  <a:gd name="T12" fmla="*/ 2 w 177"/>
                  <a:gd name="T13" fmla="*/ 1 h 31"/>
                  <a:gd name="T14" fmla="*/ 2 w 177"/>
                  <a:gd name="T15" fmla="*/ 0 h 31"/>
                  <a:gd name="T16" fmla="*/ 3 w 177"/>
                  <a:gd name="T17" fmla="*/ 0 h 31"/>
                  <a:gd name="T18" fmla="*/ 4 w 177"/>
                  <a:gd name="T19" fmla="*/ 0 h 31"/>
                  <a:gd name="T20" fmla="*/ 5 w 177"/>
                  <a:gd name="T21" fmla="*/ 0 h 31"/>
                  <a:gd name="T22" fmla="*/ 6 w 177"/>
                  <a:gd name="T23" fmla="*/ 0 h 31"/>
                  <a:gd name="T24" fmla="*/ 6 w 177"/>
                  <a:gd name="T25" fmla="*/ 0 h 31"/>
                  <a:gd name="T26" fmla="*/ 6 w 177"/>
                  <a:gd name="T27" fmla="*/ 0 h 31"/>
                  <a:gd name="T28" fmla="*/ 7 w 177"/>
                  <a:gd name="T29" fmla="*/ 0 h 31"/>
                  <a:gd name="T30" fmla="*/ 7 w 177"/>
                  <a:gd name="T31" fmla="*/ 0 h 31"/>
                  <a:gd name="T32" fmla="*/ 7 w 177"/>
                  <a:gd name="T33" fmla="*/ 0 h 31"/>
                  <a:gd name="T34" fmla="*/ 7 w 177"/>
                  <a:gd name="T35" fmla="*/ 0 h 31"/>
                  <a:gd name="T36" fmla="*/ 6 w 177"/>
                  <a:gd name="T37" fmla="*/ 0 h 31"/>
                  <a:gd name="T38" fmla="*/ 6 w 177"/>
                  <a:gd name="T39" fmla="*/ 1 h 31"/>
                  <a:gd name="T40" fmla="*/ 6 w 177"/>
                  <a:gd name="T41" fmla="*/ 1 h 31"/>
                  <a:gd name="T42" fmla="*/ 6 w 177"/>
                  <a:gd name="T43" fmla="*/ 1 h 31"/>
                  <a:gd name="T44" fmla="*/ 6 w 177"/>
                  <a:gd name="T45" fmla="*/ 1 h 31"/>
                  <a:gd name="T46" fmla="*/ 5 w 177"/>
                  <a:gd name="T47" fmla="*/ 1 h 31"/>
                  <a:gd name="T48" fmla="*/ 4 w 177"/>
                  <a:gd name="T49" fmla="*/ 1 h 31"/>
                  <a:gd name="T50" fmla="*/ 3 w 177"/>
                  <a:gd name="T51" fmla="*/ 1 h 31"/>
                  <a:gd name="T52" fmla="*/ 2 w 177"/>
                  <a:gd name="T53" fmla="*/ 1 h 31"/>
                  <a:gd name="T54" fmla="*/ 1 w 177"/>
                  <a:gd name="T55" fmla="*/ 1 h 31"/>
                  <a:gd name="T56" fmla="*/ 0 w 177"/>
                  <a:gd name="T57" fmla="*/ 1 h 31"/>
                  <a:gd name="T58" fmla="*/ 0 w 177"/>
                  <a:gd name="T59" fmla="*/ 1 h 31"/>
                  <a:gd name="T60" fmla="*/ 0 w 177"/>
                  <a:gd name="T61" fmla="*/ 1 h 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7"/>
                  <a:gd name="T94" fmla="*/ 0 h 31"/>
                  <a:gd name="T95" fmla="*/ 177 w 177"/>
                  <a:gd name="T96" fmla="*/ 31 h 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7" h="31">
                    <a:moveTo>
                      <a:pt x="0" y="31"/>
                    </a:move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20" y="20"/>
                    </a:lnTo>
                    <a:lnTo>
                      <a:pt x="42" y="16"/>
                    </a:lnTo>
                    <a:lnTo>
                      <a:pt x="64" y="12"/>
                    </a:lnTo>
                    <a:lnTo>
                      <a:pt x="85" y="10"/>
                    </a:lnTo>
                    <a:lnTo>
                      <a:pt x="107" y="7"/>
                    </a:lnTo>
                    <a:lnTo>
                      <a:pt x="128" y="4"/>
                    </a:lnTo>
                    <a:lnTo>
                      <a:pt x="151" y="2"/>
                    </a:lnTo>
                    <a:lnTo>
                      <a:pt x="174" y="0"/>
                    </a:lnTo>
                    <a:lnTo>
                      <a:pt x="175" y="1"/>
                    </a:lnTo>
                    <a:lnTo>
                      <a:pt x="176" y="2"/>
                    </a:lnTo>
                    <a:lnTo>
                      <a:pt x="176" y="3"/>
                    </a:lnTo>
                    <a:lnTo>
                      <a:pt x="177" y="4"/>
                    </a:lnTo>
                    <a:lnTo>
                      <a:pt x="176" y="7"/>
                    </a:lnTo>
                    <a:lnTo>
                      <a:pt x="175" y="10"/>
                    </a:lnTo>
                    <a:lnTo>
                      <a:pt x="174" y="13"/>
                    </a:lnTo>
                    <a:lnTo>
                      <a:pt x="173" y="16"/>
                    </a:lnTo>
                    <a:lnTo>
                      <a:pt x="165" y="17"/>
                    </a:lnTo>
                    <a:lnTo>
                      <a:pt x="150" y="18"/>
                    </a:lnTo>
                    <a:lnTo>
                      <a:pt x="130" y="19"/>
                    </a:lnTo>
                    <a:lnTo>
                      <a:pt x="106" y="21"/>
                    </a:lnTo>
                    <a:lnTo>
                      <a:pt x="78" y="24"/>
                    </a:lnTo>
                    <a:lnTo>
                      <a:pt x="51" y="26"/>
                    </a:lnTo>
                    <a:lnTo>
                      <a:pt x="24" y="2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43"/>
              <p:cNvSpPr>
                <a:spLocks/>
              </p:cNvSpPr>
              <p:nvPr/>
            </p:nvSpPr>
            <p:spPr bwMode="auto">
              <a:xfrm>
                <a:off x="1265" y="3741"/>
                <a:ext cx="18" cy="9"/>
              </a:xfrm>
              <a:custGeom>
                <a:avLst/>
                <a:gdLst>
                  <a:gd name="T0" fmla="*/ 0 w 52"/>
                  <a:gd name="T1" fmla="*/ 1 h 25"/>
                  <a:gd name="T2" fmla="*/ 0 w 52"/>
                  <a:gd name="T3" fmla="*/ 1 h 25"/>
                  <a:gd name="T4" fmla="*/ 0 w 52"/>
                  <a:gd name="T5" fmla="*/ 1 h 25"/>
                  <a:gd name="T6" fmla="*/ 0 w 52"/>
                  <a:gd name="T7" fmla="*/ 1 h 25"/>
                  <a:gd name="T8" fmla="*/ 0 w 52"/>
                  <a:gd name="T9" fmla="*/ 1 h 25"/>
                  <a:gd name="T10" fmla="*/ 0 w 52"/>
                  <a:gd name="T11" fmla="*/ 1 h 25"/>
                  <a:gd name="T12" fmla="*/ 0 w 52"/>
                  <a:gd name="T13" fmla="*/ 0 h 25"/>
                  <a:gd name="T14" fmla="*/ 0 w 52"/>
                  <a:gd name="T15" fmla="*/ 0 h 25"/>
                  <a:gd name="T16" fmla="*/ 0 w 52"/>
                  <a:gd name="T17" fmla="*/ 0 h 25"/>
                  <a:gd name="T18" fmla="*/ 1 w 52"/>
                  <a:gd name="T19" fmla="*/ 0 h 25"/>
                  <a:gd name="T20" fmla="*/ 1 w 52"/>
                  <a:gd name="T21" fmla="*/ 0 h 25"/>
                  <a:gd name="T22" fmla="*/ 2 w 52"/>
                  <a:gd name="T23" fmla="*/ 0 h 25"/>
                  <a:gd name="T24" fmla="*/ 2 w 52"/>
                  <a:gd name="T25" fmla="*/ 0 h 25"/>
                  <a:gd name="T26" fmla="*/ 2 w 52"/>
                  <a:gd name="T27" fmla="*/ 0 h 25"/>
                  <a:gd name="T28" fmla="*/ 2 w 52"/>
                  <a:gd name="T29" fmla="*/ 0 h 25"/>
                  <a:gd name="T30" fmla="*/ 2 w 52"/>
                  <a:gd name="T31" fmla="*/ 0 h 25"/>
                  <a:gd name="T32" fmla="*/ 2 w 52"/>
                  <a:gd name="T33" fmla="*/ 0 h 25"/>
                  <a:gd name="T34" fmla="*/ 2 w 52"/>
                  <a:gd name="T35" fmla="*/ 0 h 25"/>
                  <a:gd name="T36" fmla="*/ 2 w 52"/>
                  <a:gd name="T37" fmla="*/ 0 h 25"/>
                  <a:gd name="T38" fmla="*/ 2 w 52"/>
                  <a:gd name="T39" fmla="*/ 0 h 25"/>
                  <a:gd name="T40" fmla="*/ 2 w 52"/>
                  <a:gd name="T41" fmla="*/ 1 h 25"/>
                  <a:gd name="T42" fmla="*/ 2 w 52"/>
                  <a:gd name="T43" fmla="*/ 1 h 25"/>
                  <a:gd name="T44" fmla="*/ 2 w 52"/>
                  <a:gd name="T45" fmla="*/ 1 h 25"/>
                  <a:gd name="T46" fmla="*/ 2 w 52"/>
                  <a:gd name="T47" fmla="*/ 1 h 25"/>
                  <a:gd name="T48" fmla="*/ 1 w 52"/>
                  <a:gd name="T49" fmla="*/ 1 h 25"/>
                  <a:gd name="T50" fmla="*/ 1 w 52"/>
                  <a:gd name="T51" fmla="*/ 1 h 25"/>
                  <a:gd name="T52" fmla="*/ 1 w 52"/>
                  <a:gd name="T53" fmla="*/ 1 h 25"/>
                  <a:gd name="T54" fmla="*/ 1 w 52"/>
                  <a:gd name="T55" fmla="*/ 1 h 25"/>
                  <a:gd name="T56" fmla="*/ 0 w 52"/>
                  <a:gd name="T57" fmla="*/ 1 h 25"/>
                  <a:gd name="T58" fmla="*/ 0 w 52"/>
                  <a:gd name="T59" fmla="*/ 1 h 25"/>
                  <a:gd name="T60" fmla="*/ 0 w 52"/>
                  <a:gd name="T61" fmla="*/ 1 h 2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"/>
                  <a:gd name="T94" fmla="*/ 0 h 25"/>
                  <a:gd name="T95" fmla="*/ 52 w 52"/>
                  <a:gd name="T96" fmla="*/ 25 h 2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" h="25">
                    <a:moveTo>
                      <a:pt x="10" y="25"/>
                    </a:moveTo>
                    <a:lnTo>
                      <a:pt x="8" y="24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17" y="3"/>
                    </a:lnTo>
                    <a:lnTo>
                      <a:pt x="29" y="2"/>
                    </a:lnTo>
                    <a:lnTo>
                      <a:pt x="37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4"/>
                    </a:lnTo>
                    <a:lnTo>
                      <a:pt x="52" y="8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48" y="19"/>
                    </a:lnTo>
                    <a:lnTo>
                      <a:pt x="43" y="20"/>
                    </a:lnTo>
                    <a:lnTo>
                      <a:pt x="38" y="23"/>
                    </a:lnTo>
                    <a:lnTo>
                      <a:pt x="32" y="24"/>
                    </a:lnTo>
                    <a:lnTo>
                      <a:pt x="25" y="24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44"/>
              <p:cNvSpPr>
                <a:spLocks/>
              </p:cNvSpPr>
              <p:nvPr/>
            </p:nvSpPr>
            <p:spPr bwMode="auto">
              <a:xfrm>
                <a:off x="1292" y="3741"/>
                <a:ext cx="6" cy="6"/>
              </a:xfrm>
              <a:custGeom>
                <a:avLst/>
                <a:gdLst>
                  <a:gd name="T0" fmla="*/ 0 w 18"/>
                  <a:gd name="T1" fmla="*/ 1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1 w 18"/>
                  <a:gd name="T11" fmla="*/ 0 h 18"/>
                  <a:gd name="T12" fmla="*/ 1 w 18"/>
                  <a:gd name="T13" fmla="*/ 0 h 18"/>
                  <a:gd name="T14" fmla="*/ 1 w 18"/>
                  <a:gd name="T15" fmla="*/ 1 h 18"/>
                  <a:gd name="T16" fmla="*/ 0 w 18"/>
                  <a:gd name="T17" fmla="*/ 1 h 18"/>
                  <a:gd name="T18" fmla="*/ 0 w 18"/>
                  <a:gd name="T19" fmla="*/ 1 h 18"/>
                  <a:gd name="T20" fmla="*/ 0 w 18"/>
                  <a:gd name="T21" fmla="*/ 1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4" y="2"/>
                    </a:lnTo>
                    <a:lnTo>
                      <a:pt x="18" y="7"/>
                    </a:lnTo>
                    <a:lnTo>
                      <a:pt x="15" y="1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145"/>
              <p:cNvSpPr>
                <a:spLocks/>
              </p:cNvSpPr>
              <p:nvPr/>
            </p:nvSpPr>
            <p:spPr bwMode="auto">
              <a:xfrm>
                <a:off x="1337" y="3736"/>
                <a:ext cx="5" cy="2"/>
              </a:xfrm>
              <a:custGeom>
                <a:avLst/>
                <a:gdLst>
                  <a:gd name="T0" fmla="*/ 0 w 14"/>
                  <a:gd name="T1" fmla="*/ 0 h 7"/>
                  <a:gd name="T2" fmla="*/ 0 w 14"/>
                  <a:gd name="T3" fmla="*/ 0 h 7"/>
                  <a:gd name="T4" fmla="*/ 0 w 14"/>
                  <a:gd name="T5" fmla="*/ 0 h 7"/>
                  <a:gd name="T6" fmla="*/ 0 w 14"/>
                  <a:gd name="T7" fmla="*/ 0 h 7"/>
                  <a:gd name="T8" fmla="*/ 0 w 14"/>
                  <a:gd name="T9" fmla="*/ 0 h 7"/>
                  <a:gd name="T10" fmla="*/ 0 w 14"/>
                  <a:gd name="T11" fmla="*/ 0 h 7"/>
                  <a:gd name="T12" fmla="*/ 0 w 14"/>
                  <a:gd name="T13" fmla="*/ 0 h 7"/>
                  <a:gd name="T14" fmla="*/ 0 w 14"/>
                  <a:gd name="T15" fmla="*/ 0 h 7"/>
                  <a:gd name="T16" fmla="*/ 0 w 14"/>
                  <a:gd name="T17" fmla="*/ 0 h 7"/>
                  <a:gd name="T18" fmla="*/ 0 w 14"/>
                  <a:gd name="T19" fmla="*/ 0 h 7"/>
                  <a:gd name="T20" fmla="*/ 1 w 14"/>
                  <a:gd name="T21" fmla="*/ 0 h 7"/>
                  <a:gd name="T22" fmla="*/ 1 w 14"/>
                  <a:gd name="T23" fmla="*/ 0 h 7"/>
                  <a:gd name="T24" fmla="*/ 1 w 14"/>
                  <a:gd name="T25" fmla="*/ 0 h 7"/>
                  <a:gd name="T26" fmla="*/ 1 w 14"/>
                  <a:gd name="T27" fmla="*/ 0 h 7"/>
                  <a:gd name="T28" fmla="*/ 1 w 14"/>
                  <a:gd name="T29" fmla="*/ 0 h 7"/>
                  <a:gd name="T30" fmla="*/ 1 w 14"/>
                  <a:gd name="T31" fmla="*/ 0 h 7"/>
                  <a:gd name="T32" fmla="*/ 1 w 14"/>
                  <a:gd name="T33" fmla="*/ 0 h 7"/>
                  <a:gd name="T34" fmla="*/ 0 w 14"/>
                  <a:gd name="T35" fmla="*/ 0 h 7"/>
                  <a:gd name="T36" fmla="*/ 0 w 14"/>
                  <a:gd name="T37" fmla="*/ 0 h 7"/>
                  <a:gd name="T38" fmla="*/ 0 w 14"/>
                  <a:gd name="T39" fmla="*/ 0 h 7"/>
                  <a:gd name="T40" fmla="*/ 0 w 14"/>
                  <a:gd name="T41" fmla="*/ 0 h 7"/>
                  <a:gd name="T42" fmla="*/ 0 w 14"/>
                  <a:gd name="T43" fmla="*/ 0 h 7"/>
                  <a:gd name="T44" fmla="*/ 0 w 14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7"/>
                  <a:gd name="T71" fmla="*/ 14 w 14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7">
                    <a:moveTo>
                      <a:pt x="2" y="7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46"/>
              <p:cNvSpPr>
                <a:spLocks/>
              </p:cNvSpPr>
              <p:nvPr/>
            </p:nvSpPr>
            <p:spPr bwMode="auto">
              <a:xfrm>
                <a:off x="1350" y="3726"/>
                <a:ext cx="71" cy="10"/>
              </a:xfrm>
              <a:custGeom>
                <a:avLst/>
                <a:gdLst>
                  <a:gd name="T0" fmla="*/ 0 w 215"/>
                  <a:gd name="T1" fmla="*/ 1 h 30"/>
                  <a:gd name="T2" fmla="*/ 0 w 215"/>
                  <a:gd name="T3" fmla="*/ 1 h 30"/>
                  <a:gd name="T4" fmla="*/ 0 w 215"/>
                  <a:gd name="T5" fmla="*/ 1 h 30"/>
                  <a:gd name="T6" fmla="*/ 0 w 215"/>
                  <a:gd name="T7" fmla="*/ 1 h 30"/>
                  <a:gd name="T8" fmla="*/ 0 w 215"/>
                  <a:gd name="T9" fmla="*/ 1 h 30"/>
                  <a:gd name="T10" fmla="*/ 0 w 215"/>
                  <a:gd name="T11" fmla="*/ 1 h 30"/>
                  <a:gd name="T12" fmla="*/ 1 w 215"/>
                  <a:gd name="T13" fmla="*/ 1 h 30"/>
                  <a:gd name="T14" fmla="*/ 1 w 215"/>
                  <a:gd name="T15" fmla="*/ 1 h 30"/>
                  <a:gd name="T16" fmla="*/ 2 w 215"/>
                  <a:gd name="T17" fmla="*/ 0 h 30"/>
                  <a:gd name="T18" fmla="*/ 2 w 215"/>
                  <a:gd name="T19" fmla="*/ 0 h 30"/>
                  <a:gd name="T20" fmla="*/ 3 w 215"/>
                  <a:gd name="T21" fmla="*/ 0 h 30"/>
                  <a:gd name="T22" fmla="*/ 3 w 215"/>
                  <a:gd name="T23" fmla="*/ 0 h 30"/>
                  <a:gd name="T24" fmla="*/ 4 w 215"/>
                  <a:gd name="T25" fmla="*/ 0 h 30"/>
                  <a:gd name="T26" fmla="*/ 4 w 215"/>
                  <a:gd name="T27" fmla="*/ 0 h 30"/>
                  <a:gd name="T28" fmla="*/ 5 w 215"/>
                  <a:gd name="T29" fmla="*/ 0 h 30"/>
                  <a:gd name="T30" fmla="*/ 5 w 215"/>
                  <a:gd name="T31" fmla="*/ 0 h 30"/>
                  <a:gd name="T32" fmla="*/ 6 w 215"/>
                  <a:gd name="T33" fmla="*/ 0 h 30"/>
                  <a:gd name="T34" fmla="*/ 6 w 215"/>
                  <a:gd name="T35" fmla="*/ 0 h 30"/>
                  <a:gd name="T36" fmla="*/ 7 w 215"/>
                  <a:gd name="T37" fmla="*/ 0 h 30"/>
                  <a:gd name="T38" fmla="*/ 7 w 215"/>
                  <a:gd name="T39" fmla="*/ 0 h 30"/>
                  <a:gd name="T40" fmla="*/ 8 w 215"/>
                  <a:gd name="T41" fmla="*/ 0 h 30"/>
                  <a:gd name="T42" fmla="*/ 8 w 215"/>
                  <a:gd name="T43" fmla="*/ 0 h 30"/>
                  <a:gd name="T44" fmla="*/ 8 w 215"/>
                  <a:gd name="T45" fmla="*/ 0 h 30"/>
                  <a:gd name="T46" fmla="*/ 8 w 215"/>
                  <a:gd name="T47" fmla="*/ 0 h 30"/>
                  <a:gd name="T48" fmla="*/ 8 w 215"/>
                  <a:gd name="T49" fmla="*/ 1 h 30"/>
                  <a:gd name="T50" fmla="*/ 8 w 215"/>
                  <a:gd name="T51" fmla="*/ 1 h 30"/>
                  <a:gd name="T52" fmla="*/ 8 w 215"/>
                  <a:gd name="T53" fmla="*/ 1 h 30"/>
                  <a:gd name="T54" fmla="*/ 8 w 215"/>
                  <a:gd name="T55" fmla="*/ 1 h 30"/>
                  <a:gd name="T56" fmla="*/ 7 w 215"/>
                  <a:gd name="T57" fmla="*/ 1 h 30"/>
                  <a:gd name="T58" fmla="*/ 7 w 215"/>
                  <a:gd name="T59" fmla="*/ 1 h 30"/>
                  <a:gd name="T60" fmla="*/ 7 w 215"/>
                  <a:gd name="T61" fmla="*/ 1 h 30"/>
                  <a:gd name="T62" fmla="*/ 7 w 215"/>
                  <a:gd name="T63" fmla="*/ 1 h 30"/>
                  <a:gd name="T64" fmla="*/ 6 w 215"/>
                  <a:gd name="T65" fmla="*/ 1 h 30"/>
                  <a:gd name="T66" fmla="*/ 5 w 215"/>
                  <a:gd name="T67" fmla="*/ 1 h 30"/>
                  <a:gd name="T68" fmla="*/ 4 w 215"/>
                  <a:gd name="T69" fmla="*/ 1 h 30"/>
                  <a:gd name="T70" fmla="*/ 3 w 215"/>
                  <a:gd name="T71" fmla="*/ 1 h 30"/>
                  <a:gd name="T72" fmla="*/ 2 w 215"/>
                  <a:gd name="T73" fmla="*/ 1 h 30"/>
                  <a:gd name="T74" fmla="*/ 2 w 215"/>
                  <a:gd name="T75" fmla="*/ 1 h 30"/>
                  <a:gd name="T76" fmla="*/ 1 w 215"/>
                  <a:gd name="T77" fmla="*/ 1 h 30"/>
                  <a:gd name="T78" fmla="*/ 1 w 215"/>
                  <a:gd name="T79" fmla="*/ 1 h 30"/>
                  <a:gd name="T80" fmla="*/ 0 w 215"/>
                  <a:gd name="T81" fmla="*/ 1 h 30"/>
                  <a:gd name="T82" fmla="*/ 0 w 215"/>
                  <a:gd name="T83" fmla="*/ 1 h 30"/>
                  <a:gd name="T84" fmla="*/ 0 w 215"/>
                  <a:gd name="T85" fmla="*/ 1 h 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5"/>
                  <a:gd name="T130" fmla="*/ 0 h 30"/>
                  <a:gd name="T131" fmla="*/ 215 w 215"/>
                  <a:gd name="T132" fmla="*/ 30 h 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5" h="30">
                    <a:moveTo>
                      <a:pt x="6" y="30"/>
                    </a:moveTo>
                    <a:lnTo>
                      <a:pt x="4" y="29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0" y="22"/>
                    </a:lnTo>
                    <a:lnTo>
                      <a:pt x="21" y="18"/>
                    </a:lnTo>
                    <a:lnTo>
                      <a:pt x="34" y="15"/>
                    </a:lnTo>
                    <a:lnTo>
                      <a:pt x="46" y="13"/>
                    </a:lnTo>
                    <a:lnTo>
                      <a:pt x="60" y="10"/>
                    </a:lnTo>
                    <a:lnTo>
                      <a:pt x="74" y="8"/>
                    </a:lnTo>
                    <a:lnTo>
                      <a:pt x="87" y="7"/>
                    </a:lnTo>
                    <a:lnTo>
                      <a:pt x="102" y="5"/>
                    </a:lnTo>
                    <a:lnTo>
                      <a:pt x="117" y="4"/>
                    </a:lnTo>
                    <a:lnTo>
                      <a:pt x="132" y="3"/>
                    </a:lnTo>
                    <a:lnTo>
                      <a:pt x="146" y="1"/>
                    </a:lnTo>
                    <a:lnTo>
                      <a:pt x="160" y="1"/>
                    </a:lnTo>
                    <a:lnTo>
                      <a:pt x="174" y="0"/>
                    </a:lnTo>
                    <a:lnTo>
                      <a:pt x="187" y="0"/>
                    </a:lnTo>
                    <a:lnTo>
                      <a:pt x="200" y="0"/>
                    </a:lnTo>
                    <a:lnTo>
                      <a:pt x="212" y="0"/>
                    </a:lnTo>
                    <a:lnTo>
                      <a:pt x="213" y="3"/>
                    </a:lnTo>
                    <a:lnTo>
                      <a:pt x="215" y="5"/>
                    </a:lnTo>
                    <a:lnTo>
                      <a:pt x="215" y="8"/>
                    </a:lnTo>
                    <a:lnTo>
                      <a:pt x="215" y="14"/>
                    </a:lnTo>
                    <a:lnTo>
                      <a:pt x="213" y="15"/>
                    </a:lnTo>
                    <a:lnTo>
                      <a:pt x="211" y="15"/>
                    </a:lnTo>
                    <a:lnTo>
                      <a:pt x="209" y="16"/>
                    </a:lnTo>
                    <a:lnTo>
                      <a:pt x="205" y="16"/>
                    </a:lnTo>
                    <a:lnTo>
                      <a:pt x="201" y="17"/>
                    </a:lnTo>
                    <a:lnTo>
                      <a:pt x="194" y="18"/>
                    </a:lnTo>
                    <a:lnTo>
                      <a:pt x="185" y="21"/>
                    </a:lnTo>
                    <a:lnTo>
                      <a:pt x="172" y="23"/>
                    </a:lnTo>
                    <a:lnTo>
                      <a:pt x="130" y="25"/>
                    </a:lnTo>
                    <a:lnTo>
                      <a:pt x="99" y="26"/>
                    </a:lnTo>
                    <a:lnTo>
                      <a:pt x="75" y="29"/>
                    </a:lnTo>
                    <a:lnTo>
                      <a:pt x="56" y="29"/>
                    </a:lnTo>
                    <a:lnTo>
                      <a:pt x="43" y="30"/>
                    </a:lnTo>
                    <a:lnTo>
                      <a:pt x="30" y="30"/>
                    </a:lnTo>
                    <a:lnTo>
                      <a:pt x="19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147"/>
              <p:cNvSpPr>
                <a:spLocks/>
              </p:cNvSpPr>
              <p:nvPr/>
            </p:nvSpPr>
            <p:spPr bwMode="auto">
              <a:xfrm>
                <a:off x="1293" y="3701"/>
                <a:ext cx="39" cy="7"/>
              </a:xfrm>
              <a:custGeom>
                <a:avLst/>
                <a:gdLst>
                  <a:gd name="T0" fmla="*/ 1 w 115"/>
                  <a:gd name="T1" fmla="*/ 1 h 21"/>
                  <a:gd name="T2" fmla="*/ 0 w 115"/>
                  <a:gd name="T3" fmla="*/ 1 h 21"/>
                  <a:gd name="T4" fmla="*/ 0 w 115"/>
                  <a:gd name="T5" fmla="*/ 1 h 21"/>
                  <a:gd name="T6" fmla="*/ 0 w 115"/>
                  <a:gd name="T7" fmla="*/ 1 h 21"/>
                  <a:gd name="T8" fmla="*/ 0 w 115"/>
                  <a:gd name="T9" fmla="*/ 1 h 21"/>
                  <a:gd name="T10" fmla="*/ 0 w 115"/>
                  <a:gd name="T11" fmla="*/ 1 h 21"/>
                  <a:gd name="T12" fmla="*/ 0 w 115"/>
                  <a:gd name="T13" fmla="*/ 0 h 21"/>
                  <a:gd name="T14" fmla="*/ 0 w 115"/>
                  <a:gd name="T15" fmla="*/ 0 h 21"/>
                  <a:gd name="T16" fmla="*/ 0 w 115"/>
                  <a:gd name="T17" fmla="*/ 0 h 21"/>
                  <a:gd name="T18" fmla="*/ 1 w 115"/>
                  <a:gd name="T19" fmla="*/ 0 h 21"/>
                  <a:gd name="T20" fmla="*/ 1 w 115"/>
                  <a:gd name="T21" fmla="*/ 0 h 21"/>
                  <a:gd name="T22" fmla="*/ 2 w 115"/>
                  <a:gd name="T23" fmla="*/ 0 h 21"/>
                  <a:gd name="T24" fmla="*/ 2 w 115"/>
                  <a:gd name="T25" fmla="*/ 0 h 21"/>
                  <a:gd name="T26" fmla="*/ 3 w 115"/>
                  <a:gd name="T27" fmla="*/ 0 h 21"/>
                  <a:gd name="T28" fmla="*/ 3 w 115"/>
                  <a:gd name="T29" fmla="*/ 0 h 21"/>
                  <a:gd name="T30" fmla="*/ 4 w 115"/>
                  <a:gd name="T31" fmla="*/ 0 h 21"/>
                  <a:gd name="T32" fmla="*/ 4 w 115"/>
                  <a:gd name="T33" fmla="*/ 0 h 21"/>
                  <a:gd name="T34" fmla="*/ 4 w 115"/>
                  <a:gd name="T35" fmla="*/ 0 h 21"/>
                  <a:gd name="T36" fmla="*/ 4 w 115"/>
                  <a:gd name="T37" fmla="*/ 0 h 21"/>
                  <a:gd name="T38" fmla="*/ 4 w 115"/>
                  <a:gd name="T39" fmla="*/ 0 h 21"/>
                  <a:gd name="T40" fmla="*/ 4 w 115"/>
                  <a:gd name="T41" fmla="*/ 0 h 21"/>
                  <a:gd name="T42" fmla="*/ 4 w 115"/>
                  <a:gd name="T43" fmla="*/ 0 h 21"/>
                  <a:gd name="T44" fmla="*/ 4 w 115"/>
                  <a:gd name="T45" fmla="*/ 0 h 21"/>
                  <a:gd name="T46" fmla="*/ 3 w 115"/>
                  <a:gd name="T47" fmla="*/ 1 h 21"/>
                  <a:gd name="T48" fmla="*/ 2 w 115"/>
                  <a:gd name="T49" fmla="*/ 1 h 21"/>
                  <a:gd name="T50" fmla="*/ 2 w 115"/>
                  <a:gd name="T51" fmla="*/ 1 h 21"/>
                  <a:gd name="T52" fmla="*/ 1 w 115"/>
                  <a:gd name="T53" fmla="*/ 1 h 21"/>
                  <a:gd name="T54" fmla="*/ 1 w 115"/>
                  <a:gd name="T55" fmla="*/ 1 h 21"/>
                  <a:gd name="T56" fmla="*/ 1 w 115"/>
                  <a:gd name="T57" fmla="*/ 1 h 21"/>
                  <a:gd name="T58" fmla="*/ 1 w 115"/>
                  <a:gd name="T59" fmla="*/ 1 h 21"/>
                  <a:gd name="T60" fmla="*/ 1 w 115"/>
                  <a:gd name="T61" fmla="*/ 1 h 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5"/>
                  <a:gd name="T94" fmla="*/ 0 h 21"/>
                  <a:gd name="T95" fmla="*/ 115 w 115"/>
                  <a:gd name="T96" fmla="*/ 21 h 2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5" h="21">
                    <a:moveTo>
                      <a:pt x="16" y="21"/>
                    </a:moveTo>
                    <a:lnTo>
                      <a:pt x="12" y="21"/>
                    </a:lnTo>
                    <a:lnTo>
                      <a:pt x="8" y="20"/>
                    </a:lnTo>
                    <a:lnTo>
                      <a:pt x="5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5" y="1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84" y="1"/>
                    </a:lnTo>
                    <a:lnTo>
                      <a:pt x="98" y="1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5" y="6"/>
                    </a:lnTo>
                    <a:lnTo>
                      <a:pt x="115" y="7"/>
                    </a:lnTo>
                    <a:lnTo>
                      <a:pt x="115" y="9"/>
                    </a:lnTo>
                    <a:lnTo>
                      <a:pt x="105" y="10"/>
                    </a:lnTo>
                    <a:lnTo>
                      <a:pt x="91" y="12"/>
                    </a:lnTo>
                    <a:lnTo>
                      <a:pt x="75" y="14"/>
                    </a:lnTo>
                    <a:lnTo>
                      <a:pt x="59" y="16"/>
                    </a:lnTo>
                    <a:lnTo>
                      <a:pt x="44" y="18"/>
                    </a:lnTo>
                    <a:lnTo>
                      <a:pt x="30" y="20"/>
                    </a:lnTo>
                    <a:lnTo>
                      <a:pt x="21" y="21"/>
                    </a:ln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148"/>
              <p:cNvSpPr>
                <a:spLocks/>
              </p:cNvSpPr>
              <p:nvPr/>
            </p:nvSpPr>
            <p:spPr bwMode="auto">
              <a:xfrm>
                <a:off x="1371" y="3691"/>
                <a:ext cx="25" cy="7"/>
              </a:xfrm>
              <a:custGeom>
                <a:avLst/>
                <a:gdLst>
                  <a:gd name="T0" fmla="*/ 0 w 75"/>
                  <a:gd name="T1" fmla="*/ 1 h 21"/>
                  <a:gd name="T2" fmla="*/ 0 w 75"/>
                  <a:gd name="T3" fmla="*/ 1 h 21"/>
                  <a:gd name="T4" fmla="*/ 0 w 75"/>
                  <a:gd name="T5" fmla="*/ 1 h 21"/>
                  <a:gd name="T6" fmla="*/ 0 w 75"/>
                  <a:gd name="T7" fmla="*/ 1 h 21"/>
                  <a:gd name="T8" fmla="*/ 0 w 75"/>
                  <a:gd name="T9" fmla="*/ 0 h 21"/>
                  <a:gd name="T10" fmla="*/ 0 w 75"/>
                  <a:gd name="T11" fmla="*/ 0 h 21"/>
                  <a:gd name="T12" fmla="*/ 0 w 75"/>
                  <a:gd name="T13" fmla="*/ 0 h 21"/>
                  <a:gd name="T14" fmla="*/ 1 w 75"/>
                  <a:gd name="T15" fmla="*/ 0 h 21"/>
                  <a:gd name="T16" fmla="*/ 1 w 75"/>
                  <a:gd name="T17" fmla="*/ 0 h 21"/>
                  <a:gd name="T18" fmla="*/ 2 w 75"/>
                  <a:gd name="T19" fmla="*/ 0 h 21"/>
                  <a:gd name="T20" fmla="*/ 2 w 75"/>
                  <a:gd name="T21" fmla="*/ 0 h 21"/>
                  <a:gd name="T22" fmla="*/ 2 w 75"/>
                  <a:gd name="T23" fmla="*/ 0 h 21"/>
                  <a:gd name="T24" fmla="*/ 3 w 75"/>
                  <a:gd name="T25" fmla="*/ 0 h 21"/>
                  <a:gd name="T26" fmla="*/ 3 w 75"/>
                  <a:gd name="T27" fmla="*/ 0 h 21"/>
                  <a:gd name="T28" fmla="*/ 3 w 75"/>
                  <a:gd name="T29" fmla="*/ 0 h 21"/>
                  <a:gd name="T30" fmla="*/ 3 w 75"/>
                  <a:gd name="T31" fmla="*/ 0 h 21"/>
                  <a:gd name="T32" fmla="*/ 3 w 75"/>
                  <a:gd name="T33" fmla="*/ 0 h 21"/>
                  <a:gd name="T34" fmla="*/ 3 w 75"/>
                  <a:gd name="T35" fmla="*/ 0 h 21"/>
                  <a:gd name="T36" fmla="*/ 2 w 75"/>
                  <a:gd name="T37" fmla="*/ 1 h 21"/>
                  <a:gd name="T38" fmla="*/ 2 w 75"/>
                  <a:gd name="T39" fmla="*/ 1 h 21"/>
                  <a:gd name="T40" fmla="*/ 2 w 75"/>
                  <a:gd name="T41" fmla="*/ 1 h 21"/>
                  <a:gd name="T42" fmla="*/ 1 w 75"/>
                  <a:gd name="T43" fmla="*/ 1 h 21"/>
                  <a:gd name="T44" fmla="*/ 1 w 75"/>
                  <a:gd name="T45" fmla="*/ 1 h 21"/>
                  <a:gd name="T46" fmla="*/ 1 w 75"/>
                  <a:gd name="T47" fmla="*/ 1 h 21"/>
                  <a:gd name="T48" fmla="*/ 0 w 75"/>
                  <a:gd name="T49" fmla="*/ 1 h 21"/>
                  <a:gd name="T50" fmla="*/ 0 w 75"/>
                  <a:gd name="T51" fmla="*/ 1 h 21"/>
                  <a:gd name="T52" fmla="*/ 0 w 75"/>
                  <a:gd name="T53" fmla="*/ 1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5"/>
                  <a:gd name="T82" fmla="*/ 0 h 21"/>
                  <a:gd name="T83" fmla="*/ 75 w 75"/>
                  <a:gd name="T84" fmla="*/ 21 h 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5" h="21">
                    <a:moveTo>
                      <a:pt x="11" y="21"/>
                    </a:moveTo>
                    <a:lnTo>
                      <a:pt x="8" y="19"/>
                    </a:lnTo>
                    <a:lnTo>
                      <a:pt x="6" y="18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30" y="2"/>
                    </a:lnTo>
                    <a:lnTo>
                      <a:pt x="41" y="1"/>
                    </a:lnTo>
                    <a:lnTo>
                      <a:pt x="51" y="1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5" y="7"/>
                    </a:lnTo>
                    <a:lnTo>
                      <a:pt x="69" y="12"/>
                    </a:lnTo>
                    <a:lnTo>
                      <a:pt x="62" y="15"/>
                    </a:lnTo>
                    <a:lnTo>
                      <a:pt x="53" y="18"/>
                    </a:lnTo>
                    <a:lnTo>
                      <a:pt x="44" y="19"/>
                    </a:lnTo>
                    <a:lnTo>
                      <a:pt x="34" y="20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149"/>
              <p:cNvSpPr>
                <a:spLocks/>
              </p:cNvSpPr>
              <p:nvPr/>
            </p:nvSpPr>
            <p:spPr bwMode="auto">
              <a:xfrm>
                <a:off x="1301" y="3664"/>
                <a:ext cx="17" cy="6"/>
              </a:xfrm>
              <a:custGeom>
                <a:avLst/>
                <a:gdLst>
                  <a:gd name="T0" fmla="*/ 0 w 51"/>
                  <a:gd name="T1" fmla="*/ 1 h 18"/>
                  <a:gd name="T2" fmla="*/ 0 w 51"/>
                  <a:gd name="T3" fmla="*/ 1 h 18"/>
                  <a:gd name="T4" fmla="*/ 0 w 51"/>
                  <a:gd name="T5" fmla="*/ 0 h 18"/>
                  <a:gd name="T6" fmla="*/ 0 w 51"/>
                  <a:gd name="T7" fmla="*/ 0 h 18"/>
                  <a:gd name="T8" fmla="*/ 0 w 51"/>
                  <a:gd name="T9" fmla="*/ 0 h 18"/>
                  <a:gd name="T10" fmla="*/ 0 w 51"/>
                  <a:gd name="T11" fmla="*/ 0 h 18"/>
                  <a:gd name="T12" fmla="*/ 0 w 51"/>
                  <a:gd name="T13" fmla="*/ 0 h 18"/>
                  <a:gd name="T14" fmla="*/ 1 w 51"/>
                  <a:gd name="T15" fmla="*/ 0 h 18"/>
                  <a:gd name="T16" fmla="*/ 1 w 51"/>
                  <a:gd name="T17" fmla="*/ 0 h 18"/>
                  <a:gd name="T18" fmla="*/ 1 w 51"/>
                  <a:gd name="T19" fmla="*/ 0 h 18"/>
                  <a:gd name="T20" fmla="*/ 1 w 51"/>
                  <a:gd name="T21" fmla="*/ 0 h 18"/>
                  <a:gd name="T22" fmla="*/ 2 w 51"/>
                  <a:gd name="T23" fmla="*/ 0 h 18"/>
                  <a:gd name="T24" fmla="*/ 2 w 51"/>
                  <a:gd name="T25" fmla="*/ 0 h 18"/>
                  <a:gd name="T26" fmla="*/ 2 w 51"/>
                  <a:gd name="T27" fmla="*/ 0 h 18"/>
                  <a:gd name="T28" fmla="*/ 2 w 51"/>
                  <a:gd name="T29" fmla="*/ 0 h 18"/>
                  <a:gd name="T30" fmla="*/ 2 w 51"/>
                  <a:gd name="T31" fmla="*/ 1 h 18"/>
                  <a:gd name="T32" fmla="*/ 1 w 51"/>
                  <a:gd name="T33" fmla="*/ 1 h 18"/>
                  <a:gd name="T34" fmla="*/ 1 w 51"/>
                  <a:gd name="T35" fmla="*/ 1 h 18"/>
                  <a:gd name="T36" fmla="*/ 1 w 51"/>
                  <a:gd name="T37" fmla="*/ 1 h 18"/>
                  <a:gd name="T38" fmla="*/ 1 w 51"/>
                  <a:gd name="T39" fmla="*/ 1 h 18"/>
                  <a:gd name="T40" fmla="*/ 0 w 51"/>
                  <a:gd name="T41" fmla="*/ 1 h 18"/>
                  <a:gd name="T42" fmla="*/ 0 w 51"/>
                  <a:gd name="T43" fmla="*/ 1 h 18"/>
                  <a:gd name="T44" fmla="*/ 0 w 51"/>
                  <a:gd name="T45" fmla="*/ 1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8"/>
                  <a:gd name="T71" fmla="*/ 51 w 51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8">
                    <a:moveTo>
                      <a:pt x="10" y="18"/>
                    </a:moveTo>
                    <a:lnTo>
                      <a:pt x="8" y="15"/>
                    </a:lnTo>
                    <a:lnTo>
                      <a:pt x="6" y="13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51" y="7"/>
                    </a:lnTo>
                    <a:lnTo>
                      <a:pt x="48" y="11"/>
                    </a:lnTo>
                    <a:lnTo>
                      <a:pt x="42" y="15"/>
                    </a:lnTo>
                    <a:lnTo>
                      <a:pt x="35" y="17"/>
                    </a:lnTo>
                    <a:lnTo>
                      <a:pt x="27" y="18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150"/>
              <p:cNvSpPr>
                <a:spLocks/>
              </p:cNvSpPr>
              <p:nvPr/>
            </p:nvSpPr>
            <p:spPr bwMode="auto">
              <a:xfrm>
                <a:off x="1348" y="3651"/>
                <a:ext cx="16" cy="6"/>
              </a:xfrm>
              <a:custGeom>
                <a:avLst/>
                <a:gdLst>
                  <a:gd name="T0" fmla="*/ 0 w 49"/>
                  <a:gd name="T1" fmla="*/ 1 h 18"/>
                  <a:gd name="T2" fmla="*/ 0 w 49"/>
                  <a:gd name="T3" fmla="*/ 1 h 18"/>
                  <a:gd name="T4" fmla="*/ 0 w 49"/>
                  <a:gd name="T5" fmla="*/ 1 h 18"/>
                  <a:gd name="T6" fmla="*/ 0 w 49"/>
                  <a:gd name="T7" fmla="*/ 0 h 18"/>
                  <a:gd name="T8" fmla="*/ 0 w 49"/>
                  <a:gd name="T9" fmla="*/ 0 h 18"/>
                  <a:gd name="T10" fmla="*/ 0 w 49"/>
                  <a:gd name="T11" fmla="*/ 0 h 18"/>
                  <a:gd name="T12" fmla="*/ 0 w 49"/>
                  <a:gd name="T13" fmla="*/ 0 h 18"/>
                  <a:gd name="T14" fmla="*/ 1 w 49"/>
                  <a:gd name="T15" fmla="*/ 0 h 18"/>
                  <a:gd name="T16" fmla="*/ 1 w 49"/>
                  <a:gd name="T17" fmla="*/ 0 h 18"/>
                  <a:gd name="T18" fmla="*/ 1 w 49"/>
                  <a:gd name="T19" fmla="*/ 0 h 18"/>
                  <a:gd name="T20" fmla="*/ 1 w 49"/>
                  <a:gd name="T21" fmla="*/ 0 h 18"/>
                  <a:gd name="T22" fmla="*/ 2 w 49"/>
                  <a:gd name="T23" fmla="*/ 0 h 18"/>
                  <a:gd name="T24" fmla="*/ 2 w 49"/>
                  <a:gd name="T25" fmla="*/ 0 h 18"/>
                  <a:gd name="T26" fmla="*/ 2 w 49"/>
                  <a:gd name="T27" fmla="*/ 0 h 18"/>
                  <a:gd name="T28" fmla="*/ 2 w 49"/>
                  <a:gd name="T29" fmla="*/ 0 h 18"/>
                  <a:gd name="T30" fmla="*/ 1 w 49"/>
                  <a:gd name="T31" fmla="*/ 1 h 18"/>
                  <a:gd name="T32" fmla="*/ 1 w 49"/>
                  <a:gd name="T33" fmla="*/ 1 h 18"/>
                  <a:gd name="T34" fmla="*/ 1 w 49"/>
                  <a:gd name="T35" fmla="*/ 1 h 18"/>
                  <a:gd name="T36" fmla="*/ 1 w 49"/>
                  <a:gd name="T37" fmla="*/ 1 h 18"/>
                  <a:gd name="T38" fmla="*/ 0 w 49"/>
                  <a:gd name="T39" fmla="*/ 1 h 18"/>
                  <a:gd name="T40" fmla="*/ 0 w 49"/>
                  <a:gd name="T41" fmla="*/ 1 h 18"/>
                  <a:gd name="T42" fmla="*/ 0 w 49"/>
                  <a:gd name="T43" fmla="*/ 1 h 18"/>
                  <a:gd name="T44" fmla="*/ 0 w 49"/>
                  <a:gd name="T45" fmla="*/ 1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9"/>
                  <a:gd name="T70" fmla="*/ 0 h 18"/>
                  <a:gd name="T71" fmla="*/ 49 w 49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9" h="18">
                    <a:moveTo>
                      <a:pt x="2" y="18"/>
                    </a:moveTo>
                    <a:lnTo>
                      <a:pt x="1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7" y="2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49" y="2"/>
                    </a:lnTo>
                    <a:lnTo>
                      <a:pt x="48" y="8"/>
                    </a:lnTo>
                    <a:lnTo>
                      <a:pt x="43" y="13"/>
                    </a:lnTo>
                    <a:lnTo>
                      <a:pt x="38" y="15"/>
                    </a:lnTo>
                    <a:lnTo>
                      <a:pt x="30" y="17"/>
                    </a:lnTo>
                    <a:lnTo>
                      <a:pt x="22" y="17"/>
                    </a:lnTo>
                    <a:lnTo>
                      <a:pt x="15" y="18"/>
                    </a:lnTo>
                    <a:lnTo>
                      <a:pt x="8" y="18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151"/>
              <p:cNvSpPr>
                <a:spLocks/>
              </p:cNvSpPr>
              <p:nvPr/>
            </p:nvSpPr>
            <p:spPr bwMode="auto">
              <a:xfrm>
                <a:off x="1009" y="3720"/>
                <a:ext cx="705" cy="482"/>
              </a:xfrm>
              <a:custGeom>
                <a:avLst/>
                <a:gdLst>
                  <a:gd name="T0" fmla="*/ 33 w 2116"/>
                  <a:gd name="T1" fmla="*/ 53 h 1445"/>
                  <a:gd name="T2" fmla="*/ 30 w 2116"/>
                  <a:gd name="T3" fmla="*/ 52 h 1445"/>
                  <a:gd name="T4" fmla="*/ 27 w 2116"/>
                  <a:gd name="T5" fmla="*/ 50 h 1445"/>
                  <a:gd name="T6" fmla="*/ 23 w 2116"/>
                  <a:gd name="T7" fmla="*/ 50 h 1445"/>
                  <a:gd name="T8" fmla="*/ 19 w 2116"/>
                  <a:gd name="T9" fmla="*/ 51 h 1445"/>
                  <a:gd name="T10" fmla="*/ 15 w 2116"/>
                  <a:gd name="T11" fmla="*/ 51 h 1445"/>
                  <a:gd name="T12" fmla="*/ 12 w 2116"/>
                  <a:gd name="T13" fmla="*/ 51 h 1445"/>
                  <a:gd name="T14" fmla="*/ 9 w 2116"/>
                  <a:gd name="T15" fmla="*/ 52 h 1445"/>
                  <a:gd name="T16" fmla="*/ 7 w 2116"/>
                  <a:gd name="T17" fmla="*/ 51 h 1445"/>
                  <a:gd name="T18" fmla="*/ 5 w 2116"/>
                  <a:gd name="T19" fmla="*/ 43 h 1445"/>
                  <a:gd name="T20" fmla="*/ 2 w 2116"/>
                  <a:gd name="T21" fmla="*/ 29 h 1445"/>
                  <a:gd name="T22" fmla="*/ 0 w 2116"/>
                  <a:gd name="T23" fmla="*/ 21 h 1445"/>
                  <a:gd name="T24" fmla="*/ 1 w 2116"/>
                  <a:gd name="T25" fmla="*/ 17 h 1445"/>
                  <a:gd name="T26" fmla="*/ 2 w 2116"/>
                  <a:gd name="T27" fmla="*/ 10 h 1445"/>
                  <a:gd name="T28" fmla="*/ 3 w 2116"/>
                  <a:gd name="T29" fmla="*/ 8 h 1445"/>
                  <a:gd name="T30" fmla="*/ 4 w 2116"/>
                  <a:gd name="T31" fmla="*/ 5 h 1445"/>
                  <a:gd name="T32" fmla="*/ 8 w 2116"/>
                  <a:gd name="T33" fmla="*/ 4 h 1445"/>
                  <a:gd name="T34" fmla="*/ 13 w 2116"/>
                  <a:gd name="T35" fmla="*/ 4 h 1445"/>
                  <a:gd name="T36" fmla="*/ 18 w 2116"/>
                  <a:gd name="T37" fmla="*/ 5 h 1445"/>
                  <a:gd name="T38" fmla="*/ 19 w 2116"/>
                  <a:gd name="T39" fmla="*/ 4 h 1445"/>
                  <a:gd name="T40" fmla="*/ 23 w 2116"/>
                  <a:gd name="T41" fmla="*/ 2 h 1445"/>
                  <a:gd name="T42" fmla="*/ 26 w 2116"/>
                  <a:gd name="T43" fmla="*/ 0 h 1445"/>
                  <a:gd name="T44" fmla="*/ 29 w 2116"/>
                  <a:gd name="T45" fmla="*/ 0 h 1445"/>
                  <a:gd name="T46" fmla="*/ 32 w 2116"/>
                  <a:gd name="T47" fmla="*/ 1 h 1445"/>
                  <a:gd name="T48" fmla="*/ 35 w 2116"/>
                  <a:gd name="T49" fmla="*/ 2 h 1445"/>
                  <a:gd name="T50" fmla="*/ 38 w 2116"/>
                  <a:gd name="T51" fmla="*/ 4 h 1445"/>
                  <a:gd name="T52" fmla="*/ 40 w 2116"/>
                  <a:gd name="T53" fmla="*/ 5 h 1445"/>
                  <a:gd name="T54" fmla="*/ 41 w 2116"/>
                  <a:gd name="T55" fmla="*/ 5 h 1445"/>
                  <a:gd name="T56" fmla="*/ 45 w 2116"/>
                  <a:gd name="T57" fmla="*/ 2 h 1445"/>
                  <a:gd name="T58" fmla="*/ 50 w 2116"/>
                  <a:gd name="T59" fmla="*/ 1 h 1445"/>
                  <a:gd name="T60" fmla="*/ 55 w 2116"/>
                  <a:gd name="T61" fmla="*/ 2 h 1445"/>
                  <a:gd name="T62" fmla="*/ 57 w 2116"/>
                  <a:gd name="T63" fmla="*/ 4 h 1445"/>
                  <a:gd name="T64" fmla="*/ 60 w 2116"/>
                  <a:gd name="T65" fmla="*/ 5 h 1445"/>
                  <a:gd name="T66" fmla="*/ 63 w 2116"/>
                  <a:gd name="T67" fmla="*/ 6 h 1445"/>
                  <a:gd name="T68" fmla="*/ 68 w 2116"/>
                  <a:gd name="T69" fmla="*/ 5 h 1445"/>
                  <a:gd name="T70" fmla="*/ 71 w 2116"/>
                  <a:gd name="T71" fmla="*/ 4 h 1445"/>
                  <a:gd name="T72" fmla="*/ 75 w 2116"/>
                  <a:gd name="T73" fmla="*/ 5 h 1445"/>
                  <a:gd name="T74" fmla="*/ 76 w 2116"/>
                  <a:gd name="T75" fmla="*/ 7 h 1445"/>
                  <a:gd name="T76" fmla="*/ 77 w 2116"/>
                  <a:gd name="T77" fmla="*/ 9 h 1445"/>
                  <a:gd name="T78" fmla="*/ 77 w 2116"/>
                  <a:gd name="T79" fmla="*/ 13 h 1445"/>
                  <a:gd name="T80" fmla="*/ 77 w 2116"/>
                  <a:gd name="T81" fmla="*/ 18 h 1445"/>
                  <a:gd name="T82" fmla="*/ 78 w 2116"/>
                  <a:gd name="T83" fmla="*/ 22 h 1445"/>
                  <a:gd name="T84" fmla="*/ 75 w 2116"/>
                  <a:gd name="T85" fmla="*/ 29 h 1445"/>
                  <a:gd name="T86" fmla="*/ 72 w 2116"/>
                  <a:gd name="T87" fmla="*/ 38 h 1445"/>
                  <a:gd name="T88" fmla="*/ 69 w 2116"/>
                  <a:gd name="T89" fmla="*/ 46 h 1445"/>
                  <a:gd name="T90" fmla="*/ 68 w 2116"/>
                  <a:gd name="T91" fmla="*/ 51 h 1445"/>
                  <a:gd name="T92" fmla="*/ 66 w 2116"/>
                  <a:gd name="T93" fmla="*/ 53 h 1445"/>
                  <a:gd name="T94" fmla="*/ 62 w 2116"/>
                  <a:gd name="T95" fmla="*/ 53 h 1445"/>
                  <a:gd name="T96" fmla="*/ 58 w 2116"/>
                  <a:gd name="T97" fmla="*/ 52 h 1445"/>
                  <a:gd name="T98" fmla="*/ 53 w 2116"/>
                  <a:gd name="T99" fmla="*/ 51 h 1445"/>
                  <a:gd name="T100" fmla="*/ 50 w 2116"/>
                  <a:gd name="T101" fmla="*/ 51 h 1445"/>
                  <a:gd name="T102" fmla="*/ 48 w 2116"/>
                  <a:gd name="T103" fmla="*/ 51 h 1445"/>
                  <a:gd name="T104" fmla="*/ 45 w 2116"/>
                  <a:gd name="T105" fmla="*/ 52 h 1445"/>
                  <a:gd name="T106" fmla="*/ 42 w 2116"/>
                  <a:gd name="T107" fmla="*/ 53 h 1445"/>
                  <a:gd name="T108" fmla="*/ 38 w 2116"/>
                  <a:gd name="T109" fmla="*/ 54 h 14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16"/>
                  <a:gd name="T166" fmla="*/ 0 h 1445"/>
                  <a:gd name="T167" fmla="*/ 2116 w 2116"/>
                  <a:gd name="T168" fmla="*/ 1445 h 14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16" h="1445">
                    <a:moveTo>
                      <a:pt x="977" y="1445"/>
                    </a:moveTo>
                    <a:lnTo>
                      <a:pt x="963" y="1444"/>
                    </a:lnTo>
                    <a:lnTo>
                      <a:pt x="949" y="1443"/>
                    </a:lnTo>
                    <a:lnTo>
                      <a:pt x="934" y="1442"/>
                    </a:lnTo>
                    <a:lnTo>
                      <a:pt x="917" y="1441"/>
                    </a:lnTo>
                    <a:lnTo>
                      <a:pt x="900" y="1440"/>
                    </a:lnTo>
                    <a:lnTo>
                      <a:pt x="883" y="1437"/>
                    </a:lnTo>
                    <a:lnTo>
                      <a:pt x="866" y="1434"/>
                    </a:lnTo>
                    <a:lnTo>
                      <a:pt x="849" y="1431"/>
                    </a:lnTo>
                    <a:lnTo>
                      <a:pt x="832" y="1427"/>
                    </a:lnTo>
                    <a:lnTo>
                      <a:pt x="817" y="1422"/>
                    </a:lnTo>
                    <a:lnTo>
                      <a:pt x="801" y="1416"/>
                    </a:lnTo>
                    <a:lnTo>
                      <a:pt x="788" y="1408"/>
                    </a:lnTo>
                    <a:lnTo>
                      <a:pt x="776" y="1400"/>
                    </a:lnTo>
                    <a:lnTo>
                      <a:pt x="766" y="1391"/>
                    </a:lnTo>
                    <a:lnTo>
                      <a:pt x="756" y="1379"/>
                    </a:lnTo>
                    <a:lnTo>
                      <a:pt x="751" y="1367"/>
                    </a:lnTo>
                    <a:lnTo>
                      <a:pt x="733" y="1362"/>
                    </a:lnTo>
                    <a:lnTo>
                      <a:pt x="716" y="1360"/>
                    </a:lnTo>
                    <a:lnTo>
                      <a:pt x="696" y="1358"/>
                    </a:lnTo>
                    <a:lnTo>
                      <a:pt x="678" y="1356"/>
                    </a:lnTo>
                    <a:lnTo>
                      <a:pt x="659" y="1356"/>
                    </a:lnTo>
                    <a:lnTo>
                      <a:pt x="640" y="1354"/>
                    </a:lnTo>
                    <a:lnTo>
                      <a:pt x="621" y="1356"/>
                    </a:lnTo>
                    <a:lnTo>
                      <a:pt x="602" y="1356"/>
                    </a:lnTo>
                    <a:lnTo>
                      <a:pt x="582" y="1358"/>
                    </a:lnTo>
                    <a:lnTo>
                      <a:pt x="564" y="1359"/>
                    </a:lnTo>
                    <a:lnTo>
                      <a:pt x="545" y="1360"/>
                    </a:lnTo>
                    <a:lnTo>
                      <a:pt x="527" y="1362"/>
                    </a:lnTo>
                    <a:lnTo>
                      <a:pt x="509" y="1365"/>
                    </a:lnTo>
                    <a:lnTo>
                      <a:pt x="490" y="1366"/>
                    </a:lnTo>
                    <a:lnTo>
                      <a:pt x="472" y="1368"/>
                    </a:lnTo>
                    <a:lnTo>
                      <a:pt x="455" y="1369"/>
                    </a:lnTo>
                    <a:lnTo>
                      <a:pt x="441" y="1372"/>
                    </a:lnTo>
                    <a:lnTo>
                      <a:pt x="427" y="1373"/>
                    </a:lnTo>
                    <a:lnTo>
                      <a:pt x="413" y="1375"/>
                    </a:lnTo>
                    <a:lnTo>
                      <a:pt x="399" y="1376"/>
                    </a:lnTo>
                    <a:lnTo>
                      <a:pt x="385" y="1377"/>
                    </a:lnTo>
                    <a:lnTo>
                      <a:pt x="371" y="1379"/>
                    </a:lnTo>
                    <a:lnTo>
                      <a:pt x="357" y="1381"/>
                    </a:lnTo>
                    <a:lnTo>
                      <a:pt x="344" y="1382"/>
                    </a:lnTo>
                    <a:lnTo>
                      <a:pt x="330" y="1383"/>
                    </a:lnTo>
                    <a:lnTo>
                      <a:pt x="316" y="1384"/>
                    </a:lnTo>
                    <a:lnTo>
                      <a:pt x="303" y="1385"/>
                    </a:lnTo>
                    <a:lnTo>
                      <a:pt x="289" y="1386"/>
                    </a:lnTo>
                    <a:lnTo>
                      <a:pt x="275" y="1387"/>
                    </a:lnTo>
                    <a:lnTo>
                      <a:pt x="262" y="1389"/>
                    </a:lnTo>
                    <a:lnTo>
                      <a:pt x="248" y="1390"/>
                    </a:lnTo>
                    <a:lnTo>
                      <a:pt x="234" y="1391"/>
                    </a:lnTo>
                    <a:lnTo>
                      <a:pt x="225" y="1390"/>
                    </a:lnTo>
                    <a:lnTo>
                      <a:pt x="216" y="1387"/>
                    </a:lnTo>
                    <a:lnTo>
                      <a:pt x="208" y="1386"/>
                    </a:lnTo>
                    <a:lnTo>
                      <a:pt x="202" y="1383"/>
                    </a:lnTo>
                    <a:lnTo>
                      <a:pt x="196" y="1381"/>
                    </a:lnTo>
                    <a:lnTo>
                      <a:pt x="189" y="1376"/>
                    </a:lnTo>
                    <a:lnTo>
                      <a:pt x="184" y="1372"/>
                    </a:lnTo>
                    <a:lnTo>
                      <a:pt x="180" y="1366"/>
                    </a:lnTo>
                    <a:lnTo>
                      <a:pt x="166" y="1295"/>
                    </a:lnTo>
                    <a:lnTo>
                      <a:pt x="149" y="1225"/>
                    </a:lnTo>
                    <a:lnTo>
                      <a:pt x="132" y="1154"/>
                    </a:lnTo>
                    <a:lnTo>
                      <a:pt x="114" y="1085"/>
                    </a:lnTo>
                    <a:lnTo>
                      <a:pt x="96" y="1016"/>
                    </a:lnTo>
                    <a:lnTo>
                      <a:pt x="79" y="946"/>
                    </a:lnTo>
                    <a:lnTo>
                      <a:pt x="63" y="877"/>
                    </a:lnTo>
                    <a:lnTo>
                      <a:pt x="50" y="809"/>
                    </a:lnTo>
                    <a:lnTo>
                      <a:pt x="42" y="776"/>
                    </a:lnTo>
                    <a:lnTo>
                      <a:pt x="35" y="742"/>
                    </a:lnTo>
                    <a:lnTo>
                      <a:pt x="29" y="709"/>
                    </a:lnTo>
                    <a:lnTo>
                      <a:pt x="22" y="676"/>
                    </a:lnTo>
                    <a:lnTo>
                      <a:pt x="16" y="643"/>
                    </a:lnTo>
                    <a:lnTo>
                      <a:pt x="12" y="610"/>
                    </a:lnTo>
                    <a:lnTo>
                      <a:pt x="6" y="577"/>
                    </a:lnTo>
                    <a:lnTo>
                      <a:pt x="0" y="544"/>
                    </a:lnTo>
                    <a:lnTo>
                      <a:pt x="0" y="521"/>
                    </a:lnTo>
                    <a:lnTo>
                      <a:pt x="2" y="504"/>
                    </a:lnTo>
                    <a:lnTo>
                      <a:pt x="6" y="491"/>
                    </a:lnTo>
                    <a:lnTo>
                      <a:pt x="13" y="480"/>
                    </a:lnTo>
                    <a:lnTo>
                      <a:pt x="22" y="472"/>
                    </a:lnTo>
                    <a:lnTo>
                      <a:pt x="33" y="463"/>
                    </a:lnTo>
                    <a:lnTo>
                      <a:pt x="47" y="452"/>
                    </a:lnTo>
                    <a:lnTo>
                      <a:pt x="63" y="438"/>
                    </a:lnTo>
                    <a:lnTo>
                      <a:pt x="60" y="385"/>
                    </a:lnTo>
                    <a:lnTo>
                      <a:pt x="57" y="326"/>
                    </a:lnTo>
                    <a:lnTo>
                      <a:pt x="58" y="269"/>
                    </a:lnTo>
                    <a:lnTo>
                      <a:pt x="67" y="220"/>
                    </a:lnTo>
                    <a:lnTo>
                      <a:pt x="71" y="216"/>
                    </a:lnTo>
                    <a:lnTo>
                      <a:pt x="74" y="213"/>
                    </a:lnTo>
                    <a:lnTo>
                      <a:pt x="78" y="210"/>
                    </a:lnTo>
                    <a:lnTo>
                      <a:pt x="81" y="206"/>
                    </a:lnTo>
                    <a:lnTo>
                      <a:pt x="87" y="203"/>
                    </a:lnTo>
                    <a:lnTo>
                      <a:pt x="92" y="197"/>
                    </a:lnTo>
                    <a:lnTo>
                      <a:pt x="100" y="190"/>
                    </a:lnTo>
                    <a:lnTo>
                      <a:pt x="112" y="181"/>
                    </a:lnTo>
                    <a:lnTo>
                      <a:pt x="114" y="163"/>
                    </a:lnTo>
                    <a:lnTo>
                      <a:pt x="115" y="153"/>
                    </a:lnTo>
                    <a:lnTo>
                      <a:pt x="116" y="146"/>
                    </a:lnTo>
                    <a:lnTo>
                      <a:pt x="118" y="139"/>
                    </a:lnTo>
                    <a:lnTo>
                      <a:pt x="140" y="132"/>
                    </a:lnTo>
                    <a:lnTo>
                      <a:pt x="162" y="125"/>
                    </a:lnTo>
                    <a:lnTo>
                      <a:pt x="183" y="121"/>
                    </a:lnTo>
                    <a:lnTo>
                      <a:pt x="206" y="117"/>
                    </a:lnTo>
                    <a:lnTo>
                      <a:pt x="228" y="115"/>
                    </a:lnTo>
                    <a:lnTo>
                      <a:pt x="250" y="114"/>
                    </a:lnTo>
                    <a:lnTo>
                      <a:pt x="273" y="114"/>
                    </a:lnTo>
                    <a:lnTo>
                      <a:pt x="295" y="114"/>
                    </a:lnTo>
                    <a:lnTo>
                      <a:pt x="318" y="115"/>
                    </a:lnTo>
                    <a:lnTo>
                      <a:pt x="340" y="116"/>
                    </a:lnTo>
                    <a:lnTo>
                      <a:pt x="363" y="119"/>
                    </a:lnTo>
                    <a:lnTo>
                      <a:pt x="386" y="120"/>
                    </a:lnTo>
                    <a:lnTo>
                      <a:pt x="408" y="122"/>
                    </a:lnTo>
                    <a:lnTo>
                      <a:pt x="431" y="124"/>
                    </a:lnTo>
                    <a:lnTo>
                      <a:pt x="454" y="127"/>
                    </a:lnTo>
                    <a:lnTo>
                      <a:pt x="477" y="128"/>
                    </a:lnTo>
                    <a:lnTo>
                      <a:pt x="481" y="125"/>
                    </a:lnTo>
                    <a:lnTo>
                      <a:pt x="486" y="123"/>
                    </a:lnTo>
                    <a:lnTo>
                      <a:pt x="490" y="121"/>
                    </a:lnTo>
                    <a:lnTo>
                      <a:pt x="494" y="120"/>
                    </a:lnTo>
                    <a:lnTo>
                      <a:pt x="498" y="117"/>
                    </a:lnTo>
                    <a:lnTo>
                      <a:pt x="503" y="116"/>
                    </a:lnTo>
                    <a:lnTo>
                      <a:pt x="507" y="114"/>
                    </a:lnTo>
                    <a:lnTo>
                      <a:pt x="513" y="113"/>
                    </a:lnTo>
                    <a:lnTo>
                      <a:pt x="532" y="102"/>
                    </a:lnTo>
                    <a:lnTo>
                      <a:pt x="551" y="90"/>
                    </a:lnTo>
                    <a:lnTo>
                      <a:pt x="570" y="79"/>
                    </a:lnTo>
                    <a:lnTo>
                      <a:pt x="589" y="66"/>
                    </a:lnTo>
                    <a:lnTo>
                      <a:pt x="609" y="54"/>
                    </a:lnTo>
                    <a:lnTo>
                      <a:pt x="628" y="42"/>
                    </a:lnTo>
                    <a:lnTo>
                      <a:pt x="647" y="31"/>
                    </a:lnTo>
                    <a:lnTo>
                      <a:pt x="667" y="20"/>
                    </a:lnTo>
                    <a:lnTo>
                      <a:pt x="680" y="14"/>
                    </a:lnTo>
                    <a:lnTo>
                      <a:pt x="693" y="9"/>
                    </a:lnTo>
                    <a:lnTo>
                      <a:pt x="705" y="6"/>
                    </a:lnTo>
                    <a:lnTo>
                      <a:pt x="718" y="4"/>
                    </a:lnTo>
                    <a:lnTo>
                      <a:pt x="729" y="1"/>
                    </a:lnTo>
                    <a:lnTo>
                      <a:pt x="741" y="0"/>
                    </a:lnTo>
                    <a:lnTo>
                      <a:pt x="753" y="0"/>
                    </a:lnTo>
                    <a:lnTo>
                      <a:pt x="764" y="0"/>
                    </a:lnTo>
                    <a:lnTo>
                      <a:pt x="777" y="1"/>
                    </a:lnTo>
                    <a:lnTo>
                      <a:pt x="788" y="4"/>
                    </a:lnTo>
                    <a:lnTo>
                      <a:pt x="801" y="5"/>
                    </a:lnTo>
                    <a:lnTo>
                      <a:pt x="813" y="8"/>
                    </a:lnTo>
                    <a:lnTo>
                      <a:pt x="826" y="12"/>
                    </a:lnTo>
                    <a:lnTo>
                      <a:pt x="838" y="15"/>
                    </a:lnTo>
                    <a:lnTo>
                      <a:pt x="853" y="20"/>
                    </a:lnTo>
                    <a:lnTo>
                      <a:pt x="867" y="24"/>
                    </a:lnTo>
                    <a:lnTo>
                      <a:pt x="886" y="33"/>
                    </a:lnTo>
                    <a:lnTo>
                      <a:pt x="901" y="40"/>
                    </a:lnTo>
                    <a:lnTo>
                      <a:pt x="912" y="46"/>
                    </a:lnTo>
                    <a:lnTo>
                      <a:pt x="923" y="50"/>
                    </a:lnTo>
                    <a:lnTo>
                      <a:pt x="933" y="56"/>
                    </a:lnTo>
                    <a:lnTo>
                      <a:pt x="944" y="62"/>
                    </a:lnTo>
                    <a:lnTo>
                      <a:pt x="958" y="69"/>
                    </a:lnTo>
                    <a:lnTo>
                      <a:pt x="975" y="78"/>
                    </a:lnTo>
                    <a:lnTo>
                      <a:pt x="998" y="92"/>
                    </a:lnTo>
                    <a:lnTo>
                      <a:pt x="1016" y="104"/>
                    </a:lnTo>
                    <a:lnTo>
                      <a:pt x="1031" y="114"/>
                    </a:lnTo>
                    <a:lnTo>
                      <a:pt x="1042" y="122"/>
                    </a:lnTo>
                    <a:lnTo>
                      <a:pt x="1052" y="128"/>
                    </a:lnTo>
                    <a:lnTo>
                      <a:pt x="1059" y="132"/>
                    </a:lnTo>
                    <a:lnTo>
                      <a:pt x="1066" y="136"/>
                    </a:lnTo>
                    <a:lnTo>
                      <a:pt x="1070" y="139"/>
                    </a:lnTo>
                    <a:lnTo>
                      <a:pt x="1074" y="139"/>
                    </a:lnTo>
                    <a:lnTo>
                      <a:pt x="1078" y="138"/>
                    </a:lnTo>
                    <a:lnTo>
                      <a:pt x="1084" y="137"/>
                    </a:lnTo>
                    <a:lnTo>
                      <a:pt x="1089" y="134"/>
                    </a:lnTo>
                    <a:lnTo>
                      <a:pt x="1093" y="131"/>
                    </a:lnTo>
                    <a:lnTo>
                      <a:pt x="1098" y="128"/>
                    </a:lnTo>
                    <a:lnTo>
                      <a:pt x="1101" y="124"/>
                    </a:lnTo>
                    <a:lnTo>
                      <a:pt x="1106" y="121"/>
                    </a:lnTo>
                    <a:lnTo>
                      <a:pt x="1127" y="108"/>
                    </a:lnTo>
                    <a:lnTo>
                      <a:pt x="1149" y="96"/>
                    </a:lnTo>
                    <a:lnTo>
                      <a:pt x="1170" y="84"/>
                    </a:lnTo>
                    <a:lnTo>
                      <a:pt x="1192" y="74"/>
                    </a:lnTo>
                    <a:lnTo>
                      <a:pt x="1214" y="64"/>
                    </a:lnTo>
                    <a:lnTo>
                      <a:pt x="1235" y="56"/>
                    </a:lnTo>
                    <a:lnTo>
                      <a:pt x="1257" y="48"/>
                    </a:lnTo>
                    <a:lnTo>
                      <a:pt x="1280" y="41"/>
                    </a:lnTo>
                    <a:lnTo>
                      <a:pt x="1302" y="37"/>
                    </a:lnTo>
                    <a:lnTo>
                      <a:pt x="1324" y="33"/>
                    </a:lnTo>
                    <a:lnTo>
                      <a:pt x="1348" y="31"/>
                    </a:lnTo>
                    <a:lnTo>
                      <a:pt x="1371" y="31"/>
                    </a:lnTo>
                    <a:lnTo>
                      <a:pt x="1394" y="32"/>
                    </a:lnTo>
                    <a:lnTo>
                      <a:pt x="1420" y="36"/>
                    </a:lnTo>
                    <a:lnTo>
                      <a:pt x="1445" y="41"/>
                    </a:lnTo>
                    <a:lnTo>
                      <a:pt x="1470" y="49"/>
                    </a:lnTo>
                    <a:lnTo>
                      <a:pt x="1481" y="55"/>
                    </a:lnTo>
                    <a:lnTo>
                      <a:pt x="1492" y="62"/>
                    </a:lnTo>
                    <a:lnTo>
                      <a:pt x="1503" y="69"/>
                    </a:lnTo>
                    <a:lnTo>
                      <a:pt x="1514" y="77"/>
                    </a:lnTo>
                    <a:lnTo>
                      <a:pt x="1525" y="83"/>
                    </a:lnTo>
                    <a:lnTo>
                      <a:pt x="1536" y="91"/>
                    </a:lnTo>
                    <a:lnTo>
                      <a:pt x="1547" y="99"/>
                    </a:lnTo>
                    <a:lnTo>
                      <a:pt x="1558" y="106"/>
                    </a:lnTo>
                    <a:lnTo>
                      <a:pt x="1568" y="114"/>
                    </a:lnTo>
                    <a:lnTo>
                      <a:pt x="1580" y="122"/>
                    </a:lnTo>
                    <a:lnTo>
                      <a:pt x="1591" y="129"/>
                    </a:lnTo>
                    <a:lnTo>
                      <a:pt x="1604" y="136"/>
                    </a:lnTo>
                    <a:lnTo>
                      <a:pt x="1615" y="141"/>
                    </a:lnTo>
                    <a:lnTo>
                      <a:pt x="1628" y="147"/>
                    </a:lnTo>
                    <a:lnTo>
                      <a:pt x="1640" y="153"/>
                    </a:lnTo>
                    <a:lnTo>
                      <a:pt x="1653" y="157"/>
                    </a:lnTo>
                    <a:lnTo>
                      <a:pt x="1673" y="157"/>
                    </a:lnTo>
                    <a:lnTo>
                      <a:pt x="1694" y="156"/>
                    </a:lnTo>
                    <a:lnTo>
                      <a:pt x="1714" y="154"/>
                    </a:lnTo>
                    <a:lnTo>
                      <a:pt x="1735" y="149"/>
                    </a:lnTo>
                    <a:lnTo>
                      <a:pt x="1755" y="145"/>
                    </a:lnTo>
                    <a:lnTo>
                      <a:pt x="1775" y="139"/>
                    </a:lnTo>
                    <a:lnTo>
                      <a:pt x="1797" y="134"/>
                    </a:lnTo>
                    <a:lnTo>
                      <a:pt x="1818" y="129"/>
                    </a:lnTo>
                    <a:lnTo>
                      <a:pt x="1827" y="128"/>
                    </a:lnTo>
                    <a:lnTo>
                      <a:pt x="1839" y="127"/>
                    </a:lnTo>
                    <a:lnTo>
                      <a:pt x="1853" y="125"/>
                    </a:lnTo>
                    <a:lnTo>
                      <a:pt x="1868" y="123"/>
                    </a:lnTo>
                    <a:lnTo>
                      <a:pt x="1885" y="122"/>
                    </a:lnTo>
                    <a:lnTo>
                      <a:pt x="1902" y="121"/>
                    </a:lnTo>
                    <a:lnTo>
                      <a:pt x="1920" y="120"/>
                    </a:lnTo>
                    <a:lnTo>
                      <a:pt x="1938" y="120"/>
                    </a:lnTo>
                    <a:lnTo>
                      <a:pt x="1955" y="120"/>
                    </a:lnTo>
                    <a:lnTo>
                      <a:pt x="1973" y="121"/>
                    </a:lnTo>
                    <a:lnTo>
                      <a:pt x="1989" y="122"/>
                    </a:lnTo>
                    <a:lnTo>
                      <a:pt x="2005" y="123"/>
                    </a:lnTo>
                    <a:lnTo>
                      <a:pt x="2019" y="127"/>
                    </a:lnTo>
                    <a:lnTo>
                      <a:pt x="2030" y="130"/>
                    </a:lnTo>
                    <a:lnTo>
                      <a:pt x="2040" y="136"/>
                    </a:lnTo>
                    <a:lnTo>
                      <a:pt x="2047" y="141"/>
                    </a:lnTo>
                    <a:lnTo>
                      <a:pt x="2048" y="156"/>
                    </a:lnTo>
                    <a:lnTo>
                      <a:pt x="2050" y="171"/>
                    </a:lnTo>
                    <a:lnTo>
                      <a:pt x="2050" y="186"/>
                    </a:lnTo>
                    <a:lnTo>
                      <a:pt x="2051" y="200"/>
                    </a:lnTo>
                    <a:lnTo>
                      <a:pt x="2060" y="206"/>
                    </a:lnTo>
                    <a:lnTo>
                      <a:pt x="2069" y="212"/>
                    </a:lnTo>
                    <a:lnTo>
                      <a:pt x="2078" y="217"/>
                    </a:lnTo>
                    <a:lnTo>
                      <a:pt x="2086" y="224"/>
                    </a:lnTo>
                    <a:lnTo>
                      <a:pt x="2093" y="231"/>
                    </a:lnTo>
                    <a:lnTo>
                      <a:pt x="2098" y="240"/>
                    </a:lnTo>
                    <a:lnTo>
                      <a:pt x="2102" y="252"/>
                    </a:lnTo>
                    <a:lnTo>
                      <a:pt x="2103" y="265"/>
                    </a:lnTo>
                    <a:lnTo>
                      <a:pt x="2094" y="287"/>
                    </a:lnTo>
                    <a:lnTo>
                      <a:pt x="2084" y="313"/>
                    </a:lnTo>
                    <a:lnTo>
                      <a:pt x="2075" y="341"/>
                    </a:lnTo>
                    <a:lnTo>
                      <a:pt x="2065" y="370"/>
                    </a:lnTo>
                    <a:lnTo>
                      <a:pt x="2059" y="401"/>
                    </a:lnTo>
                    <a:lnTo>
                      <a:pt x="2055" y="429"/>
                    </a:lnTo>
                    <a:lnTo>
                      <a:pt x="2054" y="456"/>
                    </a:lnTo>
                    <a:lnTo>
                      <a:pt x="2058" y="481"/>
                    </a:lnTo>
                    <a:lnTo>
                      <a:pt x="2071" y="494"/>
                    </a:lnTo>
                    <a:lnTo>
                      <a:pt x="2085" y="506"/>
                    </a:lnTo>
                    <a:lnTo>
                      <a:pt x="2096" y="519"/>
                    </a:lnTo>
                    <a:lnTo>
                      <a:pt x="2105" y="531"/>
                    </a:lnTo>
                    <a:lnTo>
                      <a:pt x="2112" y="546"/>
                    </a:lnTo>
                    <a:lnTo>
                      <a:pt x="2116" y="562"/>
                    </a:lnTo>
                    <a:lnTo>
                      <a:pt x="2116" y="581"/>
                    </a:lnTo>
                    <a:lnTo>
                      <a:pt x="2111" y="603"/>
                    </a:lnTo>
                    <a:lnTo>
                      <a:pt x="2092" y="638"/>
                    </a:lnTo>
                    <a:lnTo>
                      <a:pt x="2073" y="673"/>
                    </a:lnTo>
                    <a:lnTo>
                      <a:pt x="2056" y="711"/>
                    </a:lnTo>
                    <a:lnTo>
                      <a:pt x="2039" y="747"/>
                    </a:lnTo>
                    <a:lnTo>
                      <a:pt x="2023" y="785"/>
                    </a:lnTo>
                    <a:lnTo>
                      <a:pt x="2009" y="823"/>
                    </a:lnTo>
                    <a:lnTo>
                      <a:pt x="1994" y="861"/>
                    </a:lnTo>
                    <a:lnTo>
                      <a:pt x="1980" y="901"/>
                    </a:lnTo>
                    <a:lnTo>
                      <a:pt x="1967" y="939"/>
                    </a:lnTo>
                    <a:lnTo>
                      <a:pt x="1954" y="979"/>
                    </a:lnTo>
                    <a:lnTo>
                      <a:pt x="1942" y="1018"/>
                    </a:lnTo>
                    <a:lnTo>
                      <a:pt x="1929" y="1058"/>
                    </a:lnTo>
                    <a:lnTo>
                      <a:pt x="1916" y="1097"/>
                    </a:lnTo>
                    <a:lnTo>
                      <a:pt x="1905" y="1137"/>
                    </a:lnTo>
                    <a:lnTo>
                      <a:pt x="1893" y="1176"/>
                    </a:lnTo>
                    <a:lnTo>
                      <a:pt x="1881" y="1216"/>
                    </a:lnTo>
                    <a:lnTo>
                      <a:pt x="1873" y="1237"/>
                    </a:lnTo>
                    <a:lnTo>
                      <a:pt x="1865" y="1259"/>
                    </a:lnTo>
                    <a:lnTo>
                      <a:pt x="1858" y="1282"/>
                    </a:lnTo>
                    <a:lnTo>
                      <a:pt x="1852" y="1304"/>
                    </a:lnTo>
                    <a:lnTo>
                      <a:pt x="1846" y="1327"/>
                    </a:lnTo>
                    <a:lnTo>
                      <a:pt x="1839" y="1351"/>
                    </a:lnTo>
                    <a:lnTo>
                      <a:pt x="1833" y="1374"/>
                    </a:lnTo>
                    <a:lnTo>
                      <a:pt x="1827" y="1397"/>
                    </a:lnTo>
                    <a:lnTo>
                      <a:pt x="1819" y="1409"/>
                    </a:lnTo>
                    <a:lnTo>
                      <a:pt x="1811" y="1418"/>
                    </a:lnTo>
                    <a:lnTo>
                      <a:pt x="1802" y="1424"/>
                    </a:lnTo>
                    <a:lnTo>
                      <a:pt x="1793" y="1427"/>
                    </a:lnTo>
                    <a:lnTo>
                      <a:pt x="1782" y="1429"/>
                    </a:lnTo>
                    <a:lnTo>
                      <a:pt x="1771" y="1431"/>
                    </a:lnTo>
                    <a:lnTo>
                      <a:pt x="1758" y="1431"/>
                    </a:lnTo>
                    <a:lnTo>
                      <a:pt x="1746" y="1431"/>
                    </a:lnTo>
                    <a:lnTo>
                      <a:pt x="1725" y="1427"/>
                    </a:lnTo>
                    <a:lnTo>
                      <a:pt x="1704" y="1424"/>
                    </a:lnTo>
                    <a:lnTo>
                      <a:pt x="1683" y="1420"/>
                    </a:lnTo>
                    <a:lnTo>
                      <a:pt x="1663" y="1417"/>
                    </a:lnTo>
                    <a:lnTo>
                      <a:pt x="1642" y="1414"/>
                    </a:lnTo>
                    <a:lnTo>
                      <a:pt x="1622" y="1410"/>
                    </a:lnTo>
                    <a:lnTo>
                      <a:pt x="1601" y="1407"/>
                    </a:lnTo>
                    <a:lnTo>
                      <a:pt x="1581" y="1403"/>
                    </a:lnTo>
                    <a:lnTo>
                      <a:pt x="1561" y="1400"/>
                    </a:lnTo>
                    <a:lnTo>
                      <a:pt x="1540" y="1398"/>
                    </a:lnTo>
                    <a:lnTo>
                      <a:pt x="1520" y="1394"/>
                    </a:lnTo>
                    <a:lnTo>
                      <a:pt x="1499" y="1392"/>
                    </a:lnTo>
                    <a:lnTo>
                      <a:pt x="1479" y="1389"/>
                    </a:lnTo>
                    <a:lnTo>
                      <a:pt x="1458" y="1386"/>
                    </a:lnTo>
                    <a:lnTo>
                      <a:pt x="1439" y="1383"/>
                    </a:lnTo>
                    <a:lnTo>
                      <a:pt x="1418" y="1381"/>
                    </a:lnTo>
                    <a:lnTo>
                      <a:pt x="1408" y="1381"/>
                    </a:lnTo>
                    <a:lnTo>
                      <a:pt x="1398" y="1379"/>
                    </a:lnTo>
                    <a:lnTo>
                      <a:pt x="1387" y="1378"/>
                    </a:lnTo>
                    <a:lnTo>
                      <a:pt x="1375" y="1378"/>
                    </a:lnTo>
                    <a:lnTo>
                      <a:pt x="1363" y="1377"/>
                    </a:lnTo>
                    <a:lnTo>
                      <a:pt x="1349" y="1377"/>
                    </a:lnTo>
                    <a:lnTo>
                      <a:pt x="1336" y="1376"/>
                    </a:lnTo>
                    <a:lnTo>
                      <a:pt x="1324" y="1376"/>
                    </a:lnTo>
                    <a:lnTo>
                      <a:pt x="1310" y="1375"/>
                    </a:lnTo>
                    <a:lnTo>
                      <a:pt x="1298" y="1375"/>
                    </a:lnTo>
                    <a:lnTo>
                      <a:pt x="1286" y="1375"/>
                    </a:lnTo>
                    <a:lnTo>
                      <a:pt x="1274" y="1375"/>
                    </a:lnTo>
                    <a:lnTo>
                      <a:pt x="1264" y="1376"/>
                    </a:lnTo>
                    <a:lnTo>
                      <a:pt x="1253" y="1377"/>
                    </a:lnTo>
                    <a:lnTo>
                      <a:pt x="1244" y="1378"/>
                    </a:lnTo>
                    <a:lnTo>
                      <a:pt x="1236" y="1379"/>
                    </a:lnTo>
                    <a:lnTo>
                      <a:pt x="1228" y="1393"/>
                    </a:lnTo>
                    <a:lnTo>
                      <a:pt x="1218" y="1403"/>
                    </a:lnTo>
                    <a:lnTo>
                      <a:pt x="1206" y="1414"/>
                    </a:lnTo>
                    <a:lnTo>
                      <a:pt x="1191" y="1422"/>
                    </a:lnTo>
                    <a:lnTo>
                      <a:pt x="1175" y="1428"/>
                    </a:lnTo>
                    <a:lnTo>
                      <a:pt x="1157" y="1433"/>
                    </a:lnTo>
                    <a:lnTo>
                      <a:pt x="1139" y="1437"/>
                    </a:lnTo>
                    <a:lnTo>
                      <a:pt x="1119" y="1441"/>
                    </a:lnTo>
                    <a:lnTo>
                      <a:pt x="1099" y="1443"/>
                    </a:lnTo>
                    <a:lnTo>
                      <a:pt x="1079" y="1444"/>
                    </a:lnTo>
                    <a:lnTo>
                      <a:pt x="1059" y="1445"/>
                    </a:lnTo>
                    <a:lnTo>
                      <a:pt x="1041" y="1445"/>
                    </a:lnTo>
                    <a:lnTo>
                      <a:pt x="1023" y="1445"/>
                    </a:lnTo>
                    <a:lnTo>
                      <a:pt x="1006" y="1445"/>
                    </a:lnTo>
                    <a:lnTo>
                      <a:pt x="991" y="1445"/>
                    </a:lnTo>
                    <a:lnTo>
                      <a:pt x="977" y="14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152"/>
              <p:cNvSpPr>
                <a:spLocks/>
              </p:cNvSpPr>
              <p:nvPr/>
            </p:nvSpPr>
            <p:spPr bwMode="auto">
              <a:xfrm>
                <a:off x="1013" y="3724"/>
                <a:ext cx="697" cy="474"/>
              </a:xfrm>
              <a:custGeom>
                <a:avLst/>
                <a:gdLst>
                  <a:gd name="T0" fmla="*/ 36 w 2089"/>
                  <a:gd name="T1" fmla="*/ 53 h 1423"/>
                  <a:gd name="T2" fmla="*/ 32 w 2089"/>
                  <a:gd name="T3" fmla="*/ 52 h 1423"/>
                  <a:gd name="T4" fmla="*/ 29 w 2089"/>
                  <a:gd name="T5" fmla="*/ 51 h 1423"/>
                  <a:gd name="T6" fmla="*/ 27 w 2089"/>
                  <a:gd name="T7" fmla="*/ 50 h 1423"/>
                  <a:gd name="T8" fmla="*/ 26 w 2089"/>
                  <a:gd name="T9" fmla="*/ 49 h 1423"/>
                  <a:gd name="T10" fmla="*/ 22 w 2089"/>
                  <a:gd name="T11" fmla="*/ 49 h 1423"/>
                  <a:gd name="T12" fmla="*/ 18 w 2089"/>
                  <a:gd name="T13" fmla="*/ 50 h 1423"/>
                  <a:gd name="T14" fmla="*/ 14 w 2089"/>
                  <a:gd name="T15" fmla="*/ 50 h 1423"/>
                  <a:gd name="T16" fmla="*/ 10 w 2089"/>
                  <a:gd name="T17" fmla="*/ 51 h 1423"/>
                  <a:gd name="T18" fmla="*/ 6 w 2089"/>
                  <a:gd name="T19" fmla="*/ 48 h 1423"/>
                  <a:gd name="T20" fmla="*/ 3 w 2089"/>
                  <a:gd name="T21" fmla="*/ 36 h 1423"/>
                  <a:gd name="T22" fmla="*/ 1 w 2089"/>
                  <a:gd name="T23" fmla="*/ 27 h 1423"/>
                  <a:gd name="T24" fmla="*/ 0 w 2089"/>
                  <a:gd name="T25" fmla="*/ 18 h 1423"/>
                  <a:gd name="T26" fmla="*/ 1 w 2089"/>
                  <a:gd name="T27" fmla="*/ 17 h 1423"/>
                  <a:gd name="T28" fmla="*/ 2 w 2089"/>
                  <a:gd name="T29" fmla="*/ 12 h 1423"/>
                  <a:gd name="T30" fmla="*/ 4 w 2089"/>
                  <a:gd name="T31" fmla="*/ 7 h 1423"/>
                  <a:gd name="T32" fmla="*/ 4 w 2089"/>
                  <a:gd name="T33" fmla="*/ 5 h 1423"/>
                  <a:gd name="T34" fmla="*/ 7 w 2089"/>
                  <a:gd name="T35" fmla="*/ 4 h 1423"/>
                  <a:gd name="T36" fmla="*/ 10 w 2089"/>
                  <a:gd name="T37" fmla="*/ 4 h 1423"/>
                  <a:gd name="T38" fmla="*/ 13 w 2089"/>
                  <a:gd name="T39" fmla="*/ 4 h 1423"/>
                  <a:gd name="T40" fmla="*/ 15 w 2089"/>
                  <a:gd name="T41" fmla="*/ 5 h 1423"/>
                  <a:gd name="T42" fmla="*/ 18 w 2089"/>
                  <a:gd name="T43" fmla="*/ 4 h 1423"/>
                  <a:gd name="T44" fmla="*/ 21 w 2089"/>
                  <a:gd name="T45" fmla="*/ 3 h 1423"/>
                  <a:gd name="T46" fmla="*/ 24 w 2089"/>
                  <a:gd name="T47" fmla="*/ 1 h 1423"/>
                  <a:gd name="T48" fmla="*/ 28 w 2089"/>
                  <a:gd name="T49" fmla="*/ 0 h 1423"/>
                  <a:gd name="T50" fmla="*/ 31 w 2089"/>
                  <a:gd name="T51" fmla="*/ 1 h 1423"/>
                  <a:gd name="T52" fmla="*/ 33 w 2089"/>
                  <a:gd name="T53" fmla="*/ 2 h 1423"/>
                  <a:gd name="T54" fmla="*/ 35 w 2089"/>
                  <a:gd name="T55" fmla="*/ 3 h 1423"/>
                  <a:gd name="T56" fmla="*/ 38 w 2089"/>
                  <a:gd name="T57" fmla="*/ 4 h 1423"/>
                  <a:gd name="T58" fmla="*/ 40 w 2089"/>
                  <a:gd name="T59" fmla="*/ 5 h 1423"/>
                  <a:gd name="T60" fmla="*/ 44 w 2089"/>
                  <a:gd name="T61" fmla="*/ 3 h 1423"/>
                  <a:gd name="T62" fmla="*/ 47 w 2089"/>
                  <a:gd name="T63" fmla="*/ 2 h 1423"/>
                  <a:gd name="T64" fmla="*/ 51 w 2089"/>
                  <a:gd name="T65" fmla="*/ 1 h 1423"/>
                  <a:gd name="T66" fmla="*/ 53 w 2089"/>
                  <a:gd name="T67" fmla="*/ 2 h 1423"/>
                  <a:gd name="T68" fmla="*/ 56 w 2089"/>
                  <a:gd name="T69" fmla="*/ 3 h 1423"/>
                  <a:gd name="T70" fmla="*/ 60 w 2089"/>
                  <a:gd name="T71" fmla="*/ 6 h 1423"/>
                  <a:gd name="T72" fmla="*/ 63 w 2089"/>
                  <a:gd name="T73" fmla="*/ 6 h 1423"/>
                  <a:gd name="T74" fmla="*/ 65 w 2089"/>
                  <a:gd name="T75" fmla="*/ 5 h 1423"/>
                  <a:gd name="T76" fmla="*/ 67 w 2089"/>
                  <a:gd name="T77" fmla="*/ 5 h 1423"/>
                  <a:gd name="T78" fmla="*/ 69 w 2089"/>
                  <a:gd name="T79" fmla="*/ 5 h 1423"/>
                  <a:gd name="T80" fmla="*/ 71 w 2089"/>
                  <a:gd name="T81" fmla="*/ 5 h 1423"/>
                  <a:gd name="T82" fmla="*/ 74 w 2089"/>
                  <a:gd name="T83" fmla="*/ 5 h 1423"/>
                  <a:gd name="T84" fmla="*/ 75 w 2089"/>
                  <a:gd name="T85" fmla="*/ 6 h 1423"/>
                  <a:gd name="T86" fmla="*/ 76 w 2089"/>
                  <a:gd name="T87" fmla="*/ 8 h 1423"/>
                  <a:gd name="T88" fmla="*/ 77 w 2089"/>
                  <a:gd name="T89" fmla="*/ 9 h 1423"/>
                  <a:gd name="T90" fmla="*/ 76 w 2089"/>
                  <a:gd name="T91" fmla="*/ 14 h 1423"/>
                  <a:gd name="T92" fmla="*/ 75 w 2089"/>
                  <a:gd name="T93" fmla="*/ 17 h 1423"/>
                  <a:gd name="T94" fmla="*/ 77 w 2089"/>
                  <a:gd name="T95" fmla="*/ 20 h 1423"/>
                  <a:gd name="T96" fmla="*/ 76 w 2089"/>
                  <a:gd name="T97" fmla="*/ 24 h 1423"/>
                  <a:gd name="T98" fmla="*/ 73 w 2089"/>
                  <a:gd name="T99" fmla="*/ 32 h 1423"/>
                  <a:gd name="T100" fmla="*/ 70 w 2089"/>
                  <a:gd name="T101" fmla="*/ 41 h 1423"/>
                  <a:gd name="T102" fmla="*/ 67 w 2089"/>
                  <a:gd name="T103" fmla="*/ 49 h 1423"/>
                  <a:gd name="T104" fmla="*/ 66 w 2089"/>
                  <a:gd name="T105" fmla="*/ 52 h 1423"/>
                  <a:gd name="T106" fmla="*/ 63 w 2089"/>
                  <a:gd name="T107" fmla="*/ 52 h 1423"/>
                  <a:gd name="T108" fmla="*/ 57 w 2089"/>
                  <a:gd name="T109" fmla="*/ 51 h 1423"/>
                  <a:gd name="T110" fmla="*/ 51 w 2089"/>
                  <a:gd name="T111" fmla="*/ 50 h 1423"/>
                  <a:gd name="T112" fmla="*/ 45 w 2089"/>
                  <a:gd name="T113" fmla="*/ 50 h 1423"/>
                  <a:gd name="T114" fmla="*/ 44 w 2089"/>
                  <a:gd name="T115" fmla="*/ 52 h 1423"/>
                  <a:gd name="T116" fmla="*/ 40 w 2089"/>
                  <a:gd name="T117" fmla="*/ 52 h 14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89"/>
                  <a:gd name="T178" fmla="*/ 0 h 1423"/>
                  <a:gd name="T179" fmla="*/ 2089 w 2089"/>
                  <a:gd name="T180" fmla="*/ 1423 h 14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89" h="1423">
                    <a:moveTo>
                      <a:pt x="1039" y="1423"/>
                    </a:moveTo>
                    <a:lnTo>
                      <a:pt x="1026" y="1423"/>
                    </a:lnTo>
                    <a:lnTo>
                      <a:pt x="1010" y="1422"/>
                    </a:lnTo>
                    <a:lnTo>
                      <a:pt x="992" y="1422"/>
                    </a:lnTo>
                    <a:lnTo>
                      <a:pt x="972" y="1422"/>
                    </a:lnTo>
                    <a:lnTo>
                      <a:pt x="952" y="1421"/>
                    </a:lnTo>
                    <a:lnTo>
                      <a:pt x="930" y="1420"/>
                    </a:lnTo>
                    <a:lnTo>
                      <a:pt x="909" y="1417"/>
                    </a:lnTo>
                    <a:lnTo>
                      <a:pt x="887" y="1415"/>
                    </a:lnTo>
                    <a:lnTo>
                      <a:pt x="865" y="1413"/>
                    </a:lnTo>
                    <a:lnTo>
                      <a:pt x="844" y="1408"/>
                    </a:lnTo>
                    <a:lnTo>
                      <a:pt x="823" y="1404"/>
                    </a:lnTo>
                    <a:lnTo>
                      <a:pt x="804" y="1397"/>
                    </a:lnTo>
                    <a:lnTo>
                      <a:pt x="787" y="1390"/>
                    </a:lnTo>
                    <a:lnTo>
                      <a:pt x="772" y="1381"/>
                    </a:lnTo>
                    <a:lnTo>
                      <a:pt x="758" y="1371"/>
                    </a:lnTo>
                    <a:lnTo>
                      <a:pt x="748" y="1359"/>
                    </a:lnTo>
                    <a:lnTo>
                      <a:pt x="746" y="1351"/>
                    </a:lnTo>
                    <a:lnTo>
                      <a:pt x="744" y="1346"/>
                    </a:lnTo>
                    <a:lnTo>
                      <a:pt x="740" y="1341"/>
                    </a:lnTo>
                    <a:lnTo>
                      <a:pt x="736" y="1339"/>
                    </a:lnTo>
                    <a:lnTo>
                      <a:pt x="731" y="1338"/>
                    </a:lnTo>
                    <a:lnTo>
                      <a:pt x="725" y="1337"/>
                    </a:lnTo>
                    <a:lnTo>
                      <a:pt x="719" y="1337"/>
                    </a:lnTo>
                    <a:lnTo>
                      <a:pt x="712" y="1335"/>
                    </a:lnTo>
                    <a:lnTo>
                      <a:pt x="689" y="1333"/>
                    </a:lnTo>
                    <a:lnTo>
                      <a:pt x="667" y="1332"/>
                    </a:lnTo>
                    <a:lnTo>
                      <a:pt x="645" y="1332"/>
                    </a:lnTo>
                    <a:lnTo>
                      <a:pt x="623" y="1332"/>
                    </a:lnTo>
                    <a:lnTo>
                      <a:pt x="600" y="1332"/>
                    </a:lnTo>
                    <a:lnTo>
                      <a:pt x="578" y="1333"/>
                    </a:lnTo>
                    <a:lnTo>
                      <a:pt x="556" y="1334"/>
                    </a:lnTo>
                    <a:lnTo>
                      <a:pt x="533" y="1337"/>
                    </a:lnTo>
                    <a:lnTo>
                      <a:pt x="510" y="1339"/>
                    </a:lnTo>
                    <a:lnTo>
                      <a:pt x="489" y="1341"/>
                    </a:lnTo>
                    <a:lnTo>
                      <a:pt x="466" y="1343"/>
                    </a:lnTo>
                    <a:lnTo>
                      <a:pt x="445" y="1346"/>
                    </a:lnTo>
                    <a:lnTo>
                      <a:pt x="423" y="1349"/>
                    </a:lnTo>
                    <a:lnTo>
                      <a:pt x="401" y="1351"/>
                    </a:lnTo>
                    <a:lnTo>
                      <a:pt x="380" y="1355"/>
                    </a:lnTo>
                    <a:lnTo>
                      <a:pt x="358" y="1357"/>
                    </a:lnTo>
                    <a:lnTo>
                      <a:pt x="339" y="1359"/>
                    </a:lnTo>
                    <a:lnTo>
                      <a:pt x="317" y="1362"/>
                    </a:lnTo>
                    <a:lnTo>
                      <a:pt x="293" y="1364"/>
                    </a:lnTo>
                    <a:lnTo>
                      <a:pt x="268" y="1366"/>
                    </a:lnTo>
                    <a:lnTo>
                      <a:pt x="243" y="1367"/>
                    </a:lnTo>
                    <a:lnTo>
                      <a:pt x="219" y="1366"/>
                    </a:lnTo>
                    <a:lnTo>
                      <a:pt x="198" y="1363"/>
                    </a:lnTo>
                    <a:lnTo>
                      <a:pt x="180" y="1355"/>
                    </a:lnTo>
                    <a:lnTo>
                      <a:pt x="166" y="1292"/>
                    </a:lnTo>
                    <a:lnTo>
                      <a:pt x="152" y="1229"/>
                    </a:lnTo>
                    <a:lnTo>
                      <a:pt x="136" y="1166"/>
                    </a:lnTo>
                    <a:lnTo>
                      <a:pt x="120" y="1104"/>
                    </a:lnTo>
                    <a:lnTo>
                      <a:pt x="104" y="1042"/>
                    </a:lnTo>
                    <a:lnTo>
                      <a:pt x="89" y="980"/>
                    </a:lnTo>
                    <a:lnTo>
                      <a:pt x="73" y="918"/>
                    </a:lnTo>
                    <a:lnTo>
                      <a:pt x="58" y="858"/>
                    </a:lnTo>
                    <a:lnTo>
                      <a:pt x="50" y="812"/>
                    </a:lnTo>
                    <a:lnTo>
                      <a:pt x="41" y="767"/>
                    </a:lnTo>
                    <a:lnTo>
                      <a:pt x="31" y="722"/>
                    </a:lnTo>
                    <a:lnTo>
                      <a:pt x="21" y="677"/>
                    </a:lnTo>
                    <a:lnTo>
                      <a:pt x="14" y="632"/>
                    </a:lnTo>
                    <a:lnTo>
                      <a:pt x="7" y="586"/>
                    </a:lnTo>
                    <a:lnTo>
                      <a:pt x="1" y="542"/>
                    </a:lnTo>
                    <a:lnTo>
                      <a:pt x="0" y="496"/>
                    </a:lnTo>
                    <a:lnTo>
                      <a:pt x="4" y="484"/>
                    </a:lnTo>
                    <a:lnTo>
                      <a:pt x="11" y="475"/>
                    </a:lnTo>
                    <a:lnTo>
                      <a:pt x="19" y="466"/>
                    </a:lnTo>
                    <a:lnTo>
                      <a:pt x="27" y="459"/>
                    </a:lnTo>
                    <a:lnTo>
                      <a:pt x="36" y="451"/>
                    </a:lnTo>
                    <a:lnTo>
                      <a:pt x="45" y="444"/>
                    </a:lnTo>
                    <a:lnTo>
                      <a:pt x="56" y="437"/>
                    </a:lnTo>
                    <a:lnTo>
                      <a:pt x="65" y="428"/>
                    </a:lnTo>
                    <a:lnTo>
                      <a:pt x="61" y="375"/>
                    </a:lnTo>
                    <a:lnTo>
                      <a:pt x="58" y="319"/>
                    </a:lnTo>
                    <a:lnTo>
                      <a:pt x="58" y="266"/>
                    </a:lnTo>
                    <a:lnTo>
                      <a:pt x="65" y="214"/>
                    </a:lnTo>
                    <a:lnTo>
                      <a:pt x="78" y="202"/>
                    </a:lnTo>
                    <a:lnTo>
                      <a:pt x="89" y="194"/>
                    </a:lnTo>
                    <a:lnTo>
                      <a:pt x="97" y="188"/>
                    </a:lnTo>
                    <a:lnTo>
                      <a:pt x="102" y="183"/>
                    </a:lnTo>
                    <a:lnTo>
                      <a:pt x="106" y="177"/>
                    </a:lnTo>
                    <a:lnTo>
                      <a:pt x="108" y="169"/>
                    </a:lnTo>
                    <a:lnTo>
                      <a:pt x="110" y="156"/>
                    </a:lnTo>
                    <a:lnTo>
                      <a:pt x="111" y="139"/>
                    </a:lnTo>
                    <a:lnTo>
                      <a:pt x="123" y="134"/>
                    </a:lnTo>
                    <a:lnTo>
                      <a:pt x="135" y="129"/>
                    </a:lnTo>
                    <a:lnTo>
                      <a:pt x="150" y="125"/>
                    </a:lnTo>
                    <a:lnTo>
                      <a:pt x="165" y="121"/>
                    </a:lnTo>
                    <a:lnTo>
                      <a:pt x="181" y="119"/>
                    </a:lnTo>
                    <a:lnTo>
                      <a:pt x="198" y="117"/>
                    </a:lnTo>
                    <a:lnTo>
                      <a:pt x="216" y="116"/>
                    </a:lnTo>
                    <a:lnTo>
                      <a:pt x="233" y="114"/>
                    </a:lnTo>
                    <a:lnTo>
                      <a:pt x="251" y="114"/>
                    </a:lnTo>
                    <a:lnTo>
                      <a:pt x="268" y="114"/>
                    </a:lnTo>
                    <a:lnTo>
                      <a:pt x="285" y="114"/>
                    </a:lnTo>
                    <a:lnTo>
                      <a:pt x="302" y="116"/>
                    </a:lnTo>
                    <a:lnTo>
                      <a:pt x="318" y="116"/>
                    </a:lnTo>
                    <a:lnTo>
                      <a:pt x="334" y="117"/>
                    </a:lnTo>
                    <a:lnTo>
                      <a:pt x="349" y="117"/>
                    </a:lnTo>
                    <a:lnTo>
                      <a:pt x="362" y="118"/>
                    </a:lnTo>
                    <a:lnTo>
                      <a:pt x="374" y="119"/>
                    </a:lnTo>
                    <a:lnTo>
                      <a:pt x="385" y="121"/>
                    </a:lnTo>
                    <a:lnTo>
                      <a:pt x="398" y="122"/>
                    </a:lnTo>
                    <a:lnTo>
                      <a:pt x="410" y="125"/>
                    </a:lnTo>
                    <a:lnTo>
                      <a:pt x="424" y="126"/>
                    </a:lnTo>
                    <a:lnTo>
                      <a:pt x="437" y="127"/>
                    </a:lnTo>
                    <a:lnTo>
                      <a:pt x="450" y="127"/>
                    </a:lnTo>
                    <a:lnTo>
                      <a:pt x="465" y="128"/>
                    </a:lnTo>
                    <a:lnTo>
                      <a:pt x="484" y="120"/>
                    </a:lnTo>
                    <a:lnTo>
                      <a:pt x="504" y="111"/>
                    </a:lnTo>
                    <a:lnTo>
                      <a:pt x="521" y="102"/>
                    </a:lnTo>
                    <a:lnTo>
                      <a:pt x="539" y="92"/>
                    </a:lnTo>
                    <a:lnTo>
                      <a:pt x="556" y="80"/>
                    </a:lnTo>
                    <a:lnTo>
                      <a:pt x="572" y="70"/>
                    </a:lnTo>
                    <a:lnTo>
                      <a:pt x="589" y="60"/>
                    </a:lnTo>
                    <a:lnTo>
                      <a:pt x="606" y="48"/>
                    </a:lnTo>
                    <a:lnTo>
                      <a:pt x="622" y="39"/>
                    </a:lnTo>
                    <a:lnTo>
                      <a:pt x="639" y="30"/>
                    </a:lnTo>
                    <a:lnTo>
                      <a:pt x="657" y="21"/>
                    </a:lnTo>
                    <a:lnTo>
                      <a:pt x="675" y="14"/>
                    </a:lnTo>
                    <a:lnTo>
                      <a:pt x="694" y="8"/>
                    </a:lnTo>
                    <a:lnTo>
                      <a:pt x="713" y="3"/>
                    </a:lnTo>
                    <a:lnTo>
                      <a:pt x="735" y="1"/>
                    </a:lnTo>
                    <a:lnTo>
                      <a:pt x="756" y="0"/>
                    </a:lnTo>
                    <a:lnTo>
                      <a:pt x="771" y="3"/>
                    </a:lnTo>
                    <a:lnTo>
                      <a:pt x="785" y="6"/>
                    </a:lnTo>
                    <a:lnTo>
                      <a:pt x="798" y="10"/>
                    </a:lnTo>
                    <a:lnTo>
                      <a:pt x="811" y="14"/>
                    </a:lnTo>
                    <a:lnTo>
                      <a:pt x="824" y="19"/>
                    </a:lnTo>
                    <a:lnTo>
                      <a:pt x="837" y="23"/>
                    </a:lnTo>
                    <a:lnTo>
                      <a:pt x="851" y="28"/>
                    </a:lnTo>
                    <a:lnTo>
                      <a:pt x="863" y="34"/>
                    </a:lnTo>
                    <a:lnTo>
                      <a:pt x="876" y="39"/>
                    </a:lnTo>
                    <a:lnTo>
                      <a:pt x="888" y="45"/>
                    </a:lnTo>
                    <a:lnTo>
                      <a:pt x="901" y="51"/>
                    </a:lnTo>
                    <a:lnTo>
                      <a:pt x="914" y="56"/>
                    </a:lnTo>
                    <a:lnTo>
                      <a:pt x="927" y="63"/>
                    </a:lnTo>
                    <a:lnTo>
                      <a:pt x="940" y="70"/>
                    </a:lnTo>
                    <a:lnTo>
                      <a:pt x="954" y="77"/>
                    </a:lnTo>
                    <a:lnTo>
                      <a:pt x="968" y="84"/>
                    </a:lnTo>
                    <a:lnTo>
                      <a:pt x="977" y="91"/>
                    </a:lnTo>
                    <a:lnTo>
                      <a:pt x="987" y="98"/>
                    </a:lnTo>
                    <a:lnTo>
                      <a:pt x="1000" y="108"/>
                    </a:lnTo>
                    <a:lnTo>
                      <a:pt x="1013" y="118"/>
                    </a:lnTo>
                    <a:lnTo>
                      <a:pt x="1028" y="127"/>
                    </a:lnTo>
                    <a:lnTo>
                      <a:pt x="1042" y="135"/>
                    </a:lnTo>
                    <a:lnTo>
                      <a:pt x="1056" y="139"/>
                    </a:lnTo>
                    <a:lnTo>
                      <a:pt x="1070" y="142"/>
                    </a:lnTo>
                    <a:lnTo>
                      <a:pt x="1087" y="129"/>
                    </a:lnTo>
                    <a:lnTo>
                      <a:pt x="1104" y="117"/>
                    </a:lnTo>
                    <a:lnTo>
                      <a:pt x="1122" y="105"/>
                    </a:lnTo>
                    <a:lnTo>
                      <a:pt x="1141" y="94"/>
                    </a:lnTo>
                    <a:lnTo>
                      <a:pt x="1159" y="84"/>
                    </a:lnTo>
                    <a:lnTo>
                      <a:pt x="1178" y="75"/>
                    </a:lnTo>
                    <a:lnTo>
                      <a:pt x="1196" y="67"/>
                    </a:lnTo>
                    <a:lnTo>
                      <a:pt x="1217" y="59"/>
                    </a:lnTo>
                    <a:lnTo>
                      <a:pt x="1236" y="53"/>
                    </a:lnTo>
                    <a:lnTo>
                      <a:pt x="1257" y="46"/>
                    </a:lnTo>
                    <a:lnTo>
                      <a:pt x="1277" y="42"/>
                    </a:lnTo>
                    <a:lnTo>
                      <a:pt x="1297" y="37"/>
                    </a:lnTo>
                    <a:lnTo>
                      <a:pt x="1319" y="35"/>
                    </a:lnTo>
                    <a:lnTo>
                      <a:pt x="1341" y="33"/>
                    </a:lnTo>
                    <a:lnTo>
                      <a:pt x="1363" y="30"/>
                    </a:lnTo>
                    <a:lnTo>
                      <a:pt x="1386" y="30"/>
                    </a:lnTo>
                    <a:lnTo>
                      <a:pt x="1395" y="33"/>
                    </a:lnTo>
                    <a:lnTo>
                      <a:pt x="1406" y="35"/>
                    </a:lnTo>
                    <a:lnTo>
                      <a:pt x="1415" y="38"/>
                    </a:lnTo>
                    <a:lnTo>
                      <a:pt x="1425" y="42"/>
                    </a:lnTo>
                    <a:lnTo>
                      <a:pt x="1436" y="45"/>
                    </a:lnTo>
                    <a:lnTo>
                      <a:pt x="1446" y="48"/>
                    </a:lnTo>
                    <a:lnTo>
                      <a:pt x="1457" y="52"/>
                    </a:lnTo>
                    <a:lnTo>
                      <a:pt x="1467" y="56"/>
                    </a:lnTo>
                    <a:lnTo>
                      <a:pt x="1487" y="69"/>
                    </a:lnTo>
                    <a:lnTo>
                      <a:pt x="1507" y="83"/>
                    </a:lnTo>
                    <a:lnTo>
                      <a:pt x="1527" y="97"/>
                    </a:lnTo>
                    <a:lnTo>
                      <a:pt x="1549" y="112"/>
                    </a:lnTo>
                    <a:lnTo>
                      <a:pt x="1569" y="126"/>
                    </a:lnTo>
                    <a:lnTo>
                      <a:pt x="1591" y="139"/>
                    </a:lnTo>
                    <a:lnTo>
                      <a:pt x="1614" y="151"/>
                    </a:lnTo>
                    <a:lnTo>
                      <a:pt x="1636" y="160"/>
                    </a:lnTo>
                    <a:lnTo>
                      <a:pt x="1649" y="159"/>
                    </a:lnTo>
                    <a:lnTo>
                      <a:pt x="1660" y="159"/>
                    </a:lnTo>
                    <a:lnTo>
                      <a:pt x="1673" y="156"/>
                    </a:lnTo>
                    <a:lnTo>
                      <a:pt x="1684" y="155"/>
                    </a:lnTo>
                    <a:lnTo>
                      <a:pt x="1697" y="153"/>
                    </a:lnTo>
                    <a:lnTo>
                      <a:pt x="1709" y="151"/>
                    </a:lnTo>
                    <a:lnTo>
                      <a:pt x="1721" y="149"/>
                    </a:lnTo>
                    <a:lnTo>
                      <a:pt x="1733" y="146"/>
                    </a:lnTo>
                    <a:lnTo>
                      <a:pt x="1744" y="144"/>
                    </a:lnTo>
                    <a:lnTo>
                      <a:pt x="1757" y="141"/>
                    </a:lnTo>
                    <a:lnTo>
                      <a:pt x="1768" y="138"/>
                    </a:lnTo>
                    <a:lnTo>
                      <a:pt x="1781" y="135"/>
                    </a:lnTo>
                    <a:lnTo>
                      <a:pt x="1793" y="133"/>
                    </a:lnTo>
                    <a:lnTo>
                      <a:pt x="1805" y="129"/>
                    </a:lnTo>
                    <a:lnTo>
                      <a:pt x="1817" y="127"/>
                    </a:lnTo>
                    <a:lnTo>
                      <a:pt x="1830" y="125"/>
                    </a:lnTo>
                    <a:lnTo>
                      <a:pt x="1841" y="123"/>
                    </a:lnTo>
                    <a:lnTo>
                      <a:pt x="1852" y="123"/>
                    </a:lnTo>
                    <a:lnTo>
                      <a:pt x="1864" y="122"/>
                    </a:lnTo>
                    <a:lnTo>
                      <a:pt x="1876" y="122"/>
                    </a:lnTo>
                    <a:lnTo>
                      <a:pt x="1888" y="122"/>
                    </a:lnTo>
                    <a:lnTo>
                      <a:pt x="1899" y="122"/>
                    </a:lnTo>
                    <a:lnTo>
                      <a:pt x="1910" y="122"/>
                    </a:lnTo>
                    <a:lnTo>
                      <a:pt x="1923" y="122"/>
                    </a:lnTo>
                    <a:lnTo>
                      <a:pt x="1934" y="123"/>
                    </a:lnTo>
                    <a:lnTo>
                      <a:pt x="1946" y="123"/>
                    </a:lnTo>
                    <a:lnTo>
                      <a:pt x="1958" y="125"/>
                    </a:lnTo>
                    <a:lnTo>
                      <a:pt x="1970" y="125"/>
                    </a:lnTo>
                    <a:lnTo>
                      <a:pt x="1982" y="126"/>
                    </a:lnTo>
                    <a:lnTo>
                      <a:pt x="1993" y="127"/>
                    </a:lnTo>
                    <a:lnTo>
                      <a:pt x="2006" y="128"/>
                    </a:lnTo>
                    <a:lnTo>
                      <a:pt x="2018" y="129"/>
                    </a:lnTo>
                    <a:lnTo>
                      <a:pt x="2022" y="143"/>
                    </a:lnTo>
                    <a:lnTo>
                      <a:pt x="2021" y="160"/>
                    </a:lnTo>
                    <a:lnTo>
                      <a:pt x="2021" y="179"/>
                    </a:lnTo>
                    <a:lnTo>
                      <a:pt x="2029" y="197"/>
                    </a:lnTo>
                    <a:lnTo>
                      <a:pt x="2037" y="202"/>
                    </a:lnTo>
                    <a:lnTo>
                      <a:pt x="2045" y="206"/>
                    </a:lnTo>
                    <a:lnTo>
                      <a:pt x="2053" y="211"/>
                    </a:lnTo>
                    <a:lnTo>
                      <a:pt x="2059" y="217"/>
                    </a:lnTo>
                    <a:lnTo>
                      <a:pt x="2066" y="222"/>
                    </a:lnTo>
                    <a:lnTo>
                      <a:pt x="2071" y="230"/>
                    </a:lnTo>
                    <a:lnTo>
                      <a:pt x="2074" y="239"/>
                    </a:lnTo>
                    <a:lnTo>
                      <a:pt x="2075" y="251"/>
                    </a:lnTo>
                    <a:lnTo>
                      <a:pt x="2065" y="276"/>
                    </a:lnTo>
                    <a:lnTo>
                      <a:pt x="2056" y="302"/>
                    </a:lnTo>
                    <a:lnTo>
                      <a:pt x="2048" y="327"/>
                    </a:lnTo>
                    <a:lnTo>
                      <a:pt x="2042" y="353"/>
                    </a:lnTo>
                    <a:lnTo>
                      <a:pt x="2037" y="380"/>
                    </a:lnTo>
                    <a:lnTo>
                      <a:pt x="2032" y="408"/>
                    </a:lnTo>
                    <a:lnTo>
                      <a:pt x="2030" y="435"/>
                    </a:lnTo>
                    <a:lnTo>
                      <a:pt x="2029" y="463"/>
                    </a:lnTo>
                    <a:lnTo>
                      <a:pt x="2030" y="466"/>
                    </a:lnTo>
                    <a:lnTo>
                      <a:pt x="2031" y="469"/>
                    </a:lnTo>
                    <a:lnTo>
                      <a:pt x="2031" y="473"/>
                    </a:lnTo>
                    <a:lnTo>
                      <a:pt x="2032" y="475"/>
                    </a:lnTo>
                    <a:lnTo>
                      <a:pt x="2056" y="495"/>
                    </a:lnTo>
                    <a:lnTo>
                      <a:pt x="2073" y="513"/>
                    </a:lnTo>
                    <a:lnTo>
                      <a:pt x="2083" y="531"/>
                    </a:lnTo>
                    <a:lnTo>
                      <a:pt x="2089" y="548"/>
                    </a:lnTo>
                    <a:lnTo>
                      <a:pt x="2088" y="567"/>
                    </a:lnTo>
                    <a:lnTo>
                      <a:pt x="2082" y="587"/>
                    </a:lnTo>
                    <a:lnTo>
                      <a:pt x="2072" y="611"/>
                    </a:lnTo>
                    <a:lnTo>
                      <a:pt x="2057" y="640"/>
                    </a:lnTo>
                    <a:lnTo>
                      <a:pt x="2038" y="684"/>
                    </a:lnTo>
                    <a:lnTo>
                      <a:pt x="2018" y="729"/>
                    </a:lnTo>
                    <a:lnTo>
                      <a:pt x="2000" y="775"/>
                    </a:lnTo>
                    <a:lnTo>
                      <a:pt x="1982" y="820"/>
                    </a:lnTo>
                    <a:lnTo>
                      <a:pt x="1965" y="867"/>
                    </a:lnTo>
                    <a:lnTo>
                      <a:pt x="1948" y="913"/>
                    </a:lnTo>
                    <a:lnTo>
                      <a:pt x="1932" y="959"/>
                    </a:lnTo>
                    <a:lnTo>
                      <a:pt x="1916" y="1006"/>
                    </a:lnTo>
                    <a:lnTo>
                      <a:pt x="1900" y="1052"/>
                    </a:lnTo>
                    <a:lnTo>
                      <a:pt x="1884" y="1100"/>
                    </a:lnTo>
                    <a:lnTo>
                      <a:pt x="1870" y="1147"/>
                    </a:lnTo>
                    <a:lnTo>
                      <a:pt x="1855" y="1195"/>
                    </a:lnTo>
                    <a:lnTo>
                      <a:pt x="1841" y="1242"/>
                    </a:lnTo>
                    <a:lnTo>
                      <a:pt x="1826" y="1289"/>
                    </a:lnTo>
                    <a:lnTo>
                      <a:pt x="1813" y="1337"/>
                    </a:lnTo>
                    <a:lnTo>
                      <a:pt x="1799" y="1384"/>
                    </a:lnTo>
                    <a:lnTo>
                      <a:pt x="1793" y="1392"/>
                    </a:lnTo>
                    <a:lnTo>
                      <a:pt x="1786" y="1398"/>
                    </a:lnTo>
                    <a:lnTo>
                      <a:pt x="1780" y="1403"/>
                    </a:lnTo>
                    <a:lnTo>
                      <a:pt x="1773" y="1405"/>
                    </a:lnTo>
                    <a:lnTo>
                      <a:pt x="1765" y="1406"/>
                    </a:lnTo>
                    <a:lnTo>
                      <a:pt x="1757" y="1407"/>
                    </a:lnTo>
                    <a:lnTo>
                      <a:pt x="1748" y="1407"/>
                    </a:lnTo>
                    <a:lnTo>
                      <a:pt x="1739" y="1407"/>
                    </a:lnTo>
                    <a:lnTo>
                      <a:pt x="1707" y="1401"/>
                    </a:lnTo>
                    <a:lnTo>
                      <a:pt x="1674" y="1396"/>
                    </a:lnTo>
                    <a:lnTo>
                      <a:pt x="1642" y="1390"/>
                    </a:lnTo>
                    <a:lnTo>
                      <a:pt x="1610" y="1384"/>
                    </a:lnTo>
                    <a:lnTo>
                      <a:pt x="1577" y="1379"/>
                    </a:lnTo>
                    <a:lnTo>
                      <a:pt x="1545" y="1374"/>
                    </a:lnTo>
                    <a:lnTo>
                      <a:pt x="1514" y="1370"/>
                    </a:lnTo>
                    <a:lnTo>
                      <a:pt x="1482" y="1365"/>
                    </a:lnTo>
                    <a:lnTo>
                      <a:pt x="1450" y="1362"/>
                    </a:lnTo>
                    <a:lnTo>
                      <a:pt x="1418" y="1358"/>
                    </a:lnTo>
                    <a:lnTo>
                      <a:pt x="1386" y="1356"/>
                    </a:lnTo>
                    <a:lnTo>
                      <a:pt x="1354" y="1354"/>
                    </a:lnTo>
                    <a:lnTo>
                      <a:pt x="1322" y="1353"/>
                    </a:lnTo>
                    <a:lnTo>
                      <a:pt x="1290" y="1353"/>
                    </a:lnTo>
                    <a:lnTo>
                      <a:pt x="1258" y="1354"/>
                    </a:lnTo>
                    <a:lnTo>
                      <a:pt x="1226" y="1355"/>
                    </a:lnTo>
                    <a:lnTo>
                      <a:pt x="1218" y="1362"/>
                    </a:lnTo>
                    <a:lnTo>
                      <a:pt x="1212" y="1367"/>
                    </a:lnTo>
                    <a:lnTo>
                      <a:pt x="1208" y="1374"/>
                    </a:lnTo>
                    <a:lnTo>
                      <a:pt x="1203" y="1383"/>
                    </a:lnTo>
                    <a:lnTo>
                      <a:pt x="1185" y="1393"/>
                    </a:lnTo>
                    <a:lnTo>
                      <a:pt x="1166" y="1401"/>
                    </a:lnTo>
                    <a:lnTo>
                      <a:pt x="1145" y="1407"/>
                    </a:lnTo>
                    <a:lnTo>
                      <a:pt x="1123" y="1413"/>
                    </a:lnTo>
                    <a:lnTo>
                      <a:pt x="1101" y="1416"/>
                    </a:lnTo>
                    <a:lnTo>
                      <a:pt x="1079" y="1418"/>
                    </a:lnTo>
                    <a:lnTo>
                      <a:pt x="1059" y="1421"/>
                    </a:lnTo>
                    <a:lnTo>
                      <a:pt x="1039" y="1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153"/>
              <p:cNvSpPr>
                <a:spLocks/>
              </p:cNvSpPr>
              <p:nvPr/>
            </p:nvSpPr>
            <p:spPr bwMode="auto">
              <a:xfrm>
                <a:off x="1019" y="3733"/>
                <a:ext cx="680" cy="458"/>
              </a:xfrm>
              <a:custGeom>
                <a:avLst/>
                <a:gdLst>
                  <a:gd name="T0" fmla="*/ 31 w 2038"/>
                  <a:gd name="T1" fmla="*/ 51 h 1372"/>
                  <a:gd name="T2" fmla="*/ 28 w 2038"/>
                  <a:gd name="T3" fmla="*/ 49 h 1372"/>
                  <a:gd name="T4" fmla="*/ 26 w 2038"/>
                  <a:gd name="T5" fmla="*/ 48 h 1372"/>
                  <a:gd name="T6" fmla="*/ 21 w 2038"/>
                  <a:gd name="T7" fmla="*/ 48 h 1372"/>
                  <a:gd name="T8" fmla="*/ 17 w 2038"/>
                  <a:gd name="T9" fmla="*/ 48 h 1372"/>
                  <a:gd name="T10" fmla="*/ 13 w 2038"/>
                  <a:gd name="T11" fmla="*/ 48 h 1372"/>
                  <a:gd name="T12" fmla="*/ 9 w 2038"/>
                  <a:gd name="T13" fmla="*/ 49 h 1372"/>
                  <a:gd name="T14" fmla="*/ 7 w 2038"/>
                  <a:gd name="T15" fmla="*/ 48 h 1372"/>
                  <a:gd name="T16" fmla="*/ 6 w 2038"/>
                  <a:gd name="T17" fmla="*/ 46 h 1372"/>
                  <a:gd name="T18" fmla="*/ 3 w 2038"/>
                  <a:gd name="T19" fmla="*/ 35 h 1372"/>
                  <a:gd name="T20" fmla="*/ 1 w 2038"/>
                  <a:gd name="T21" fmla="*/ 26 h 1372"/>
                  <a:gd name="T22" fmla="*/ 0 w 2038"/>
                  <a:gd name="T23" fmla="*/ 19 h 1372"/>
                  <a:gd name="T24" fmla="*/ 1 w 2038"/>
                  <a:gd name="T25" fmla="*/ 16 h 1372"/>
                  <a:gd name="T26" fmla="*/ 2 w 2038"/>
                  <a:gd name="T27" fmla="*/ 14 h 1372"/>
                  <a:gd name="T28" fmla="*/ 3 w 2038"/>
                  <a:gd name="T29" fmla="*/ 7 h 1372"/>
                  <a:gd name="T30" fmla="*/ 4 w 2038"/>
                  <a:gd name="T31" fmla="*/ 6 h 1372"/>
                  <a:gd name="T32" fmla="*/ 4 w 2038"/>
                  <a:gd name="T33" fmla="*/ 5 h 1372"/>
                  <a:gd name="T34" fmla="*/ 8 w 2038"/>
                  <a:gd name="T35" fmla="*/ 4 h 1372"/>
                  <a:gd name="T36" fmla="*/ 11 w 2038"/>
                  <a:gd name="T37" fmla="*/ 4 h 1372"/>
                  <a:gd name="T38" fmla="*/ 14 w 2038"/>
                  <a:gd name="T39" fmla="*/ 4 h 1372"/>
                  <a:gd name="T40" fmla="*/ 16 w 2038"/>
                  <a:gd name="T41" fmla="*/ 4 h 1372"/>
                  <a:gd name="T42" fmla="*/ 18 w 2038"/>
                  <a:gd name="T43" fmla="*/ 4 h 1372"/>
                  <a:gd name="T44" fmla="*/ 20 w 2038"/>
                  <a:gd name="T45" fmla="*/ 3 h 1372"/>
                  <a:gd name="T46" fmla="*/ 23 w 2038"/>
                  <a:gd name="T47" fmla="*/ 2 h 1372"/>
                  <a:gd name="T48" fmla="*/ 25 w 2038"/>
                  <a:gd name="T49" fmla="*/ 0 h 1372"/>
                  <a:gd name="T50" fmla="*/ 28 w 2038"/>
                  <a:gd name="T51" fmla="*/ 0 h 1372"/>
                  <a:gd name="T52" fmla="*/ 32 w 2038"/>
                  <a:gd name="T53" fmla="*/ 1 h 1372"/>
                  <a:gd name="T54" fmla="*/ 35 w 2038"/>
                  <a:gd name="T55" fmla="*/ 3 h 1372"/>
                  <a:gd name="T56" fmla="*/ 38 w 2038"/>
                  <a:gd name="T57" fmla="*/ 5 h 1372"/>
                  <a:gd name="T58" fmla="*/ 38 w 2038"/>
                  <a:gd name="T59" fmla="*/ 5 h 1372"/>
                  <a:gd name="T60" fmla="*/ 40 w 2038"/>
                  <a:gd name="T61" fmla="*/ 5 h 1372"/>
                  <a:gd name="T62" fmla="*/ 42 w 2038"/>
                  <a:gd name="T63" fmla="*/ 3 h 1372"/>
                  <a:gd name="T64" fmla="*/ 46 w 2038"/>
                  <a:gd name="T65" fmla="*/ 2 h 1372"/>
                  <a:gd name="T66" fmla="*/ 50 w 2038"/>
                  <a:gd name="T67" fmla="*/ 1 h 1372"/>
                  <a:gd name="T68" fmla="*/ 54 w 2038"/>
                  <a:gd name="T69" fmla="*/ 2 h 1372"/>
                  <a:gd name="T70" fmla="*/ 58 w 2038"/>
                  <a:gd name="T71" fmla="*/ 4 h 1372"/>
                  <a:gd name="T72" fmla="*/ 61 w 2038"/>
                  <a:gd name="T73" fmla="*/ 6 h 1372"/>
                  <a:gd name="T74" fmla="*/ 65 w 2038"/>
                  <a:gd name="T75" fmla="*/ 5 h 1372"/>
                  <a:gd name="T76" fmla="*/ 69 w 2038"/>
                  <a:gd name="T77" fmla="*/ 4 h 1372"/>
                  <a:gd name="T78" fmla="*/ 73 w 2038"/>
                  <a:gd name="T79" fmla="*/ 4 h 1372"/>
                  <a:gd name="T80" fmla="*/ 74 w 2038"/>
                  <a:gd name="T81" fmla="*/ 7 h 1372"/>
                  <a:gd name="T82" fmla="*/ 75 w 2038"/>
                  <a:gd name="T83" fmla="*/ 7 h 1372"/>
                  <a:gd name="T84" fmla="*/ 75 w 2038"/>
                  <a:gd name="T85" fmla="*/ 10 h 1372"/>
                  <a:gd name="T86" fmla="*/ 74 w 2038"/>
                  <a:gd name="T87" fmla="*/ 15 h 1372"/>
                  <a:gd name="T88" fmla="*/ 75 w 2038"/>
                  <a:gd name="T89" fmla="*/ 18 h 1372"/>
                  <a:gd name="T90" fmla="*/ 75 w 2038"/>
                  <a:gd name="T91" fmla="*/ 22 h 1372"/>
                  <a:gd name="T92" fmla="*/ 72 w 2038"/>
                  <a:gd name="T93" fmla="*/ 30 h 1372"/>
                  <a:gd name="T94" fmla="*/ 70 w 2038"/>
                  <a:gd name="T95" fmla="*/ 34 h 1372"/>
                  <a:gd name="T96" fmla="*/ 68 w 2038"/>
                  <a:gd name="T97" fmla="*/ 41 h 1372"/>
                  <a:gd name="T98" fmla="*/ 66 w 2038"/>
                  <a:gd name="T99" fmla="*/ 47 h 1372"/>
                  <a:gd name="T100" fmla="*/ 65 w 2038"/>
                  <a:gd name="T101" fmla="*/ 50 h 1372"/>
                  <a:gd name="T102" fmla="*/ 64 w 2038"/>
                  <a:gd name="T103" fmla="*/ 50 h 1372"/>
                  <a:gd name="T104" fmla="*/ 61 w 2038"/>
                  <a:gd name="T105" fmla="*/ 50 h 1372"/>
                  <a:gd name="T106" fmla="*/ 59 w 2038"/>
                  <a:gd name="T107" fmla="*/ 50 h 1372"/>
                  <a:gd name="T108" fmla="*/ 57 w 2038"/>
                  <a:gd name="T109" fmla="*/ 49 h 1372"/>
                  <a:gd name="T110" fmla="*/ 53 w 2038"/>
                  <a:gd name="T111" fmla="*/ 49 h 1372"/>
                  <a:gd name="T112" fmla="*/ 50 w 2038"/>
                  <a:gd name="T113" fmla="*/ 49 h 1372"/>
                  <a:gd name="T114" fmla="*/ 46 w 2038"/>
                  <a:gd name="T115" fmla="*/ 49 h 1372"/>
                  <a:gd name="T116" fmla="*/ 43 w 2038"/>
                  <a:gd name="T117" fmla="*/ 49 h 1372"/>
                  <a:gd name="T118" fmla="*/ 42 w 2038"/>
                  <a:gd name="T119" fmla="*/ 50 h 1372"/>
                  <a:gd name="T120" fmla="*/ 39 w 2038"/>
                  <a:gd name="T121" fmla="*/ 51 h 1372"/>
                  <a:gd name="T122" fmla="*/ 37 w 2038"/>
                  <a:gd name="T123" fmla="*/ 51 h 1372"/>
                  <a:gd name="T124" fmla="*/ 35 w 2038"/>
                  <a:gd name="T125" fmla="*/ 51 h 137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38"/>
                  <a:gd name="T190" fmla="*/ 0 h 1372"/>
                  <a:gd name="T191" fmla="*/ 2038 w 2038"/>
                  <a:gd name="T192" fmla="*/ 1372 h 137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38" h="1372">
                    <a:moveTo>
                      <a:pt x="921" y="1372"/>
                    </a:moveTo>
                    <a:lnTo>
                      <a:pt x="901" y="1370"/>
                    </a:lnTo>
                    <a:lnTo>
                      <a:pt x="879" y="1367"/>
                    </a:lnTo>
                    <a:lnTo>
                      <a:pt x="858" y="1364"/>
                    </a:lnTo>
                    <a:lnTo>
                      <a:pt x="837" y="1361"/>
                    </a:lnTo>
                    <a:lnTo>
                      <a:pt x="815" y="1356"/>
                    </a:lnTo>
                    <a:lnTo>
                      <a:pt x="796" y="1350"/>
                    </a:lnTo>
                    <a:lnTo>
                      <a:pt x="778" y="1342"/>
                    </a:lnTo>
                    <a:lnTo>
                      <a:pt x="762" y="1331"/>
                    </a:lnTo>
                    <a:lnTo>
                      <a:pt x="756" y="1322"/>
                    </a:lnTo>
                    <a:lnTo>
                      <a:pt x="753" y="1314"/>
                    </a:lnTo>
                    <a:lnTo>
                      <a:pt x="751" y="1307"/>
                    </a:lnTo>
                    <a:lnTo>
                      <a:pt x="748" y="1300"/>
                    </a:lnTo>
                    <a:lnTo>
                      <a:pt x="723" y="1297"/>
                    </a:lnTo>
                    <a:lnTo>
                      <a:pt x="699" y="1295"/>
                    </a:lnTo>
                    <a:lnTo>
                      <a:pt x="674" y="1294"/>
                    </a:lnTo>
                    <a:lnTo>
                      <a:pt x="651" y="1293"/>
                    </a:lnTo>
                    <a:lnTo>
                      <a:pt x="627" y="1292"/>
                    </a:lnTo>
                    <a:lnTo>
                      <a:pt x="603" y="1292"/>
                    </a:lnTo>
                    <a:lnTo>
                      <a:pt x="579" y="1290"/>
                    </a:lnTo>
                    <a:lnTo>
                      <a:pt x="555" y="1290"/>
                    </a:lnTo>
                    <a:lnTo>
                      <a:pt x="531" y="1290"/>
                    </a:lnTo>
                    <a:lnTo>
                      <a:pt x="507" y="1292"/>
                    </a:lnTo>
                    <a:lnTo>
                      <a:pt x="483" y="1293"/>
                    </a:lnTo>
                    <a:lnTo>
                      <a:pt x="460" y="1294"/>
                    </a:lnTo>
                    <a:lnTo>
                      <a:pt x="436" y="1295"/>
                    </a:lnTo>
                    <a:lnTo>
                      <a:pt x="412" y="1296"/>
                    </a:lnTo>
                    <a:lnTo>
                      <a:pt x="387" y="1298"/>
                    </a:lnTo>
                    <a:lnTo>
                      <a:pt x="363" y="1301"/>
                    </a:lnTo>
                    <a:lnTo>
                      <a:pt x="344" y="1303"/>
                    </a:lnTo>
                    <a:lnTo>
                      <a:pt x="324" y="1306"/>
                    </a:lnTo>
                    <a:lnTo>
                      <a:pt x="305" y="1309"/>
                    </a:lnTo>
                    <a:lnTo>
                      <a:pt x="284" y="1311"/>
                    </a:lnTo>
                    <a:lnTo>
                      <a:pt x="265" y="1313"/>
                    </a:lnTo>
                    <a:lnTo>
                      <a:pt x="246" y="1315"/>
                    </a:lnTo>
                    <a:lnTo>
                      <a:pt x="226" y="1317"/>
                    </a:lnTo>
                    <a:lnTo>
                      <a:pt x="208" y="1317"/>
                    </a:lnTo>
                    <a:lnTo>
                      <a:pt x="199" y="1312"/>
                    </a:lnTo>
                    <a:lnTo>
                      <a:pt x="191" y="1304"/>
                    </a:lnTo>
                    <a:lnTo>
                      <a:pt x="185" y="1295"/>
                    </a:lnTo>
                    <a:lnTo>
                      <a:pt x="181" y="1284"/>
                    </a:lnTo>
                    <a:lnTo>
                      <a:pt x="176" y="1272"/>
                    </a:lnTo>
                    <a:lnTo>
                      <a:pt x="174" y="1262"/>
                    </a:lnTo>
                    <a:lnTo>
                      <a:pt x="172" y="1252"/>
                    </a:lnTo>
                    <a:lnTo>
                      <a:pt x="170" y="1243"/>
                    </a:lnTo>
                    <a:lnTo>
                      <a:pt x="155" y="1182"/>
                    </a:lnTo>
                    <a:lnTo>
                      <a:pt x="140" y="1123"/>
                    </a:lnTo>
                    <a:lnTo>
                      <a:pt x="124" y="1063"/>
                    </a:lnTo>
                    <a:lnTo>
                      <a:pt x="109" y="1004"/>
                    </a:lnTo>
                    <a:lnTo>
                      <a:pt x="93" y="945"/>
                    </a:lnTo>
                    <a:lnTo>
                      <a:pt x="79" y="887"/>
                    </a:lnTo>
                    <a:lnTo>
                      <a:pt x="64" y="828"/>
                    </a:lnTo>
                    <a:lnTo>
                      <a:pt x="50" y="770"/>
                    </a:lnTo>
                    <a:lnTo>
                      <a:pt x="43" y="733"/>
                    </a:lnTo>
                    <a:lnTo>
                      <a:pt x="35" y="696"/>
                    </a:lnTo>
                    <a:lnTo>
                      <a:pt x="28" y="658"/>
                    </a:lnTo>
                    <a:lnTo>
                      <a:pt x="22" y="621"/>
                    </a:lnTo>
                    <a:lnTo>
                      <a:pt x="15" y="584"/>
                    </a:lnTo>
                    <a:lnTo>
                      <a:pt x="9" y="547"/>
                    </a:lnTo>
                    <a:lnTo>
                      <a:pt x="3" y="510"/>
                    </a:lnTo>
                    <a:lnTo>
                      <a:pt x="0" y="475"/>
                    </a:lnTo>
                    <a:lnTo>
                      <a:pt x="5" y="462"/>
                    </a:lnTo>
                    <a:lnTo>
                      <a:pt x="10" y="451"/>
                    </a:lnTo>
                    <a:lnTo>
                      <a:pt x="17" y="445"/>
                    </a:lnTo>
                    <a:lnTo>
                      <a:pt x="25" y="439"/>
                    </a:lnTo>
                    <a:lnTo>
                      <a:pt x="34" y="434"/>
                    </a:lnTo>
                    <a:lnTo>
                      <a:pt x="44" y="430"/>
                    </a:lnTo>
                    <a:lnTo>
                      <a:pt x="55" y="424"/>
                    </a:lnTo>
                    <a:lnTo>
                      <a:pt x="66" y="416"/>
                    </a:lnTo>
                    <a:lnTo>
                      <a:pt x="67" y="375"/>
                    </a:lnTo>
                    <a:lnTo>
                      <a:pt x="68" y="339"/>
                    </a:lnTo>
                    <a:lnTo>
                      <a:pt x="67" y="287"/>
                    </a:lnTo>
                    <a:lnTo>
                      <a:pt x="66" y="198"/>
                    </a:lnTo>
                    <a:lnTo>
                      <a:pt x="69" y="196"/>
                    </a:lnTo>
                    <a:lnTo>
                      <a:pt x="72" y="193"/>
                    </a:lnTo>
                    <a:lnTo>
                      <a:pt x="75" y="191"/>
                    </a:lnTo>
                    <a:lnTo>
                      <a:pt x="79" y="188"/>
                    </a:lnTo>
                    <a:lnTo>
                      <a:pt x="84" y="184"/>
                    </a:lnTo>
                    <a:lnTo>
                      <a:pt x="91" y="181"/>
                    </a:lnTo>
                    <a:lnTo>
                      <a:pt x="100" y="175"/>
                    </a:lnTo>
                    <a:lnTo>
                      <a:pt x="113" y="167"/>
                    </a:lnTo>
                    <a:lnTo>
                      <a:pt x="114" y="158"/>
                    </a:lnTo>
                    <a:lnTo>
                      <a:pt x="115" y="149"/>
                    </a:lnTo>
                    <a:lnTo>
                      <a:pt x="115" y="140"/>
                    </a:lnTo>
                    <a:lnTo>
                      <a:pt x="116" y="131"/>
                    </a:lnTo>
                    <a:lnTo>
                      <a:pt x="132" y="122"/>
                    </a:lnTo>
                    <a:lnTo>
                      <a:pt x="152" y="115"/>
                    </a:lnTo>
                    <a:lnTo>
                      <a:pt x="174" y="110"/>
                    </a:lnTo>
                    <a:lnTo>
                      <a:pt x="197" y="107"/>
                    </a:lnTo>
                    <a:lnTo>
                      <a:pt x="221" y="106"/>
                    </a:lnTo>
                    <a:lnTo>
                      <a:pt x="243" y="106"/>
                    </a:lnTo>
                    <a:lnTo>
                      <a:pt x="266" y="106"/>
                    </a:lnTo>
                    <a:lnTo>
                      <a:pt x="286" y="106"/>
                    </a:lnTo>
                    <a:lnTo>
                      <a:pt x="297" y="107"/>
                    </a:lnTo>
                    <a:lnTo>
                      <a:pt x="307" y="107"/>
                    </a:lnTo>
                    <a:lnTo>
                      <a:pt x="318" y="108"/>
                    </a:lnTo>
                    <a:lnTo>
                      <a:pt x="330" y="109"/>
                    </a:lnTo>
                    <a:lnTo>
                      <a:pt x="341" y="110"/>
                    </a:lnTo>
                    <a:lnTo>
                      <a:pt x="354" y="111"/>
                    </a:lnTo>
                    <a:lnTo>
                      <a:pt x="365" y="113"/>
                    </a:lnTo>
                    <a:lnTo>
                      <a:pt x="376" y="114"/>
                    </a:lnTo>
                    <a:lnTo>
                      <a:pt x="389" y="114"/>
                    </a:lnTo>
                    <a:lnTo>
                      <a:pt x="400" y="115"/>
                    </a:lnTo>
                    <a:lnTo>
                      <a:pt x="412" y="116"/>
                    </a:lnTo>
                    <a:lnTo>
                      <a:pt x="424" y="117"/>
                    </a:lnTo>
                    <a:lnTo>
                      <a:pt x="436" y="117"/>
                    </a:lnTo>
                    <a:lnTo>
                      <a:pt x="448" y="118"/>
                    </a:lnTo>
                    <a:lnTo>
                      <a:pt x="460" y="118"/>
                    </a:lnTo>
                    <a:lnTo>
                      <a:pt x="472" y="118"/>
                    </a:lnTo>
                    <a:lnTo>
                      <a:pt x="485" y="114"/>
                    </a:lnTo>
                    <a:lnTo>
                      <a:pt x="496" y="108"/>
                    </a:lnTo>
                    <a:lnTo>
                      <a:pt x="508" y="102"/>
                    </a:lnTo>
                    <a:lnTo>
                      <a:pt x="521" y="95"/>
                    </a:lnTo>
                    <a:lnTo>
                      <a:pt x="533" y="89"/>
                    </a:lnTo>
                    <a:lnTo>
                      <a:pt x="546" y="81"/>
                    </a:lnTo>
                    <a:lnTo>
                      <a:pt x="557" y="74"/>
                    </a:lnTo>
                    <a:lnTo>
                      <a:pt x="570" y="66"/>
                    </a:lnTo>
                    <a:lnTo>
                      <a:pt x="582" y="58"/>
                    </a:lnTo>
                    <a:lnTo>
                      <a:pt x="595" y="50"/>
                    </a:lnTo>
                    <a:lnTo>
                      <a:pt x="607" y="42"/>
                    </a:lnTo>
                    <a:lnTo>
                      <a:pt x="620" y="35"/>
                    </a:lnTo>
                    <a:lnTo>
                      <a:pt x="632" y="27"/>
                    </a:lnTo>
                    <a:lnTo>
                      <a:pt x="646" y="20"/>
                    </a:lnTo>
                    <a:lnTo>
                      <a:pt x="659" y="15"/>
                    </a:lnTo>
                    <a:lnTo>
                      <a:pt x="671" y="9"/>
                    </a:lnTo>
                    <a:lnTo>
                      <a:pt x="690" y="5"/>
                    </a:lnTo>
                    <a:lnTo>
                      <a:pt x="710" y="1"/>
                    </a:lnTo>
                    <a:lnTo>
                      <a:pt x="728" y="0"/>
                    </a:lnTo>
                    <a:lnTo>
                      <a:pt x="746" y="0"/>
                    </a:lnTo>
                    <a:lnTo>
                      <a:pt x="764" y="2"/>
                    </a:lnTo>
                    <a:lnTo>
                      <a:pt x="782" y="6"/>
                    </a:lnTo>
                    <a:lnTo>
                      <a:pt x="801" y="10"/>
                    </a:lnTo>
                    <a:lnTo>
                      <a:pt x="818" y="16"/>
                    </a:lnTo>
                    <a:lnTo>
                      <a:pt x="835" y="23"/>
                    </a:lnTo>
                    <a:lnTo>
                      <a:pt x="853" y="31"/>
                    </a:lnTo>
                    <a:lnTo>
                      <a:pt x="870" y="39"/>
                    </a:lnTo>
                    <a:lnTo>
                      <a:pt x="887" y="48"/>
                    </a:lnTo>
                    <a:lnTo>
                      <a:pt x="904" y="57"/>
                    </a:lnTo>
                    <a:lnTo>
                      <a:pt x="922" y="67"/>
                    </a:lnTo>
                    <a:lnTo>
                      <a:pt x="939" y="76"/>
                    </a:lnTo>
                    <a:lnTo>
                      <a:pt x="958" y="86"/>
                    </a:lnTo>
                    <a:lnTo>
                      <a:pt x="983" y="105"/>
                    </a:lnTo>
                    <a:lnTo>
                      <a:pt x="1002" y="117"/>
                    </a:lnTo>
                    <a:lnTo>
                      <a:pt x="1016" y="127"/>
                    </a:lnTo>
                    <a:lnTo>
                      <a:pt x="1026" y="133"/>
                    </a:lnTo>
                    <a:lnTo>
                      <a:pt x="1032" y="138"/>
                    </a:lnTo>
                    <a:lnTo>
                      <a:pt x="1034" y="140"/>
                    </a:lnTo>
                    <a:lnTo>
                      <a:pt x="1036" y="141"/>
                    </a:lnTo>
                    <a:lnTo>
                      <a:pt x="1036" y="142"/>
                    </a:lnTo>
                    <a:lnTo>
                      <a:pt x="1037" y="142"/>
                    </a:lnTo>
                    <a:lnTo>
                      <a:pt x="1040" y="142"/>
                    </a:lnTo>
                    <a:lnTo>
                      <a:pt x="1041" y="143"/>
                    </a:lnTo>
                    <a:lnTo>
                      <a:pt x="1042" y="143"/>
                    </a:lnTo>
                    <a:lnTo>
                      <a:pt x="1055" y="134"/>
                    </a:lnTo>
                    <a:lnTo>
                      <a:pt x="1069" y="125"/>
                    </a:lnTo>
                    <a:lnTo>
                      <a:pt x="1083" y="116"/>
                    </a:lnTo>
                    <a:lnTo>
                      <a:pt x="1095" y="108"/>
                    </a:lnTo>
                    <a:lnTo>
                      <a:pt x="1109" y="100"/>
                    </a:lnTo>
                    <a:lnTo>
                      <a:pt x="1124" y="92"/>
                    </a:lnTo>
                    <a:lnTo>
                      <a:pt x="1137" y="84"/>
                    </a:lnTo>
                    <a:lnTo>
                      <a:pt x="1152" y="76"/>
                    </a:lnTo>
                    <a:lnTo>
                      <a:pt x="1178" y="67"/>
                    </a:lnTo>
                    <a:lnTo>
                      <a:pt x="1203" y="58"/>
                    </a:lnTo>
                    <a:lnTo>
                      <a:pt x="1226" y="50"/>
                    </a:lnTo>
                    <a:lnTo>
                      <a:pt x="1249" y="43"/>
                    </a:lnTo>
                    <a:lnTo>
                      <a:pt x="1270" y="38"/>
                    </a:lnTo>
                    <a:lnTo>
                      <a:pt x="1291" y="33"/>
                    </a:lnTo>
                    <a:lnTo>
                      <a:pt x="1311" y="30"/>
                    </a:lnTo>
                    <a:lnTo>
                      <a:pt x="1331" y="28"/>
                    </a:lnTo>
                    <a:lnTo>
                      <a:pt x="1351" y="28"/>
                    </a:lnTo>
                    <a:lnTo>
                      <a:pt x="1372" y="30"/>
                    </a:lnTo>
                    <a:lnTo>
                      <a:pt x="1392" y="33"/>
                    </a:lnTo>
                    <a:lnTo>
                      <a:pt x="1413" y="39"/>
                    </a:lnTo>
                    <a:lnTo>
                      <a:pt x="1434" y="45"/>
                    </a:lnTo>
                    <a:lnTo>
                      <a:pt x="1457" y="56"/>
                    </a:lnTo>
                    <a:lnTo>
                      <a:pt x="1481" y="67"/>
                    </a:lnTo>
                    <a:lnTo>
                      <a:pt x="1506" y="82"/>
                    </a:lnTo>
                    <a:lnTo>
                      <a:pt x="1524" y="95"/>
                    </a:lnTo>
                    <a:lnTo>
                      <a:pt x="1541" y="108"/>
                    </a:lnTo>
                    <a:lnTo>
                      <a:pt x="1557" y="119"/>
                    </a:lnTo>
                    <a:lnTo>
                      <a:pt x="1573" y="130"/>
                    </a:lnTo>
                    <a:lnTo>
                      <a:pt x="1590" y="138"/>
                    </a:lnTo>
                    <a:lnTo>
                      <a:pt x="1608" y="144"/>
                    </a:lnTo>
                    <a:lnTo>
                      <a:pt x="1629" y="148"/>
                    </a:lnTo>
                    <a:lnTo>
                      <a:pt x="1652" y="150"/>
                    </a:lnTo>
                    <a:lnTo>
                      <a:pt x="1673" y="147"/>
                    </a:lnTo>
                    <a:lnTo>
                      <a:pt x="1693" y="142"/>
                    </a:lnTo>
                    <a:lnTo>
                      <a:pt x="1714" y="139"/>
                    </a:lnTo>
                    <a:lnTo>
                      <a:pt x="1734" y="135"/>
                    </a:lnTo>
                    <a:lnTo>
                      <a:pt x="1754" y="131"/>
                    </a:lnTo>
                    <a:lnTo>
                      <a:pt x="1774" y="127"/>
                    </a:lnTo>
                    <a:lnTo>
                      <a:pt x="1795" y="125"/>
                    </a:lnTo>
                    <a:lnTo>
                      <a:pt x="1815" y="122"/>
                    </a:lnTo>
                    <a:lnTo>
                      <a:pt x="1836" y="121"/>
                    </a:lnTo>
                    <a:lnTo>
                      <a:pt x="1856" y="118"/>
                    </a:lnTo>
                    <a:lnTo>
                      <a:pt x="1877" y="117"/>
                    </a:lnTo>
                    <a:lnTo>
                      <a:pt x="1897" y="116"/>
                    </a:lnTo>
                    <a:lnTo>
                      <a:pt x="1917" y="117"/>
                    </a:lnTo>
                    <a:lnTo>
                      <a:pt x="1939" y="117"/>
                    </a:lnTo>
                    <a:lnTo>
                      <a:pt x="1960" y="119"/>
                    </a:lnTo>
                    <a:lnTo>
                      <a:pt x="1981" y="122"/>
                    </a:lnTo>
                    <a:lnTo>
                      <a:pt x="1986" y="134"/>
                    </a:lnTo>
                    <a:lnTo>
                      <a:pt x="1987" y="149"/>
                    </a:lnTo>
                    <a:lnTo>
                      <a:pt x="1985" y="165"/>
                    </a:lnTo>
                    <a:lnTo>
                      <a:pt x="1982" y="181"/>
                    </a:lnTo>
                    <a:lnTo>
                      <a:pt x="1986" y="183"/>
                    </a:lnTo>
                    <a:lnTo>
                      <a:pt x="1991" y="186"/>
                    </a:lnTo>
                    <a:lnTo>
                      <a:pt x="1998" y="189"/>
                    </a:lnTo>
                    <a:lnTo>
                      <a:pt x="2005" y="192"/>
                    </a:lnTo>
                    <a:lnTo>
                      <a:pt x="2013" y="197"/>
                    </a:lnTo>
                    <a:lnTo>
                      <a:pt x="2021" y="200"/>
                    </a:lnTo>
                    <a:lnTo>
                      <a:pt x="2029" y="204"/>
                    </a:lnTo>
                    <a:lnTo>
                      <a:pt x="2035" y="207"/>
                    </a:lnTo>
                    <a:lnTo>
                      <a:pt x="2030" y="235"/>
                    </a:lnTo>
                    <a:lnTo>
                      <a:pt x="2020" y="280"/>
                    </a:lnTo>
                    <a:lnTo>
                      <a:pt x="2010" y="321"/>
                    </a:lnTo>
                    <a:lnTo>
                      <a:pt x="2002" y="341"/>
                    </a:lnTo>
                    <a:lnTo>
                      <a:pt x="1998" y="368"/>
                    </a:lnTo>
                    <a:lnTo>
                      <a:pt x="1996" y="389"/>
                    </a:lnTo>
                    <a:lnTo>
                      <a:pt x="1994" y="416"/>
                    </a:lnTo>
                    <a:lnTo>
                      <a:pt x="1989" y="460"/>
                    </a:lnTo>
                    <a:lnTo>
                      <a:pt x="2000" y="468"/>
                    </a:lnTo>
                    <a:lnTo>
                      <a:pt x="2012" y="476"/>
                    </a:lnTo>
                    <a:lnTo>
                      <a:pt x="2021" y="483"/>
                    </a:lnTo>
                    <a:lnTo>
                      <a:pt x="2029" y="492"/>
                    </a:lnTo>
                    <a:lnTo>
                      <a:pt x="2035" y="501"/>
                    </a:lnTo>
                    <a:lnTo>
                      <a:pt x="2038" y="514"/>
                    </a:lnTo>
                    <a:lnTo>
                      <a:pt x="2038" y="528"/>
                    </a:lnTo>
                    <a:lnTo>
                      <a:pt x="2036" y="543"/>
                    </a:lnTo>
                    <a:lnTo>
                      <a:pt x="2018" y="588"/>
                    </a:lnTo>
                    <a:lnTo>
                      <a:pt x="1999" y="631"/>
                    </a:lnTo>
                    <a:lnTo>
                      <a:pt x="1981" y="675"/>
                    </a:lnTo>
                    <a:lnTo>
                      <a:pt x="1963" y="719"/>
                    </a:lnTo>
                    <a:lnTo>
                      <a:pt x="1945" y="763"/>
                    </a:lnTo>
                    <a:lnTo>
                      <a:pt x="1927" y="807"/>
                    </a:lnTo>
                    <a:lnTo>
                      <a:pt x="1910" y="852"/>
                    </a:lnTo>
                    <a:lnTo>
                      <a:pt x="1892" y="897"/>
                    </a:lnTo>
                    <a:lnTo>
                      <a:pt x="1890" y="906"/>
                    </a:lnTo>
                    <a:lnTo>
                      <a:pt x="1887" y="915"/>
                    </a:lnTo>
                    <a:lnTo>
                      <a:pt x="1883" y="928"/>
                    </a:lnTo>
                    <a:lnTo>
                      <a:pt x="1879" y="945"/>
                    </a:lnTo>
                    <a:lnTo>
                      <a:pt x="1871" y="969"/>
                    </a:lnTo>
                    <a:lnTo>
                      <a:pt x="1861" y="1002"/>
                    </a:lnTo>
                    <a:lnTo>
                      <a:pt x="1847" y="1047"/>
                    </a:lnTo>
                    <a:lnTo>
                      <a:pt x="1830" y="1105"/>
                    </a:lnTo>
                    <a:lnTo>
                      <a:pt x="1812" y="1161"/>
                    </a:lnTo>
                    <a:lnTo>
                      <a:pt x="1799" y="1204"/>
                    </a:lnTo>
                    <a:lnTo>
                      <a:pt x="1789" y="1235"/>
                    </a:lnTo>
                    <a:lnTo>
                      <a:pt x="1781" y="1259"/>
                    </a:lnTo>
                    <a:lnTo>
                      <a:pt x="1776" y="1275"/>
                    </a:lnTo>
                    <a:lnTo>
                      <a:pt x="1772" y="1288"/>
                    </a:lnTo>
                    <a:lnTo>
                      <a:pt x="1767" y="1300"/>
                    </a:lnTo>
                    <a:lnTo>
                      <a:pt x="1763" y="1313"/>
                    </a:lnTo>
                    <a:lnTo>
                      <a:pt x="1758" y="1325"/>
                    </a:lnTo>
                    <a:lnTo>
                      <a:pt x="1754" y="1335"/>
                    </a:lnTo>
                    <a:lnTo>
                      <a:pt x="1750" y="1342"/>
                    </a:lnTo>
                    <a:lnTo>
                      <a:pt x="1746" y="1346"/>
                    </a:lnTo>
                    <a:lnTo>
                      <a:pt x="1740" y="1351"/>
                    </a:lnTo>
                    <a:lnTo>
                      <a:pt x="1732" y="1353"/>
                    </a:lnTo>
                    <a:lnTo>
                      <a:pt x="1721" y="1354"/>
                    </a:lnTo>
                    <a:lnTo>
                      <a:pt x="1706" y="1355"/>
                    </a:lnTo>
                    <a:lnTo>
                      <a:pt x="1692" y="1354"/>
                    </a:lnTo>
                    <a:lnTo>
                      <a:pt x="1680" y="1352"/>
                    </a:lnTo>
                    <a:lnTo>
                      <a:pt x="1667" y="1350"/>
                    </a:lnTo>
                    <a:lnTo>
                      <a:pt x="1654" y="1348"/>
                    </a:lnTo>
                    <a:lnTo>
                      <a:pt x="1641" y="1346"/>
                    </a:lnTo>
                    <a:lnTo>
                      <a:pt x="1629" y="1344"/>
                    </a:lnTo>
                    <a:lnTo>
                      <a:pt x="1616" y="1342"/>
                    </a:lnTo>
                    <a:lnTo>
                      <a:pt x="1604" y="1339"/>
                    </a:lnTo>
                    <a:lnTo>
                      <a:pt x="1591" y="1337"/>
                    </a:lnTo>
                    <a:lnTo>
                      <a:pt x="1579" y="1335"/>
                    </a:lnTo>
                    <a:lnTo>
                      <a:pt x="1567" y="1333"/>
                    </a:lnTo>
                    <a:lnTo>
                      <a:pt x="1555" y="1329"/>
                    </a:lnTo>
                    <a:lnTo>
                      <a:pt x="1542" y="1327"/>
                    </a:lnTo>
                    <a:lnTo>
                      <a:pt x="1530" y="1325"/>
                    </a:lnTo>
                    <a:lnTo>
                      <a:pt x="1518" y="1322"/>
                    </a:lnTo>
                    <a:lnTo>
                      <a:pt x="1506" y="1320"/>
                    </a:lnTo>
                    <a:lnTo>
                      <a:pt x="1485" y="1318"/>
                    </a:lnTo>
                    <a:lnTo>
                      <a:pt x="1464" y="1315"/>
                    </a:lnTo>
                    <a:lnTo>
                      <a:pt x="1443" y="1314"/>
                    </a:lnTo>
                    <a:lnTo>
                      <a:pt x="1423" y="1312"/>
                    </a:lnTo>
                    <a:lnTo>
                      <a:pt x="1401" y="1310"/>
                    </a:lnTo>
                    <a:lnTo>
                      <a:pt x="1381" y="1309"/>
                    </a:lnTo>
                    <a:lnTo>
                      <a:pt x="1359" y="1307"/>
                    </a:lnTo>
                    <a:lnTo>
                      <a:pt x="1339" y="1306"/>
                    </a:lnTo>
                    <a:lnTo>
                      <a:pt x="1317" y="1305"/>
                    </a:lnTo>
                    <a:lnTo>
                      <a:pt x="1297" y="1305"/>
                    </a:lnTo>
                    <a:lnTo>
                      <a:pt x="1275" y="1305"/>
                    </a:lnTo>
                    <a:lnTo>
                      <a:pt x="1254" y="1305"/>
                    </a:lnTo>
                    <a:lnTo>
                      <a:pt x="1234" y="1305"/>
                    </a:lnTo>
                    <a:lnTo>
                      <a:pt x="1214" y="1306"/>
                    </a:lnTo>
                    <a:lnTo>
                      <a:pt x="1194" y="1309"/>
                    </a:lnTo>
                    <a:lnTo>
                      <a:pt x="1174" y="1311"/>
                    </a:lnTo>
                    <a:lnTo>
                      <a:pt x="1166" y="1317"/>
                    </a:lnTo>
                    <a:lnTo>
                      <a:pt x="1162" y="1322"/>
                    </a:lnTo>
                    <a:lnTo>
                      <a:pt x="1160" y="1329"/>
                    </a:lnTo>
                    <a:lnTo>
                      <a:pt x="1157" y="1338"/>
                    </a:lnTo>
                    <a:lnTo>
                      <a:pt x="1146" y="1344"/>
                    </a:lnTo>
                    <a:lnTo>
                      <a:pt x="1135" y="1350"/>
                    </a:lnTo>
                    <a:lnTo>
                      <a:pt x="1123" y="1354"/>
                    </a:lnTo>
                    <a:lnTo>
                      <a:pt x="1110" y="1358"/>
                    </a:lnTo>
                    <a:lnTo>
                      <a:pt x="1096" y="1361"/>
                    </a:lnTo>
                    <a:lnTo>
                      <a:pt x="1083" y="1363"/>
                    </a:lnTo>
                    <a:lnTo>
                      <a:pt x="1069" y="1364"/>
                    </a:lnTo>
                    <a:lnTo>
                      <a:pt x="1054" y="1367"/>
                    </a:lnTo>
                    <a:lnTo>
                      <a:pt x="1041" y="1368"/>
                    </a:lnTo>
                    <a:lnTo>
                      <a:pt x="1026" y="1368"/>
                    </a:lnTo>
                    <a:lnTo>
                      <a:pt x="1012" y="1369"/>
                    </a:lnTo>
                    <a:lnTo>
                      <a:pt x="999" y="1370"/>
                    </a:lnTo>
                    <a:lnTo>
                      <a:pt x="985" y="1370"/>
                    </a:lnTo>
                    <a:lnTo>
                      <a:pt x="972" y="1371"/>
                    </a:lnTo>
                    <a:lnTo>
                      <a:pt x="960" y="1371"/>
                    </a:lnTo>
                    <a:lnTo>
                      <a:pt x="949" y="1372"/>
                    </a:lnTo>
                    <a:lnTo>
                      <a:pt x="942" y="1372"/>
                    </a:lnTo>
                    <a:lnTo>
                      <a:pt x="935" y="1372"/>
                    </a:lnTo>
                    <a:lnTo>
                      <a:pt x="928" y="1372"/>
                    </a:lnTo>
                    <a:lnTo>
                      <a:pt x="921" y="13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54"/>
              <p:cNvSpPr>
                <a:spLocks/>
              </p:cNvSpPr>
              <p:nvPr/>
            </p:nvSpPr>
            <p:spPr bwMode="auto">
              <a:xfrm>
                <a:off x="1026" y="3897"/>
                <a:ext cx="667" cy="283"/>
              </a:xfrm>
              <a:custGeom>
                <a:avLst/>
                <a:gdLst>
                  <a:gd name="T0" fmla="*/ 33 w 1999"/>
                  <a:gd name="T1" fmla="*/ 31 h 849"/>
                  <a:gd name="T2" fmla="*/ 31 w 1999"/>
                  <a:gd name="T3" fmla="*/ 31 h 849"/>
                  <a:gd name="T4" fmla="*/ 28 w 1999"/>
                  <a:gd name="T5" fmla="*/ 31 h 849"/>
                  <a:gd name="T6" fmla="*/ 27 w 1999"/>
                  <a:gd name="T7" fmla="*/ 29 h 849"/>
                  <a:gd name="T8" fmla="*/ 22 w 1999"/>
                  <a:gd name="T9" fmla="*/ 29 h 849"/>
                  <a:gd name="T10" fmla="*/ 16 w 1999"/>
                  <a:gd name="T11" fmla="*/ 29 h 849"/>
                  <a:gd name="T12" fmla="*/ 11 w 1999"/>
                  <a:gd name="T13" fmla="*/ 29 h 849"/>
                  <a:gd name="T14" fmla="*/ 8 w 1999"/>
                  <a:gd name="T15" fmla="*/ 30 h 849"/>
                  <a:gd name="T16" fmla="*/ 7 w 1999"/>
                  <a:gd name="T17" fmla="*/ 30 h 849"/>
                  <a:gd name="T18" fmla="*/ 6 w 1999"/>
                  <a:gd name="T19" fmla="*/ 27 h 849"/>
                  <a:gd name="T20" fmla="*/ 3 w 1999"/>
                  <a:gd name="T21" fmla="*/ 14 h 849"/>
                  <a:gd name="T22" fmla="*/ 1 w 1999"/>
                  <a:gd name="T23" fmla="*/ 6 h 849"/>
                  <a:gd name="T24" fmla="*/ 0 w 1999"/>
                  <a:gd name="T25" fmla="*/ 0 h 849"/>
                  <a:gd name="T26" fmla="*/ 0 w 1999"/>
                  <a:gd name="T27" fmla="*/ 1 h 849"/>
                  <a:gd name="T28" fmla="*/ 2 w 1999"/>
                  <a:gd name="T29" fmla="*/ 8 h 849"/>
                  <a:gd name="T30" fmla="*/ 4 w 1999"/>
                  <a:gd name="T31" fmla="*/ 15 h 849"/>
                  <a:gd name="T32" fmla="*/ 6 w 1999"/>
                  <a:gd name="T33" fmla="*/ 22 h 849"/>
                  <a:gd name="T34" fmla="*/ 7 w 1999"/>
                  <a:gd name="T35" fmla="*/ 26 h 849"/>
                  <a:gd name="T36" fmla="*/ 8 w 1999"/>
                  <a:gd name="T37" fmla="*/ 28 h 849"/>
                  <a:gd name="T38" fmla="*/ 10 w 1999"/>
                  <a:gd name="T39" fmla="*/ 28 h 849"/>
                  <a:gd name="T40" fmla="*/ 12 w 1999"/>
                  <a:gd name="T41" fmla="*/ 28 h 849"/>
                  <a:gd name="T42" fmla="*/ 14 w 1999"/>
                  <a:gd name="T43" fmla="*/ 28 h 849"/>
                  <a:gd name="T44" fmla="*/ 16 w 1999"/>
                  <a:gd name="T45" fmla="*/ 28 h 849"/>
                  <a:gd name="T46" fmla="*/ 19 w 1999"/>
                  <a:gd name="T47" fmla="*/ 28 h 849"/>
                  <a:gd name="T48" fmla="*/ 23 w 1999"/>
                  <a:gd name="T49" fmla="*/ 28 h 849"/>
                  <a:gd name="T50" fmla="*/ 26 w 1999"/>
                  <a:gd name="T51" fmla="*/ 28 h 849"/>
                  <a:gd name="T52" fmla="*/ 29 w 1999"/>
                  <a:gd name="T53" fmla="*/ 28 h 849"/>
                  <a:gd name="T54" fmla="*/ 30 w 1999"/>
                  <a:gd name="T55" fmla="*/ 29 h 849"/>
                  <a:gd name="T56" fmla="*/ 29 w 1999"/>
                  <a:gd name="T57" fmla="*/ 30 h 849"/>
                  <a:gd name="T58" fmla="*/ 32 w 1999"/>
                  <a:gd name="T59" fmla="*/ 31 h 849"/>
                  <a:gd name="T60" fmla="*/ 37 w 1999"/>
                  <a:gd name="T61" fmla="*/ 31 h 849"/>
                  <a:gd name="T62" fmla="*/ 40 w 1999"/>
                  <a:gd name="T63" fmla="*/ 30 h 849"/>
                  <a:gd name="T64" fmla="*/ 39 w 1999"/>
                  <a:gd name="T65" fmla="*/ 29 h 849"/>
                  <a:gd name="T66" fmla="*/ 44 w 1999"/>
                  <a:gd name="T67" fmla="*/ 29 h 849"/>
                  <a:gd name="T68" fmla="*/ 49 w 1999"/>
                  <a:gd name="T69" fmla="*/ 29 h 849"/>
                  <a:gd name="T70" fmla="*/ 53 w 1999"/>
                  <a:gd name="T71" fmla="*/ 29 h 849"/>
                  <a:gd name="T72" fmla="*/ 58 w 1999"/>
                  <a:gd name="T73" fmla="*/ 29 h 849"/>
                  <a:gd name="T74" fmla="*/ 61 w 1999"/>
                  <a:gd name="T75" fmla="*/ 30 h 849"/>
                  <a:gd name="T76" fmla="*/ 63 w 1999"/>
                  <a:gd name="T77" fmla="*/ 30 h 849"/>
                  <a:gd name="T78" fmla="*/ 66 w 1999"/>
                  <a:gd name="T79" fmla="*/ 23 h 849"/>
                  <a:gd name="T80" fmla="*/ 69 w 1999"/>
                  <a:gd name="T81" fmla="*/ 12 h 849"/>
                  <a:gd name="T82" fmla="*/ 71 w 1999"/>
                  <a:gd name="T83" fmla="*/ 8 h 849"/>
                  <a:gd name="T84" fmla="*/ 73 w 1999"/>
                  <a:gd name="T85" fmla="*/ 5 h 849"/>
                  <a:gd name="T86" fmla="*/ 74 w 1999"/>
                  <a:gd name="T87" fmla="*/ 2 h 849"/>
                  <a:gd name="T88" fmla="*/ 74 w 1999"/>
                  <a:gd name="T89" fmla="*/ 1 h 849"/>
                  <a:gd name="T90" fmla="*/ 72 w 1999"/>
                  <a:gd name="T91" fmla="*/ 7 h 849"/>
                  <a:gd name="T92" fmla="*/ 70 w 1999"/>
                  <a:gd name="T93" fmla="*/ 11 h 849"/>
                  <a:gd name="T94" fmla="*/ 69 w 1999"/>
                  <a:gd name="T95" fmla="*/ 14 h 849"/>
                  <a:gd name="T96" fmla="*/ 65 w 1999"/>
                  <a:gd name="T97" fmla="*/ 26 h 849"/>
                  <a:gd name="T98" fmla="*/ 64 w 1999"/>
                  <a:gd name="T99" fmla="*/ 31 h 849"/>
                  <a:gd name="T100" fmla="*/ 62 w 1999"/>
                  <a:gd name="T101" fmla="*/ 31 h 849"/>
                  <a:gd name="T102" fmla="*/ 58 w 1999"/>
                  <a:gd name="T103" fmla="*/ 30 h 849"/>
                  <a:gd name="T104" fmla="*/ 51 w 1999"/>
                  <a:gd name="T105" fmla="*/ 29 h 849"/>
                  <a:gd name="T106" fmla="*/ 45 w 1999"/>
                  <a:gd name="T107" fmla="*/ 29 h 849"/>
                  <a:gd name="T108" fmla="*/ 41 w 1999"/>
                  <a:gd name="T109" fmla="*/ 30 h 849"/>
                  <a:gd name="T110" fmla="*/ 39 w 1999"/>
                  <a:gd name="T111" fmla="*/ 31 h 849"/>
                  <a:gd name="T112" fmla="*/ 35 w 1999"/>
                  <a:gd name="T113" fmla="*/ 31 h 8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99"/>
                  <a:gd name="T172" fmla="*/ 0 h 849"/>
                  <a:gd name="T173" fmla="*/ 1999 w 1999"/>
                  <a:gd name="T174" fmla="*/ 849 h 8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99" h="849">
                    <a:moveTo>
                      <a:pt x="947" y="849"/>
                    </a:moveTo>
                    <a:lnTo>
                      <a:pt x="938" y="849"/>
                    </a:lnTo>
                    <a:lnTo>
                      <a:pt x="928" y="849"/>
                    </a:lnTo>
                    <a:lnTo>
                      <a:pt x="916" y="848"/>
                    </a:lnTo>
                    <a:lnTo>
                      <a:pt x="903" y="848"/>
                    </a:lnTo>
                    <a:lnTo>
                      <a:pt x="889" y="848"/>
                    </a:lnTo>
                    <a:lnTo>
                      <a:pt x="874" y="847"/>
                    </a:lnTo>
                    <a:lnTo>
                      <a:pt x="858" y="846"/>
                    </a:lnTo>
                    <a:lnTo>
                      <a:pt x="843" y="845"/>
                    </a:lnTo>
                    <a:lnTo>
                      <a:pt x="829" y="844"/>
                    </a:lnTo>
                    <a:lnTo>
                      <a:pt x="814" y="841"/>
                    </a:lnTo>
                    <a:lnTo>
                      <a:pt x="800" y="838"/>
                    </a:lnTo>
                    <a:lnTo>
                      <a:pt x="788" y="836"/>
                    </a:lnTo>
                    <a:lnTo>
                      <a:pt x="777" y="831"/>
                    </a:lnTo>
                    <a:lnTo>
                      <a:pt x="767" y="828"/>
                    </a:lnTo>
                    <a:lnTo>
                      <a:pt x="760" y="822"/>
                    </a:lnTo>
                    <a:lnTo>
                      <a:pt x="755" y="816"/>
                    </a:lnTo>
                    <a:lnTo>
                      <a:pt x="750" y="802"/>
                    </a:lnTo>
                    <a:lnTo>
                      <a:pt x="744" y="794"/>
                    </a:lnTo>
                    <a:lnTo>
                      <a:pt x="735" y="789"/>
                    </a:lnTo>
                    <a:lnTo>
                      <a:pt x="724" y="786"/>
                    </a:lnTo>
                    <a:lnTo>
                      <a:pt x="692" y="783"/>
                    </a:lnTo>
                    <a:lnTo>
                      <a:pt x="660" y="781"/>
                    </a:lnTo>
                    <a:lnTo>
                      <a:pt x="630" y="779"/>
                    </a:lnTo>
                    <a:lnTo>
                      <a:pt x="598" y="778"/>
                    </a:lnTo>
                    <a:lnTo>
                      <a:pt x="567" y="777"/>
                    </a:lnTo>
                    <a:lnTo>
                      <a:pt x="535" y="777"/>
                    </a:lnTo>
                    <a:lnTo>
                      <a:pt x="504" y="777"/>
                    </a:lnTo>
                    <a:lnTo>
                      <a:pt x="473" y="778"/>
                    </a:lnTo>
                    <a:lnTo>
                      <a:pt x="442" y="779"/>
                    </a:lnTo>
                    <a:lnTo>
                      <a:pt x="410" y="780"/>
                    </a:lnTo>
                    <a:lnTo>
                      <a:pt x="379" y="782"/>
                    </a:lnTo>
                    <a:lnTo>
                      <a:pt x="348" y="785"/>
                    </a:lnTo>
                    <a:lnTo>
                      <a:pt x="317" y="788"/>
                    </a:lnTo>
                    <a:lnTo>
                      <a:pt x="285" y="791"/>
                    </a:lnTo>
                    <a:lnTo>
                      <a:pt x="254" y="796"/>
                    </a:lnTo>
                    <a:lnTo>
                      <a:pt x="222" y="800"/>
                    </a:lnTo>
                    <a:lnTo>
                      <a:pt x="218" y="800"/>
                    </a:lnTo>
                    <a:lnTo>
                      <a:pt x="213" y="800"/>
                    </a:lnTo>
                    <a:lnTo>
                      <a:pt x="209" y="800"/>
                    </a:lnTo>
                    <a:lnTo>
                      <a:pt x="204" y="799"/>
                    </a:lnTo>
                    <a:lnTo>
                      <a:pt x="199" y="799"/>
                    </a:lnTo>
                    <a:lnTo>
                      <a:pt x="194" y="799"/>
                    </a:lnTo>
                    <a:lnTo>
                      <a:pt x="189" y="799"/>
                    </a:lnTo>
                    <a:lnTo>
                      <a:pt x="185" y="799"/>
                    </a:lnTo>
                    <a:lnTo>
                      <a:pt x="183" y="796"/>
                    </a:lnTo>
                    <a:lnTo>
                      <a:pt x="180" y="792"/>
                    </a:lnTo>
                    <a:lnTo>
                      <a:pt x="177" y="789"/>
                    </a:lnTo>
                    <a:lnTo>
                      <a:pt x="175" y="787"/>
                    </a:lnTo>
                    <a:lnTo>
                      <a:pt x="161" y="719"/>
                    </a:lnTo>
                    <a:lnTo>
                      <a:pt x="146" y="651"/>
                    </a:lnTo>
                    <a:lnTo>
                      <a:pt x="130" y="584"/>
                    </a:lnTo>
                    <a:lnTo>
                      <a:pt x="112" y="517"/>
                    </a:lnTo>
                    <a:lnTo>
                      <a:pt x="95" y="451"/>
                    </a:lnTo>
                    <a:lnTo>
                      <a:pt x="77" y="385"/>
                    </a:lnTo>
                    <a:lnTo>
                      <a:pt x="59" y="320"/>
                    </a:lnTo>
                    <a:lnTo>
                      <a:pt x="42" y="255"/>
                    </a:lnTo>
                    <a:lnTo>
                      <a:pt x="36" y="223"/>
                    </a:lnTo>
                    <a:lnTo>
                      <a:pt x="31" y="191"/>
                    </a:lnTo>
                    <a:lnTo>
                      <a:pt x="26" y="159"/>
                    </a:lnTo>
                    <a:lnTo>
                      <a:pt x="21" y="127"/>
                    </a:lnTo>
                    <a:lnTo>
                      <a:pt x="15" y="96"/>
                    </a:lnTo>
                    <a:lnTo>
                      <a:pt x="11" y="64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3" y="35"/>
                    </a:lnTo>
                    <a:lnTo>
                      <a:pt x="22" y="71"/>
                    </a:lnTo>
                    <a:lnTo>
                      <a:pt x="30" y="106"/>
                    </a:lnTo>
                    <a:lnTo>
                      <a:pt x="38" y="142"/>
                    </a:lnTo>
                    <a:lnTo>
                      <a:pt x="45" y="179"/>
                    </a:lnTo>
                    <a:lnTo>
                      <a:pt x="53" y="215"/>
                    </a:lnTo>
                    <a:lnTo>
                      <a:pt x="62" y="250"/>
                    </a:lnTo>
                    <a:lnTo>
                      <a:pt x="70" y="285"/>
                    </a:lnTo>
                    <a:lnTo>
                      <a:pt x="81" y="324"/>
                    </a:lnTo>
                    <a:lnTo>
                      <a:pt x="92" y="363"/>
                    </a:lnTo>
                    <a:lnTo>
                      <a:pt x="103" y="401"/>
                    </a:lnTo>
                    <a:lnTo>
                      <a:pt x="113" y="441"/>
                    </a:lnTo>
                    <a:lnTo>
                      <a:pt x="123" y="481"/>
                    </a:lnTo>
                    <a:lnTo>
                      <a:pt x="134" y="522"/>
                    </a:lnTo>
                    <a:lnTo>
                      <a:pt x="143" y="563"/>
                    </a:lnTo>
                    <a:lnTo>
                      <a:pt x="152" y="604"/>
                    </a:lnTo>
                    <a:lnTo>
                      <a:pt x="160" y="637"/>
                    </a:lnTo>
                    <a:lnTo>
                      <a:pt x="167" y="662"/>
                    </a:lnTo>
                    <a:lnTo>
                      <a:pt x="171" y="682"/>
                    </a:lnTo>
                    <a:lnTo>
                      <a:pt x="176" y="698"/>
                    </a:lnTo>
                    <a:lnTo>
                      <a:pt x="180" y="712"/>
                    </a:lnTo>
                    <a:lnTo>
                      <a:pt x="184" y="727"/>
                    </a:lnTo>
                    <a:lnTo>
                      <a:pt x="188" y="742"/>
                    </a:lnTo>
                    <a:lnTo>
                      <a:pt x="194" y="763"/>
                    </a:lnTo>
                    <a:lnTo>
                      <a:pt x="200" y="765"/>
                    </a:lnTo>
                    <a:lnTo>
                      <a:pt x="210" y="765"/>
                    </a:lnTo>
                    <a:lnTo>
                      <a:pt x="224" y="764"/>
                    </a:lnTo>
                    <a:lnTo>
                      <a:pt x="239" y="763"/>
                    </a:lnTo>
                    <a:lnTo>
                      <a:pt x="254" y="761"/>
                    </a:lnTo>
                    <a:lnTo>
                      <a:pt x="268" y="760"/>
                    </a:lnTo>
                    <a:lnTo>
                      <a:pt x="278" y="758"/>
                    </a:lnTo>
                    <a:lnTo>
                      <a:pt x="283" y="757"/>
                    </a:lnTo>
                    <a:lnTo>
                      <a:pt x="294" y="757"/>
                    </a:lnTo>
                    <a:lnTo>
                      <a:pt x="305" y="756"/>
                    </a:lnTo>
                    <a:lnTo>
                      <a:pt x="317" y="756"/>
                    </a:lnTo>
                    <a:lnTo>
                      <a:pt x="328" y="756"/>
                    </a:lnTo>
                    <a:lnTo>
                      <a:pt x="340" y="755"/>
                    </a:lnTo>
                    <a:lnTo>
                      <a:pt x="351" y="755"/>
                    </a:lnTo>
                    <a:lnTo>
                      <a:pt x="362" y="755"/>
                    </a:lnTo>
                    <a:lnTo>
                      <a:pt x="374" y="754"/>
                    </a:lnTo>
                    <a:lnTo>
                      <a:pt x="385" y="754"/>
                    </a:lnTo>
                    <a:lnTo>
                      <a:pt x="396" y="754"/>
                    </a:lnTo>
                    <a:lnTo>
                      <a:pt x="408" y="754"/>
                    </a:lnTo>
                    <a:lnTo>
                      <a:pt x="420" y="753"/>
                    </a:lnTo>
                    <a:lnTo>
                      <a:pt x="432" y="753"/>
                    </a:lnTo>
                    <a:lnTo>
                      <a:pt x="443" y="753"/>
                    </a:lnTo>
                    <a:lnTo>
                      <a:pt x="454" y="752"/>
                    </a:lnTo>
                    <a:lnTo>
                      <a:pt x="466" y="752"/>
                    </a:lnTo>
                    <a:lnTo>
                      <a:pt x="484" y="753"/>
                    </a:lnTo>
                    <a:lnTo>
                      <a:pt x="503" y="753"/>
                    </a:lnTo>
                    <a:lnTo>
                      <a:pt x="522" y="754"/>
                    </a:lnTo>
                    <a:lnTo>
                      <a:pt x="541" y="755"/>
                    </a:lnTo>
                    <a:lnTo>
                      <a:pt x="559" y="756"/>
                    </a:lnTo>
                    <a:lnTo>
                      <a:pt x="577" y="756"/>
                    </a:lnTo>
                    <a:lnTo>
                      <a:pt x="597" y="757"/>
                    </a:lnTo>
                    <a:lnTo>
                      <a:pt x="615" y="758"/>
                    </a:lnTo>
                    <a:lnTo>
                      <a:pt x="633" y="760"/>
                    </a:lnTo>
                    <a:lnTo>
                      <a:pt x="652" y="760"/>
                    </a:lnTo>
                    <a:lnTo>
                      <a:pt x="671" y="761"/>
                    </a:lnTo>
                    <a:lnTo>
                      <a:pt x="689" y="762"/>
                    </a:lnTo>
                    <a:lnTo>
                      <a:pt x="708" y="763"/>
                    </a:lnTo>
                    <a:lnTo>
                      <a:pt x="726" y="763"/>
                    </a:lnTo>
                    <a:lnTo>
                      <a:pt x="746" y="764"/>
                    </a:lnTo>
                    <a:lnTo>
                      <a:pt x="764" y="765"/>
                    </a:lnTo>
                    <a:lnTo>
                      <a:pt x="769" y="766"/>
                    </a:lnTo>
                    <a:lnTo>
                      <a:pt x="775" y="767"/>
                    </a:lnTo>
                    <a:lnTo>
                      <a:pt x="781" y="769"/>
                    </a:lnTo>
                    <a:lnTo>
                      <a:pt x="787" y="770"/>
                    </a:lnTo>
                    <a:lnTo>
                      <a:pt x="792" y="772"/>
                    </a:lnTo>
                    <a:lnTo>
                      <a:pt x="798" y="773"/>
                    </a:lnTo>
                    <a:lnTo>
                      <a:pt x="805" y="775"/>
                    </a:lnTo>
                    <a:lnTo>
                      <a:pt x="810" y="777"/>
                    </a:lnTo>
                    <a:lnTo>
                      <a:pt x="800" y="785"/>
                    </a:lnTo>
                    <a:lnTo>
                      <a:pt x="794" y="789"/>
                    </a:lnTo>
                    <a:lnTo>
                      <a:pt x="792" y="796"/>
                    </a:lnTo>
                    <a:lnTo>
                      <a:pt x="791" y="808"/>
                    </a:lnTo>
                    <a:lnTo>
                      <a:pt x="799" y="814"/>
                    </a:lnTo>
                    <a:lnTo>
                      <a:pt x="813" y="819"/>
                    </a:lnTo>
                    <a:lnTo>
                      <a:pt x="829" y="823"/>
                    </a:lnTo>
                    <a:lnTo>
                      <a:pt x="849" y="827"/>
                    </a:lnTo>
                    <a:lnTo>
                      <a:pt x="871" y="830"/>
                    </a:lnTo>
                    <a:lnTo>
                      <a:pt x="895" y="832"/>
                    </a:lnTo>
                    <a:lnTo>
                      <a:pt x="920" y="833"/>
                    </a:lnTo>
                    <a:lnTo>
                      <a:pt x="945" y="833"/>
                    </a:lnTo>
                    <a:lnTo>
                      <a:pt x="970" y="833"/>
                    </a:lnTo>
                    <a:lnTo>
                      <a:pt x="993" y="832"/>
                    </a:lnTo>
                    <a:lnTo>
                      <a:pt x="1015" y="829"/>
                    </a:lnTo>
                    <a:lnTo>
                      <a:pt x="1034" y="825"/>
                    </a:lnTo>
                    <a:lnTo>
                      <a:pt x="1050" y="821"/>
                    </a:lnTo>
                    <a:lnTo>
                      <a:pt x="1063" y="814"/>
                    </a:lnTo>
                    <a:lnTo>
                      <a:pt x="1072" y="807"/>
                    </a:lnTo>
                    <a:lnTo>
                      <a:pt x="1074" y="798"/>
                    </a:lnTo>
                    <a:lnTo>
                      <a:pt x="1069" y="792"/>
                    </a:lnTo>
                    <a:lnTo>
                      <a:pt x="1065" y="788"/>
                    </a:lnTo>
                    <a:lnTo>
                      <a:pt x="1064" y="783"/>
                    </a:lnTo>
                    <a:lnTo>
                      <a:pt x="1063" y="778"/>
                    </a:lnTo>
                    <a:lnTo>
                      <a:pt x="1087" y="775"/>
                    </a:lnTo>
                    <a:lnTo>
                      <a:pt x="1112" y="774"/>
                    </a:lnTo>
                    <a:lnTo>
                      <a:pt x="1136" y="773"/>
                    </a:lnTo>
                    <a:lnTo>
                      <a:pt x="1161" y="772"/>
                    </a:lnTo>
                    <a:lnTo>
                      <a:pt x="1186" y="771"/>
                    </a:lnTo>
                    <a:lnTo>
                      <a:pt x="1210" y="770"/>
                    </a:lnTo>
                    <a:lnTo>
                      <a:pt x="1235" y="770"/>
                    </a:lnTo>
                    <a:lnTo>
                      <a:pt x="1260" y="770"/>
                    </a:lnTo>
                    <a:lnTo>
                      <a:pt x="1285" y="770"/>
                    </a:lnTo>
                    <a:lnTo>
                      <a:pt x="1310" y="771"/>
                    </a:lnTo>
                    <a:lnTo>
                      <a:pt x="1335" y="771"/>
                    </a:lnTo>
                    <a:lnTo>
                      <a:pt x="1360" y="772"/>
                    </a:lnTo>
                    <a:lnTo>
                      <a:pt x="1385" y="773"/>
                    </a:lnTo>
                    <a:lnTo>
                      <a:pt x="1410" y="774"/>
                    </a:lnTo>
                    <a:lnTo>
                      <a:pt x="1435" y="775"/>
                    </a:lnTo>
                    <a:lnTo>
                      <a:pt x="1460" y="777"/>
                    </a:lnTo>
                    <a:lnTo>
                      <a:pt x="1488" y="781"/>
                    </a:lnTo>
                    <a:lnTo>
                      <a:pt x="1515" y="785"/>
                    </a:lnTo>
                    <a:lnTo>
                      <a:pt x="1541" y="789"/>
                    </a:lnTo>
                    <a:lnTo>
                      <a:pt x="1563" y="792"/>
                    </a:lnTo>
                    <a:lnTo>
                      <a:pt x="1585" y="796"/>
                    </a:lnTo>
                    <a:lnTo>
                      <a:pt x="1604" y="799"/>
                    </a:lnTo>
                    <a:lnTo>
                      <a:pt x="1622" y="803"/>
                    </a:lnTo>
                    <a:lnTo>
                      <a:pt x="1639" y="805"/>
                    </a:lnTo>
                    <a:lnTo>
                      <a:pt x="1654" y="807"/>
                    </a:lnTo>
                    <a:lnTo>
                      <a:pt x="1667" y="810"/>
                    </a:lnTo>
                    <a:lnTo>
                      <a:pt x="1678" y="812"/>
                    </a:lnTo>
                    <a:lnTo>
                      <a:pt x="1687" y="813"/>
                    </a:lnTo>
                    <a:lnTo>
                      <a:pt x="1695" y="813"/>
                    </a:lnTo>
                    <a:lnTo>
                      <a:pt x="1702" y="813"/>
                    </a:lnTo>
                    <a:lnTo>
                      <a:pt x="1707" y="813"/>
                    </a:lnTo>
                    <a:lnTo>
                      <a:pt x="1710" y="812"/>
                    </a:lnTo>
                    <a:lnTo>
                      <a:pt x="1730" y="749"/>
                    </a:lnTo>
                    <a:lnTo>
                      <a:pt x="1751" y="687"/>
                    </a:lnTo>
                    <a:lnTo>
                      <a:pt x="1771" y="624"/>
                    </a:lnTo>
                    <a:lnTo>
                      <a:pt x="1791" y="562"/>
                    </a:lnTo>
                    <a:lnTo>
                      <a:pt x="1811" y="499"/>
                    </a:lnTo>
                    <a:lnTo>
                      <a:pt x="1831" y="438"/>
                    </a:lnTo>
                    <a:lnTo>
                      <a:pt x="1850" y="376"/>
                    </a:lnTo>
                    <a:lnTo>
                      <a:pt x="1870" y="315"/>
                    </a:lnTo>
                    <a:lnTo>
                      <a:pt x="1879" y="294"/>
                    </a:lnTo>
                    <a:lnTo>
                      <a:pt x="1887" y="274"/>
                    </a:lnTo>
                    <a:lnTo>
                      <a:pt x="1895" y="252"/>
                    </a:lnTo>
                    <a:lnTo>
                      <a:pt x="1903" y="231"/>
                    </a:lnTo>
                    <a:lnTo>
                      <a:pt x="1912" y="209"/>
                    </a:lnTo>
                    <a:lnTo>
                      <a:pt x="1921" y="189"/>
                    </a:lnTo>
                    <a:lnTo>
                      <a:pt x="1932" y="171"/>
                    </a:lnTo>
                    <a:lnTo>
                      <a:pt x="1943" y="154"/>
                    </a:lnTo>
                    <a:lnTo>
                      <a:pt x="1950" y="139"/>
                    </a:lnTo>
                    <a:lnTo>
                      <a:pt x="1956" y="124"/>
                    </a:lnTo>
                    <a:lnTo>
                      <a:pt x="1962" y="109"/>
                    </a:lnTo>
                    <a:lnTo>
                      <a:pt x="1969" y="94"/>
                    </a:lnTo>
                    <a:lnTo>
                      <a:pt x="1975" y="80"/>
                    </a:lnTo>
                    <a:lnTo>
                      <a:pt x="1982" y="65"/>
                    </a:lnTo>
                    <a:lnTo>
                      <a:pt x="1987" y="50"/>
                    </a:lnTo>
                    <a:lnTo>
                      <a:pt x="1994" y="35"/>
                    </a:lnTo>
                    <a:lnTo>
                      <a:pt x="1995" y="35"/>
                    </a:lnTo>
                    <a:lnTo>
                      <a:pt x="1997" y="35"/>
                    </a:lnTo>
                    <a:lnTo>
                      <a:pt x="1998" y="35"/>
                    </a:lnTo>
                    <a:lnTo>
                      <a:pt x="1999" y="35"/>
                    </a:lnTo>
                    <a:lnTo>
                      <a:pt x="1989" y="67"/>
                    </a:lnTo>
                    <a:lnTo>
                      <a:pt x="1977" y="98"/>
                    </a:lnTo>
                    <a:lnTo>
                      <a:pt x="1965" y="130"/>
                    </a:lnTo>
                    <a:lnTo>
                      <a:pt x="1951" y="160"/>
                    </a:lnTo>
                    <a:lnTo>
                      <a:pt x="1937" y="192"/>
                    </a:lnTo>
                    <a:lnTo>
                      <a:pt x="1924" y="223"/>
                    </a:lnTo>
                    <a:lnTo>
                      <a:pt x="1910" y="255"/>
                    </a:lnTo>
                    <a:lnTo>
                      <a:pt x="1896" y="285"/>
                    </a:lnTo>
                    <a:lnTo>
                      <a:pt x="1892" y="299"/>
                    </a:lnTo>
                    <a:lnTo>
                      <a:pt x="1889" y="310"/>
                    </a:lnTo>
                    <a:lnTo>
                      <a:pt x="1885" y="321"/>
                    </a:lnTo>
                    <a:lnTo>
                      <a:pt x="1882" y="331"/>
                    </a:lnTo>
                    <a:lnTo>
                      <a:pt x="1877" y="342"/>
                    </a:lnTo>
                    <a:lnTo>
                      <a:pt x="1871" y="356"/>
                    </a:lnTo>
                    <a:lnTo>
                      <a:pt x="1866" y="373"/>
                    </a:lnTo>
                    <a:lnTo>
                      <a:pt x="1857" y="396"/>
                    </a:lnTo>
                    <a:lnTo>
                      <a:pt x="1821" y="508"/>
                    </a:lnTo>
                    <a:lnTo>
                      <a:pt x="1794" y="595"/>
                    </a:lnTo>
                    <a:lnTo>
                      <a:pt x="1775" y="658"/>
                    </a:lnTo>
                    <a:lnTo>
                      <a:pt x="1760" y="705"/>
                    </a:lnTo>
                    <a:lnTo>
                      <a:pt x="1749" y="739"/>
                    </a:lnTo>
                    <a:lnTo>
                      <a:pt x="1741" y="766"/>
                    </a:lnTo>
                    <a:lnTo>
                      <a:pt x="1733" y="790"/>
                    </a:lnTo>
                    <a:lnTo>
                      <a:pt x="1724" y="817"/>
                    </a:lnTo>
                    <a:lnTo>
                      <a:pt x="1718" y="827"/>
                    </a:lnTo>
                    <a:lnTo>
                      <a:pt x="1710" y="832"/>
                    </a:lnTo>
                    <a:lnTo>
                      <a:pt x="1701" y="836"/>
                    </a:lnTo>
                    <a:lnTo>
                      <a:pt x="1692" y="837"/>
                    </a:lnTo>
                    <a:lnTo>
                      <a:pt x="1682" y="836"/>
                    </a:lnTo>
                    <a:lnTo>
                      <a:pt x="1670" y="835"/>
                    </a:lnTo>
                    <a:lnTo>
                      <a:pt x="1660" y="833"/>
                    </a:lnTo>
                    <a:lnTo>
                      <a:pt x="1650" y="832"/>
                    </a:lnTo>
                    <a:lnTo>
                      <a:pt x="1618" y="827"/>
                    </a:lnTo>
                    <a:lnTo>
                      <a:pt x="1586" y="821"/>
                    </a:lnTo>
                    <a:lnTo>
                      <a:pt x="1553" y="815"/>
                    </a:lnTo>
                    <a:lnTo>
                      <a:pt x="1521" y="811"/>
                    </a:lnTo>
                    <a:lnTo>
                      <a:pt x="1488" y="805"/>
                    </a:lnTo>
                    <a:lnTo>
                      <a:pt x="1454" y="800"/>
                    </a:lnTo>
                    <a:lnTo>
                      <a:pt x="1421" y="797"/>
                    </a:lnTo>
                    <a:lnTo>
                      <a:pt x="1388" y="794"/>
                    </a:lnTo>
                    <a:lnTo>
                      <a:pt x="1355" y="790"/>
                    </a:lnTo>
                    <a:lnTo>
                      <a:pt x="1321" y="789"/>
                    </a:lnTo>
                    <a:lnTo>
                      <a:pt x="1288" y="788"/>
                    </a:lnTo>
                    <a:lnTo>
                      <a:pt x="1256" y="788"/>
                    </a:lnTo>
                    <a:lnTo>
                      <a:pt x="1223" y="789"/>
                    </a:lnTo>
                    <a:lnTo>
                      <a:pt x="1191" y="791"/>
                    </a:lnTo>
                    <a:lnTo>
                      <a:pt x="1160" y="795"/>
                    </a:lnTo>
                    <a:lnTo>
                      <a:pt x="1129" y="800"/>
                    </a:lnTo>
                    <a:lnTo>
                      <a:pt x="1117" y="807"/>
                    </a:lnTo>
                    <a:lnTo>
                      <a:pt x="1112" y="811"/>
                    </a:lnTo>
                    <a:lnTo>
                      <a:pt x="1112" y="817"/>
                    </a:lnTo>
                    <a:lnTo>
                      <a:pt x="1112" y="835"/>
                    </a:lnTo>
                    <a:lnTo>
                      <a:pt x="1092" y="840"/>
                    </a:lnTo>
                    <a:lnTo>
                      <a:pt x="1072" y="845"/>
                    </a:lnTo>
                    <a:lnTo>
                      <a:pt x="1050" y="848"/>
                    </a:lnTo>
                    <a:lnTo>
                      <a:pt x="1029" y="849"/>
                    </a:lnTo>
                    <a:lnTo>
                      <a:pt x="1007" y="849"/>
                    </a:lnTo>
                    <a:lnTo>
                      <a:pt x="987" y="849"/>
                    </a:lnTo>
                    <a:lnTo>
                      <a:pt x="966" y="849"/>
                    </a:lnTo>
                    <a:lnTo>
                      <a:pt x="947" y="849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55"/>
              <p:cNvSpPr>
                <a:spLocks/>
              </p:cNvSpPr>
              <p:nvPr/>
            </p:nvSpPr>
            <p:spPr bwMode="auto">
              <a:xfrm>
                <a:off x="1294" y="4133"/>
                <a:ext cx="87" cy="37"/>
              </a:xfrm>
              <a:custGeom>
                <a:avLst/>
                <a:gdLst>
                  <a:gd name="T0" fmla="*/ 3 w 261"/>
                  <a:gd name="T1" fmla="*/ 4 h 112"/>
                  <a:gd name="T2" fmla="*/ 2 w 261"/>
                  <a:gd name="T3" fmla="*/ 4 h 112"/>
                  <a:gd name="T4" fmla="*/ 1 w 261"/>
                  <a:gd name="T5" fmla="*/ 4 h 112"/>
                  <a:gd name="T6" fmla="*/ 0 w 261"/>
                  <a:gd name="T7" fmla="*/ 4 h 112"/>
                  <a:gd name="T8" fmla="*/ 0 w 261"/>
                  <a:gd name="T9" fmla="*/ 3 h 112"/>
                  <a:gd name="T10" fmla="*/ 1 w 261"/>
                  <a:gd name="T11" fmla="*/ 3 h 112"/>
                  <a:gd name="T12" fmla="*/ 1 w 261"/>
                  <a:gd name="T13" fmla="*/ 3 h 112"/>
                  <a:gd name="T14" fmla="*/ 2 w 261"/>
                  <a:gd name="T15" fmla="*/ 3 h 112"/>
                  <a:gd name="T16" fmla="*/ 3 w 261"/>
                  <a:gd name="T17" fmla="*/ 3 h 112"/>
                  <a:gd name="T18" fmla="*/ 4 w 261"/>
                  <a:gd name="T19" fmla="*/ 3 h 112"/>
                  <a:gd name="T20" fmla="*/ 4 w 261"/>
                  <a:gd name="T21" fmla="*/ 3 h 112"/>
                  <a:gd name="T22" fmla="*/ 3 w 261"/>
                  <a:gd name="T23" fmla="*/ 3 h 112"/>
                  <a:gd name="T24" fmla="*/ 2 w 261"/>
                  <a:gd name="T25" fmla="*/ 3 h 112"/>
                  <a:gd name="T26" fmla="*/ 2 w 261"/>
                  <a:gd name="T27" fmla="*/ 3 h 112"/>
                  <a:gd name="T28" fmla="*/ 1 w 261"/>
                  <a:gd name="T29" fmla="*/ 3 h 112"/>
                  <a:gd name="T30" fmla="*/ 1 w 261"/>
                  <a:gd name="T31" fmla="*/ 2 h 112"/>
                  <a:gd name="T32" fmla="*/ 2 w 261"/>
                  <a:gd name="T33" fmla="*/ 2 h 112"/>
                  <a:gd name="T34" fmla="*/ 2 w 261"/>
                  <a:gd name="T35" fmla="*/ 2 h 112"/>
                  <a:gd name="T36" fmla="*/ 3 w 261"/>
                  <a:gd name="T37" fmla="*/ 2 h 112"/>
                  <a:gd name="T38" fmla="*/ 3 w 261"/>
                  <a:gd name="T39" fmla="*/ 2 h 112"/>
                  <a:gd name="T40" fmla="*/ 3 w 261"/>
                  <a:gd name="T41" fmla="*/ 2 h 112"/>
                  <a:gd name="T42" fmla="*/ 3 w 261"/>
                  <a:gd name="T43" fmla="*/ 2 h 112"/>
                  <a:gd name="T44" fmla="*/ 2 w 261"/>
                  <a:gd name="T45" fmla="*/ 2 h 112"/>
                  <a:gd name="T46" fmla="*/ 2 w 261"/>
                  <a:gd name="T47" fmla="*/ 1 h 112"/>
                  <a:gd name="T48" fmla="*/ 2 w 261"/>
                  <a:gd name="T49" fmla="*/ 1 h 112"/>
                  <a:gd name="T50" fmla="*/ 2 w 261"/>
                  <a:gd name="T51" fmla="*/ 1 h 112"/>
                  <a:gd name="T52" fmla="*/ 2 w 261"/>
                  <a:gd name="T53" fmla="*/ 1 h 112"/>
                  <a:gd name="T54" fmla="*/ 3 w 261"/>
                  <a:gd name="T55" fmla="*/ 1 h 112"/>
                  <a:gd name="T56" fmla="*/ 2 w 261"/>
                  <a:gd name="T57" fmla="*/ 1 h 112"/>
                  <a:gd name="T58" fmla="*/ 2 w 261"/>
                  <a:gd name="T59" fmla="*/ 1 h 112"/>
                  <a:gd name="T60" fmla="*/ 2 w 261"/>
                  <a:gd name="T61" fmla="*/ 1 h 112"/>
                  <a:gd name="T62" fmla="*/ 2 w 261"/>
                  <a:gd name="T63" fmla="*/ 0 h 112"/>
                  <a:gd name="T64" fmla="*/ 2 w 261"/>
                  <a:gd name="T65" fmla="*/ 0 h 112"/>
                  <a:gd name="T66" fmla="*/ 2 w 261"/>
                  <a:gd name="T67" fmla="*/ 0 h 112"/>
                  <a:gd name="T68" fmla="*/ 2 w 261"/>
                  <a:gd name="T69" fmla="*/ 0 h 112"/>
                  <a:gd name="T70" fmla="*/ 3 w 261"/>
                  <a:gd name="T71" fmla="*/ 1 h 112"/>
                  <a:gd name="T72" fmla="*/ 4 w 261"/>
                  <a:gd name="T73" fmla="*/ 1 h 112"/>
                  <a:gd name="T74" fmla="*/ 4 w 261"/>
                  <a:gd name="T75" fmla="*/ 2 h 112"/>
                  <a:gd name="T76" fmla="*/ 5 w 261"/>
                  <a:gd name="T77" fmla="*/ 2 h 112"/>
                  <a:gd name="T78" fmla="*/ 6 w 261"/>
                  <a:gd name="T79" fmla="*/ 2 h 112"/>
                  <a:gd name="T80" fmla="*/ 8 w 261"/>
                  <a:gd name="T81" fmla="*/ 2 h 112"/>
                  <a:gd name="T82" fmla="*/ 9 w 261"/>
                  <a:gd name="T83" fmla="*/ 1 h 112"/>
                  <a:gd name="T84" fmla="*/ 9 w 261"/>
                  <a:gd name="T85" fmla="*/ 1 h 112"/>
                  <a:gd name="T86" fmla="*/ 9 w 261"/>
                  <a:gd name="T87" fmla="*/ 1 h 112"/>
                  <a:gd name="T88" fmla="*/ 9 w 261"/>
                  <a:gd name="T89" fmla="*/ 1 h 112"/>
                  <a:gd name="T90" fmla="*/ 9 w 261"/>
                  <a:gd name="T91" fmla="*/ 2 h 112"/>
                  <a:gd name="T92" fmla="*/ 8 w 261"/>
                  <a:gd name="T93" fmla="*/ 2 h 112"/>
                  <a:gd name="T94" fmla="*/ 8 w 261"/>
                  <a:gd name="T95" fmla="*/ 2 h 112"/>
                  <a:gd name="T96" fmla="*/ 8 w 261"/>
                  <a:gd name="T97" fmla="*/ 2 h 112"/>
                  <a:gd name="T98" fmla="*/ 9 w 261"/>
                  <a:gd name="T99" fmla="*/ 2 h 112"/>
                  <a:gd name="T100" fmla="*/ 9 w 261"/>
                  <a:gd name="T101" fmla="*/ 2 h 112"/>
                  <a:gd name="T102" fmla="*/ 8 w 261"/>
                  <a:gd name="T103" fmla="*/ 3 h 112"/>
                  <a:gd name="T104" fmla="*/ 7 w 261"/>
                  <a:gd name="T105" fmla="*/ 3 h 112"/>
                  <a:gd name="T106" fmla="*/ 6 w 261"/>
                  <a:gd name="T107" fmla="*/ 3 h 112"/>
                  <a:gd name="T108" fmla="*/ 6 w 261"/>
                  <a:gd name="T109" fmla="*/ 4 h 112"/>
                  <a:gd name="T110" fmla="*/ 7 w 261"/>
                  <a:gd name="T111" fmla="*/ 4 h 112"/>
                  <a:gd name="T112" fmla="*/ 8 w 261"/>
                  <a:gd name="T113" fmla="*/ 3 h 112"/>
                  <a:gd name="T114" fmla="*/ 9 w 261"/>
                  <a:gd name="T115" fmla="*/ 3 h 112"/>
                  <a:gd name="T116" fmla="*/ 9 w 261"/>
                  <a:gd name="T117" fmla="*/ 4 h 112"/>
                  <a:gd name="T118" fmla="*/ 8 w 261"/>
                  <a:gd name="T119" fmla="*/ 4 h 112"/>
                  <a:gd name="T120" fmla="*/ 6 w 261"/>
                  <a:gd name="T121" fmla="*/ 4 h 112"/>
                  <a:gd name="T122" fmla="*/ 4 w 261"/>
                  <a:gd name="T123" fmla="*/ 4 h 1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1"/>
                  <a:gd name="T187" fmla="*/ 0 h 112"/>
                  <a:gd name="T188" fmla="*/ 261 w 261"/>
                  <a:gd name="T189" fmla="*/ 112 h 1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1" h="112">
                    <a:moveTo>
                      <a:pt x="97" y="112"/>
                    </a:moveTo>
                    <a:lnTo>
                      <a:pt x="85" y="111"/>
                    </a:lnTo>
                    <a:lnTo>
                      <a:pt x="71" y="110"/>
                    </a:lnTo>
                    <a:lnTo>
                      <a:pt x="58" y="107"/>
                    </a:lnTo>
                    <a:lnTo>
                      <a:pt x="47" y="106"/>
                    </a:lnTo>
                    <a:lnTo>
                      <a:pt x="35" y="104"/>
                    </a:lnTo>
                    <a:lnTo>
                      <a:pt x="23" y="103"/>
                    </a:lnTo>
                    <a:lnTo>
                      <a:pt x="12" y="99"/>
                    </a:lnTo>
                    <a:lnTo>
                      <a:pt x="0" y="97"/>
                    </a:lnTo>
                    <a:lnTo>
                      <a:pt x="3" y="89"/>
                    </a:lnTo>
                    <a:lnTo>
                      <a:pt x="8" y="83"/>
                    </a:lnTo>
                    <a:lnTo>
                      <a:pt x="16" y="80"/>
                    </a:lnTo>
                    <a:lnTo>
                      <a:pt x="25" y="80"/>
                    </a:lnTo>
                    <a:lnTo>
                      <a:pt x="30" y="85"/>
                    </a:lnTo>
                    <a:lnTo>
                      <a:pt x="39" y="88"/>
                    </a:lnTo>
                    <a:lnTo>
                      <a:pt x="50" y="90"/>
                    </a:lnTo>
                    <a:lnTo>
                      <a:pt x="63" y="91"/>
                    </a:lnTo>
                    <a:lnTo>
                      <a:pt x="77" y="91"/>
                    </a:lnTo>
                    <a:lnTo>
                      <a:pt x="90" y="91"/>
                    </a:lnTo>
                    <a:lnTo>
                      <a:pt x="102" y="90"/>
                    </a:lnTo>
                    <a:lnTo>
                      <a:pt x="111" y="88"/>
                    </a:lnTo>
                    <a:lnTo>
                      <a:pt x="105" y="85"/>
                    </a:lnTo>
                    <a:lnTo>
                      <a:pt x="96" y="81"/>
                    </a:lnTo>
                    <a:lnTo>
                      <a:pt x="86" y="79"/>
                    </a:lnTo>
                    <a:lnTo>
                      <a:pt x="73" y="78"/>
                    </a:lnTo>
                    <a:lnTo>
                      <a:pt x="62" y="77"/>
                    </a:lnTo>
                    <a:lnTo>
                      <a:pt x="52" y="77"/>
                    </a:lnTo>
                    <a:lnTo>
                      <a:pt x="43" y="76"/>
                    </a:lnTo>
                    <a:lnTo>
                      <a:pt x="36" y="76"/>
                    </a:lnTo>
                    <a:lnTo>
                      <a:pt x="37" y="71"/>
                    </a:lnTo>
                    <a:lnTo>
                      <a:pt x="38" y="65"/>
                    </a:lnTo>
                    <a:lnTo>
                      <a:pt x="39" y="61"/>
                    </a:lnTo>
                    <a:lnTo>
                      <a:pt x="40" y="56"/>
                    </a:lnTo>
                    <a:lnTo>
                      <a:pt x="46" y="56"/>
                    </a:lnTo>
                    <a:lnTo>
                      <a:pt x="50" y="56"/>
                    </a:lnTo>
                    <a:lnTo>
                      <a:pt x="56" y="56"/>
                    </a:lnTo>
                    <a:lnTo>
                      <a:pt x="62" y="57"/>
                    </a:lnTo>
                    <a:lnTo>
                      <a:pt x="68" y="57"/>
                    </a:lnTo>
                    <a:lnTo>
                      <a:pt x="74" y="56"/>
                    </a:lnTo>
                    <a:lnTo>
                      <a:pt x="80" y="56"/>
                    </a:lnTo>
                    <a:lnTo>
                      <a:pt x="86" y="55"/>
                    </a:lnTo>
                    <a:lnTo>
                      <a:pt x="81" y="52"/>
                    </a:lnTo>
                    <a:lnTo>
                      <a:pt x="74" y="49"/>
                    </a:lnTo>
                    <a:lnTo>
                      <a:pt x="68" y="48"/>
                    </a:lnTo>
                    <a:lnTo>
                      <a:pt x="61" y="48"/>
                    </a:lnTo>
                    <a:lnTo>
                      <a:pt x="55" y="47"/>
                    </a:lnTo>
                    <a:lnTo>
                      <a:pt x="50" y="45"/>
                    </a:lnTo>
                    <a:lnTo>
                      <a:pt x="47" y="40"/>
                    </a:lnTo>
                    <a:lnTo>
                      <a:pt x="47" y="35"/>
                    </a:lnTo>
                    <a:lnTo>
                      <a:pt x="52" y="33"/>
                    </a:lnTo>
                    <a:lnTo>
                      <a:pt x="56" y="32"/>
                    </a:lnTo>
                    <a:lnTo>
                      <a:pt x="61" y="31"/>
                    </a:lnTo>
                    <a:lnTo>
                      <a:pt x="65" y="30"/>
                    </a:lnTo>
                    <a:lnTo>
                      <a:pt x="66" y="29"/>
                    </a:lnTo>
                    <a:lnTo>
                      <a:pt x="68" y="27"/>
                    </a:lnTo>
                    <a:lnTo>
                      <a:pt x="68" y="25"/>
                    </a:lnTo>
                    <a:lnTo>
                      <a:pt x="69" y="24"/>
                    </a:lnTo>
                    <a:lnTo>
                      <a:pt x="64" y="23"/>
                    </a:lnTo>
                    <a:lnTo>
                      <a:pt x="58" y="21"/>
                    </a:lnTo>
                    <a:lnTo>
                      <a:pt x="54" y="20"/>
                    </a:lnTo>
                    <a:lnTo>
                      <a:pt x="49" y="19"/>
                    </a:lnTo>
                    <a:lnTo>
                      <a:pt x="49" y="14"/>
                    </a:lnTo>
                    <a:lnTo>
                      <a:pt x="50" y="10"/>
                    </a:lnTo>
                    <a:lnTo>
                      <a:pt x="50" y="6"/>
                    </a:lnTo>
                    <a:lnTo>
                      <a:pt x="50" y="2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65" y="7"/>
                    </a:lnTo>
                    <a:lnTo>
                      <a:pt x="74" y="14"/>
                    </a:lnTo>
                    <a:lnTo>
                      <a:pt x="82" y="21"/>
                    </a:lnTo>
                    <a:lnTo>
                      <a:pt x="91" y="29"/>
                    </a:lnTo>
                    <a:lnTo>
                      <a:pt x="99" y="37"/>
                    </a:lnTo>
                    <a:lnTo>
                      <a:pt x="108" y="46"/>
                    </a:lnTo>
                    <a:lnTo>
                      <a:pt x="118" y="54"/>
                    </a:lnTo>
                    <a:lnTo>
                      <a:pt x="127" y="63"/>
                    </a:lnTo>
                    <a:lnTo>
                      <a:pt x="143" y="68"/>
                    </a:lnTo>
                    <a:lnTo>
                      <a:pt x="159" y="69"/>
                    </a:lnTo>
                    <a:lnTo>
                      <a:pt x="174" y="65"/>
                    </a:lnTo>
                    <a:lnTo>
                      <a:pt x="189" y="58"/>
                    </a:lnTo>
                    <a:lnTo>
                      <a:pt x="204" y="49"/>
                    </a:lnTo>
                    <a:lnTo>
                      <a:pt x="219" y="39"/>
                    </a:lnTo>
                    <a:lnTo>
                      <a:pt x="232" y="29"/>
                    </a:lnTo>
                    <a:lnTo>
                      <a:pt x="245" y="19"/>
                    </a:lnTo>
                    <a:lnTo>
                      <a:pt x="246" y="18"/>
                    </a:lnTo>
                    <a:lnTo>
                      <a:pt x="248" y="18"/>
                    </a:lnTo>
                    <a:lnTo>
                      <a:pt x="249" y="18"/>
                    </a:lnTo>
                    <a:lnTo>
                      <a:pt x="251" y="18"/>
                    </a:lnTo>
                    <a:lnTo>
                      <a:pt x="247" y="32"/>
                    </a:lnTo>
                    <a:lnTo>
                      <a:pt x="243" y="40"/>
                    </a:lnTo>
                    <a:lnTo>
                      <a:pt x="234" y="47"/>
                    </a:lnTo>
                    <a:lnTo>
                      <a:pt x="220" y="53"/>
                    </a:lnTo>
                    <a:lnTo>
                      <a:pt x="220" y="54"/>
                    </a:lnTo>
                    <a:lnTo>
                      <a:pt x="220" y="56"/>
                    </a:lnTo>
                    <a:lnTo>
                      <a:pt x="220" y="57"/>
                    </a:lnTo>
                    <a:lnTo>
                      <a:pt x="219" y="58"/>
                    </a:lnTo>
                    <a:lnTo>
                      <a:pt x="226" y="58"/>
                    </a:lnTo>
                    <a:lnTo>
                      <a:pt x="232" y="57"/>
                    </a:lnTo>
                    <a:lnTo>
                      <a:pt x="238" y="57"/>
                    </a:lnTo>
                    <a:lnTo>
                      <a:pt x="245" y="56"/>
                    </a:lnTo>
                    <a:lnTo>
                      <a:pt x="240" y="68"/>
                    </a:lnTo>
                    <a:lnTo>
                      <a:pt x="232" y="74"/>
                    </a:lnTo>
                    <a:lnTo>
                      <a:pt x="221" y="79"/>
                    </a:lnTo>
                    <a:lnTo>
                      <a:pt x="209" y="82"/>
                    </a:lnTo>
                    <a:lnTo>
                      <a:pt x="195" y="83"/>
                    </a:lnTo>
                    <a:lnTo>
                      <a:pt x="181" y="85"/>
                    </a:lnTo>
                    <a:lnTo>
                      <a:pt x="169" y="87"/>
                    </a:lnTo>
                    <a:lnTo>
                      <a:pt x="159" y="90"/>
                    </a:lnTo>
                    <a:lnTo>
                      <a:pt x="168" y="96"/>
                    </a:lnTo>
                    <a:lnTo>
                      <a:pt x="179" y="97"/>
                    </a:lnTo>
                    <a:lnTo>
                      <a:pt x="193" y="96"/>
                    </a:lnTo>
                    <a:lnTo>
                      <a:pt x="209" y="91"/>
                    </a:lnTo>
                    <a:lnTo>
                      <a:pt x="223" y="88"/>
                    </a:lnTo>
                    <a:lnTo>
                      <a:pt x="237" y="86"/>
                    </a:lnTo>
                    <a:lnTo>
                      <a:pt x="251" y="86"/>
                    </a:lnTo>
                    <a:lnTo>
                      <a:pt x="261" y="90"/>
                    </a:lnTo>
                    <a:lnTo>
                      <a:pt x="249" y="97"/>
                    </a:lnTo>
                    <a:lnTo>
                      <a:pt x="231" y="103"/>
                    </a:lnTo>
                    <a:lnTo>
                      <a:pt x="209" y="106"/>
                    </a:lnTo>
                    <a:lnTo>
                      <a:pt x="182" y="110"/>
                    </a:lnTo>
                    <a:lnTo>
                      <a:pt x="156" y="111"/>
                    </a:lnTo>
                    <a:lnTo>
                      <a:pt x="131" y="112"/>
                    </a:lnTo>
                    <a:lnTo>
                      <a:pt x="111" y="112"/>
                    </a:lnTo>
                    <a:lnTo>
                      <a:pt x="97" y="112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156"/>
              <p:cNvSpPr>
                <a:spLocks/>
              </p:cNvSpPr>
              <p:nvPr/>
            </p:nvSpPr>
            <p:spPr bwMode="auto">
              <a:xfrm>
                <a:off x="1379" y="3895"/>
                <a:ext cx="311" cy="269"/>
              </a:xfrm>
              <a:custGeom>
                <a:avLst/>
                <a:gdLst>
                  <a:gd name="T0" fmla="*/ 14 w 932"/>
                  <a:gd name="T1" fmla="*/ 28 h 808"/>
                  <a:gd name="T2" fmla="*/ 4 w 932"/>
                  <a:gd name="T3" fmla="*/ 28 h 808"/>
                  <a:gd name="T4" fmla="*/ 1 w 932"/>
                  <a:gd name="T5" fmla="*/ 28 h 808"/>
                  <a:gd name="T6" fmla="*/ 4 w 932"/>
                  <a:gd name="T7" fmla="*/ 27 h 808"/>
                  <a:gd name="T8" fmla="*/ 1 w 932"/>
                  <a:gd name="T9" fmla="*/ 27 h 808"/>
                  <a:gd name="T10" fmla="*/ 7 w 932"/>
                  <a:gd name="T11" fmla="*/ 27 h 808"/>
                  <a:gd name="T12" fmla="*/ 5 w 932"/>
                  <a:gd name="T13" fmla="*/ 26 h 808"/>
                  <a:gd name="T14" fmla="*/ 1 w 932"/>
                  <a:gd name="T15" fmla="*/ 26 h 808"/>
                  <a:gd name="T16" fmla="*/ 5 w 932"/>
                  <a:gd name="T17" fmla="*/ 25 h 808"/>
                  <a:gd name="T18" fmla="*/ 6 w 932"/>
                  <a:gd name="T19" fmla="*/ 25 h 808"/>
                  <a:gd name="T20" fmla="*/ 4 w 932"/>
                  <a:gd name="T21" fmla="*/ 24 h 808"/>
                  <a:gd name="T22" fmla="*/ 9 w 932"/>
                  <a:gd name="T23" fmla="*/ 25 h 808"/>
                  <a:gd name="T24" fmla="*/ 10 w 932"/>
                  <a:gd name="T25" fmla="*/ 26 h 808"/>
                  <a:gd name="T26" fmla="*/ 12 w 932"/>
                  <a:gd name="T27" fmla="*/ 27 h 808"/>
                  <a:gd name="T28" fmla="*/ 11 w 932"/>
                  <a:gd name="T29" fmla="*/ 27 h 808"/>
                  <a:gd name="T30" fmla="*/ 16 w 932"/>
                  <a:gd name="T31" fmla="*/ 28 h 808"/>
                  <a:gd name="T32" fmla="*/ 22 w 932"/>
                  <a:gd name="T33" fmla="*/ 28 h 808"/>
                  <a:gd name="T34" fmla="*/ 20 w 932"/>
                  <a:gd name="T35" fmla="*/ 28 h 808"/>
                  <a:gd name="T36" fmla="*/ 23 w 932"/>
                  <a:gd name="T37" fmla="*/ 28 h 808"/>
                  <a:gd name="T38" fmla="*/ 22 w 932"/>
                  <a:gd name="T39" fmla="*/ 27 h 808"/>
                  <a:gd name="T40" fmla="*/ 23 w 932"/>
                  <a:gd name="T41" fmla="*/ 27 h 808"/>
                  <a:gd name="T42" fmla="*/ 23 w 932"/>
                  <a:gd name="T43" fmla="*/ 27 h 808"/>
                  <a:gd name="T44" fmla="*/ 24 w 932"/>
                  <a:gd name="T45" fmla="*/ 26 h 808"/>
                  <a:gd name="T46" fmla="*/ 24 w 932"/>
                  <a:gd name="T47" fmla="*/ 25 h 808"/>
                  <a:gd name="T48" fmla="*/ 24 w 932"/>
                  <a:gd name="T49" fmla="*/ 24 h 808"/>
                  <a:gd name="T50" fmla="*/ 25 w 932"/>
                  <a:gd name="T51" fmla="*/ 23 h 808"/>
                  <a:gd name="T52" fmla="*/ 25 w 932"/>
                  <a:gd name="T53" fmla="*/ 23 h 808"/>
                  <a:gd name="T54" fmla="*/ 25 w 932"/>
                  <a:gd name="T55" fmla="*/ 22 h 808"/>
                  <a:gd name="T56" fmla="*/ 25 w 932"/>
                  <a:gd name="T57" fmla="*/ 21 h 808"/>
                  <a:gd name="T58" fmla="*/ 26 w 932"/>
                  <a:gd name="T59" fmla="*/ 20 h 808"/>
                  <a:gd name="T60" fmla="*/ 26 w 932"/>
                  <a:gd name="T61" fmla="*/ 19 h 808"/>
                  <a:gd name="T62" fmla="*/ 26 w 932"/>
                  <a:gd name="T63" fmla="*/ 18 h 808"/>
                  <a:gd name="T64" fmla="*/ 27 w 932"/>
                  <a:gd name="T65" fmla="*/ 18 h 808"/>
                  <a:gd name="T66" fmla="*/ 27 w 932"/>
                  <a:gd name="T67" fmla="*/ 17 h 808"/>
                  <a:gd name="T68" fmla="*/ 27 w 932"/>
                  <a:gd name="T69" fmla="*/ 17 h 808"/>
                  <a:gd name="T70" fmla="*/ 27 w 932"/>
                  <a:gd name="T71" fmla="*/ 16 h 808"/>
                  <a:gd name="T72" fmla="*/ 28 w 932"/>
                  <a:gd name="T73" fmla="*/ 15 h 808"/>
                  <a:gd name="T74" fmla="*/ 27 w 932"/>
                  <a:gd name="T75" fmla="*/ 15 h 808"/>
                  <a:gd name="T76" fmla="*/ 28 w 932"/>
                  <a:gd name="T77" fmla="*/ 14 h 808"/>
                  <a:gd name="T78" fmla="*/ 28 w 932"/>
                  <a:gd name="T79" fmla="*/ 14 h 808"/>
                  <a:gd name="T80" fmla="*/ 28 w 932"/>
                  <a:gd name="T81" fmla="*/ 13 h 808"/>
                  <a:gd name="T82" fmla="*/ 29 w 932"/>
                  <a:gd name="T83" fmla="*/ 13 h 808"/>
                  <a:gd name="T84" fmla="*/ 29 w 932"/>
                  <a:gd name="T85" fmla="*/ 12 h 808"/>
                  <a:gd name="T86" fmla="*/ 29 w 932"/>
                  <a:gd name="T87" fmla="*/ 11 h 808"/>
                  <a:gd name="T88" fmla="*/ 29 w 932"/>
                  <a:gd name="T89" fmla="*/ 11 h 808"/>
                  <a:gd name="T90" fmla="*/ 30 w 932"/>
                  <a:gd name="T91" fmla="*/ 10 h 808"/>
                  <a:gd name="T92" fmla="*/ 30 w 932"/>
                  <a:gd name="T93" fmla="*/ 9 h 808"/>
                  <a:gd name="T94" fmla="*/ 30 w 932"/>
                  <a:gd name="T95" fmla="*/ 9 h 808"/>
                  <a:gd name="T96" fmla="*/ 31 w 932"/>
                  <a:gd name="T97" fmla="*/ 8 h 808"/>
                  <a:gd name="T98" fmla="*/ 31 w 932"/>
                  <a:gd name="T99" fmla="*/ 7 h 808"/>
                  <a:gd name="T100" fmla="*/ 31 w 932"/>
                  <a:gd name="T101" fmla="*/ 7 h 808"/>
                  <a:gd name="T102" fmla="*/ 31 w 932"/>
                  <a:gd name="T103" fmla="*/ 6 h 808"/>
                  <a:gd name="T104" fmla="*/ 32 w 932"/>
                  <a:gd name="T105" fmla="*/ 5 h 808"/>
                  <a:gd name="T106" fmla="*/ 32 w 932"/>
                  <a:gd name="T107" fmla="*/ 4 h 808"/>
                  <a:gd name="T108" fmla="*/ 33 w 932"/>
                  <a:gd name="T109" fmla="*/ 4 h 808"/>
                  <a:gd name="T110" fmla="*/ 33 w 932"/>
                  <a:gd name="T111" fmla="*/ 3 h 808"/>
                  <a:gd name="T112" fmla="*/ 33 w 932"/>
                  <a:gd name="T113" fmla="*/ 2 h 808"/>
                  <a:gd name="T114" fmla="*/ 33 w 932"/>
                  <a:gd name="T115" fmla="*/ 1 h 808"/>
                  <a:gd name="T116" fmla="*/ 34 w 932"/>
                  <a:gd name="T117" fmla="*/ 1 h 808"/>
                  <a:gd name="T118" fmla="*/ 31 w 932"/>
                  <a:gd name="T119" fmla="*/ 8 h 808"/>
                  <a:gd name="T120" fmla="*/ 26 w 932"/>
                  <a:gd name="T121" fmla="*/ 24 h 808"/>
                  <a:gd name="T122" fmla="*/ 23 w 932"/>
                  <a:gd name="T123" fmla="*/ 30 h 80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32"/>
                  <a:gd name="T187" fmla="*/ 0 h 808"/>
                  <a:gd name="T188" fmla="*/ 932 w 932"/>
                  <a:gd name="T189" fmla="*/ 808 h 80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32" h="808">
                    <a:moveTo>
                      <a:pt x="629" y="808"/>
                    </a:moveTo>
                    <a:lnTo>
                      <a:pt x="601" y="802"/>
                    </a:lnTo>
                    <a:lnTo>
                      <a:pt x="571" y="796"/>
                    </a:lnTo>
                    <a:lnTo>
                      <a:pt x="543" y="791"/>
                    </a:lnTo>
                    <a:lnTo>
                      <a:pt x="514" y="786"/>
                    </a:lnTo>
                    <a:lnTo>
                      <a:pt x="486" y="783"/>
                    </a:lnTo>
                    <a:lnTo>
                      <a:pt x="457" y="778"/>
                    </a:lnTo>
                    <a:lnTo>
                      <a:pt x="429" y="776"/>
                    </a:lnTo>
                    <a:lnTo>
                      <a:pt x="401" y="772"/>
                    </a:lnTo>
                    <a:lnTo>
                      <a:pt x="372" y="770"/>
                    </a:lnTo>
                    <a:lnTo>
                      <a:pt x="344" y="768"/>
                    </a:lnTo>
                    <a:lnTo>
                      <a:pt x="315" y="767"/>
                    </a:lnTo>
                    <a:lnTo>
                      <a:pt x="287" y="766"/>
                    </a:lnTo>
                    <a:lnTo>
                      <a:pt x="258" y="764"/>
                    </a:lnTo>
                    <a:lnTo>
                      <a:pt x="229" y="763"/>
                    </a:lnTo>
                    <a:lnTo>
                      <a:pt x="200" y="763"/>
                    </a:lnTo>
                    <a:lnTo>
                      <a:pt x="172" y="763"/>
                    </a:lnTo>
                    <a:lnTo>
                      <a:pt x="150" y="764"/>
                    </a:lnTo>
                    <a:lnTo>
                      <a:pt x="129" y="764"/>
                    </a:lnTo>
                    <a:lnTo>
                      <a:pt x="107" y="766"/>
                    </a:lnTo>
                    <a:lnTo>
                      <a:pt x="87" y="766"/>
                    </a:lnTo>
                    <a:lnTo>
                      <a:pt x="65" y="767"/>
                    </a:lnTo>
                    <a:lnTo>
                      <a:pt x="44" y="768"/>
                    </a:lnTo>
                    <a:lnTo>
                      <a:pt x="22" y="768"/>
                    </a:lnTo>
                    <a:lnTo>
                      <a:pt x="0" y="769"/>
                    </a:lnTo>
                    <a:lnTo>
                      <a:pt x="1" y="767"/>
                    </a:lnTo>
                    <a:lnTo>
                      <a:pt x="1" y="763"/>
                    </a:lnTo>
                    <a:lnTo>
                      <a:pt x="1" y="760"/>
                    </a:lnTo>
                    <a:lnTo>
                      <a:pt x="3" y="758"/>
                    </a:lnTo>
                    <a:lnTo>
                      <a:pt x="22" y="755"/>
                    </a:lnTo>
                    <a:lnTo>
                      <a:pt x="41" y="753"/>
                    </a:lnTo>
                    <a:lnTo>
                      <a:pt x="62" y="752"/>
                    </a:lnTo>
                    <a:lnTo>
                      <a:pt x="81" y="751"/>
                    </a:lnTo>
                    <a:lnTo>
                      <a:pt x="100" y="748"/>
                    </a:lnTo>
                    <a:lnTo>
                      <a:pt x="121" y="746"/>
                    </a:lnTo>
                    <a:lnTo>
                      <a:pt x="140" y="744"/>
                    </a:lnTo>
                    <a:lnTo>
                      <a:pt x="161" y="740"/>
                    </a:lnTo>
                    <a:lnTo>
                      <a:pt x="139" y="739"/>
                    </a:lnTo>
                    <a:lnTo>
                      <a:pt x="120" y="739"/>
                    </a:lnTo>
                    <a:lnTo>
                      <a:pt x="99" y="738"/>
                    </a:lnTo>
                    <a:lnTo>
                      <a:pt x="81" y="738"/>
                    </a:lnTo>
                    <a:lnTo>
                      <a:pt x="62" y="739"/>
                    </a:lnTo>
                    <a:lnTo>
                      <a:pt x="44" y="740"/>
                    </a:lnTo>
                    <a:lnTo>
                      <a:pt x="24" y="742"/>
                    </a:lnTo>
                    <a:lnTo>
                      <a:pt x="5" y="744"/>
                    </a:lnTo>
                    <a:lnTo>
                      <a:pt x="5" y="740"/>
                    </a:lnTo>
                    <a:lnTo>
                      <a:pt x="6" y="737"/>
                    </a:lnTo>
                    <a:lnTo>
                      <a:pt x="6" y="734"/>
                    </a:lnTo>
                    <a:lnTo>
                      <a:pt x="7" y="731"/>
                    </a:lnTo>
                    <a:lnTo>
                      <a:pt x="22" y="728"/>
                    </a:lnTo>
                    <a:lnTo>
                      <a:pt x="37" y="726"/>
                    </a:lnTo>
                    <a:lnTo>
                      <a:pt x="51" y="723"/>
                    </a:lnTo>
                    <a:lnTo>
                      <a:pt x="66" y="721"/>
                    </a:lnTo>
                    <a:lnTo>
                      <a:pt x="81" y="719"/>
                    </a:lnTo>
                    <a:lnTo>
                      <a:pt x="96" y="718"/>
                    </a:lnTo>
                    <a:lnTo>
                      <a:pt x="112" y="717"/>
                    </a:lnTo>
                    <a:lnTo>
                      <a:pt x="128" y="715"/>
                    </a:lnTo>
                    <a:lnTo>
                      <a:pt x="158" y="717"/>
                    </a:lnTo>
                    <a:lnTo>
                      <a:pt x="182" y="717"/>
                    </a:lnTo>
                    <a:lnTo>
                      <a:pt x="200" y="718"/>
                    </a:lnTo>
                    <a:lnTo>
                      <a:pt x="214" y="719"/>
                    </a:lnTo>
                    <a:lnTo>
                      <a:pt x="223" y="719"/>
                    </a:lnTo>
                    <a:lnTo>
                      <a:pt x="229" y="719"/>
                    </a:lnTo>
                    <a:lnTo>
                      <a:pt x="233" y="719"/>
                    </a:lnTo>
                    <a:lnTo>
                      <a:pt x="237" y="719"/>
                    </a:lnTo>
                    <a:lnTo>
                      <a:pt x="216" y="715"/>
                    </a:lnTo>
                    <a:lnTo>
                      <a:pt x="196" y="712"/>
                    </a:lnTo>
                    <a:lnTo>
                      <a:pt x="178" y="710"/>
                    </a:lnTo>
                    <a:lnTo>
                      <a:pt x="160" y="708"/>
                    </a:lnTo>
                    <a:lnTo>
                      <a:pt x="141" y="705"/>
                    </a:lnTo>
                    <a:lnTo>
                      <a:pt x="123" y="704"/>
                    </a:lnTo>
                    <a:lnTo>
                      <a:pt x="104" y="703"/>
                    </a:lnTo>
                    <a:lnTo>
                      <a:pt x="84" y="703"/>
                    </a:lnTo>
                    <a:lnTo>
                      <a:pt x="66" y="706"/>
                    </a:lnTo>
                    <a:lnTo>
                      <a:pt x="53" y="709"/>
                    </a:lnTo>
                    <a:lnTo>
                      <a:pt x="42" y="711"/>
                    </a:lnTo>
                    <a:lnTo>
                      <a:pt x="36" y="712"/>
                    </a:lnTo>
                    <a:lnTo>
                      <a:pt x="30" y="713"/>
                    </a:lnTo>
                    <a:lnTo>
                      <a:pt x="28" y="713"/>
                    </a:lnTo>
                    <a:lnTo>
                      <a:pt x="25" y="713"/>
                    </a:lnTo>
                    <a:lnTo>
                      <a:pt x="23" y="713"/>
                    </a:lnTo>
                    <a:lnTo>
                      <a:pt x="30" y="705"/>
                    </a:lnTo>
                    <a:lnTo>
                      <a:pt x="38" y="698"/>
                    </a:lnTo>
                    <a:lnTo>
                      <a:pt x="48" y="694"/>
                    </a:lnTo>
                    <a:lnTo>
                      <a:pt x="58" y="690"/>
                    </a:lnTo>
                    <a:lnTo>
                      <a:pt x="70" y="688"/>
                    </a:lnTo>
                    <a:lnTo>
                      <a:pt x="83" y="687"/>
                    </a:lnTo>
                    <a:lnTo>
                      <a:pt x="96" y="686"/>
                    </a:lnTo>
                    <a:lnTo>
                      <a:pt x="109" y="686"/>
                    </a:lnTo>
                    <a:lnTo>
                      <a:pt x="123" y="686"/>
                    </a:lnTo>
                    <a:lnTo>
                      <a:pt x="137" y="687"/>
                    </a:lnTo>
                    <a:lnTo>
                      <a:pt x="150" y="687"/>
                    </a:lnTo>
                    <a:lnTo>
                      <a:pt x="164" y="688"/>
                    </a:lnTo>
                    <a:lnTo>
                      <a:pt x="177" y="688"/>
                    </a:lnTo>
                    <a:lnTo>
                      <a:pt x="188" y="688"/>
                    </a:lnTo>
                    <a:lnTo>
                      <a:pt x="198" y="687"/>
                    </a:lnTo>
                    <a:lnTo>
                      <a:pt x="207" y="685"/>
                    </a:lnTo>
                    <a:lnTo>
                      <a:pt x="191" y="681"/>
                    </a:lnTo>
                    <a:lnTo>
                      <a:pt x="177" y="679"/>
                    </a:lnTo>
                    <a:lnTo>
                      <a:pt x="163" y="677"/>
                    </a:lnTo>
                    <a:lnTo>
                      <a:pt x="149" y="675"/>
                    </a:lnTo>
                    <a:lnTo>
                      <a:pt x="136" y="673"/>
                    </a:lnTo>
                    <a:lnTo>
                      <a:pt x="122" y="672"/>
                    </a:lnTo>
                    <a:lnTo>
                      <a:pt x="108" y="672"/>
                    </a:lnTo>
                    <a:lnTo>
                      <a:pt x="95" y="672"/>
                    </a:lnTo>
                    <a:lnTo>
                      <a:pt x="95" y="671"/>
                    </a:lnTo>
                    <a:lnTo>
                      <a:pt x="95" y="669"/>
                    </a:lnTo>
                    <a:lnTo>
                      <a:pt x="95" y="668"/>
                    </a:lnTo>
                    <a:lnTo>
                      <a:pt x="96" y="667"/>
                    </a:lnTo>
                    <a:lnTo>
                      <a:pt x="111" y="660"/>
                    </a:lnTo>
                    <a:lnTo>
                      <a:pt x="128" y="656"/>
                    </a:lnTo>
                    <a:lnTo>
                      <a:pt x="146" y="655"/>
                    </a:lnTo>
                    <a:lnTo>
                      <a:pt x="165" y="655"/>
                    </a:lnTo>
                    <a:lnTo>
                      <a:pt x="185" y="659"/>
                    </a:lnTo>
                    <a:lnTo>
                      <a:pt x="204" y="665"/>
                    </a:lnTo>
                    <a:lnTo>
                      <a:pt x="220" y="673"/>
                    </a:lnTo>
                    <a:lnTo>
                      <a:pt x="233" y="685"/>
                    </a:lnTo>
                    <a:lnTo>
                      <a:pt x="232" y="686"/>
                    </a:lnTo>
                    <a:lnTo>
                      <a:pt x="232" y="687"/>
                    </a:lnTo>
                    <a:lnTo>
                      <a:pt x="231" y="688"/>
                    </a:lnTo>
                    <a:lnTo>
                      <a:pt x="230" y="689"/>
                    </a:lnTo>
                    <a:lnTo>
                      <a:pt x="235" y="693"/>
                    </a:lnTo>
                    <a:lnTo>
                      <a:pt x="240" y="695"/>
                    </a:lnTo>
                    <a:lnTo>
                      <a:pt x="246" y="696"/>
                    </a:lnTo>
                    <a:lnTo>
                      <a:pt x="253" y="698"/>
                    </a:lnTo>
                    <a:lnTo>
                      <a:pt x="258" y="700"/>
                    </a:lnTo>
                    <a:lnTo>
                      <a:pt x="265" y="702"/>
                    </a:lnTo>
                    <a:lnTo>
                      <a:pt x="272" y="704"/>
                    </a:lnTo>
                    <a:lnTo>
                      <a:pt x="279" y="709"/>
                    </a:lnTo>
                    <a:lnTo>
                      <a:pt x="278" y="711"/>
                    </a:lnTo>
                    <a:lnTo>
                      <a:pt x="277" y="712"/>
                    </a:lnTo>
                    <a:lnTo>
                      <a:pt x="274" y="712"/>
                    </a:lnTo>
                    <a:lnTo>
                      <a:pt x="270" y="713"/>
                    </a:lnTo>
                    <a:lnTo>
                      <a:pt x="278" y="715"/>
                    </a:lnTo>
                    <a:lnTo>
                      <a:pt x="285" y="718"/>
                    </a:lnTo>
                    <a:lnTo>
                      <a:pt x="291" y="720"/>
                    </a:lnTo>
                    <a:lnTo>
                      <a:pt x="297" y="721"/>
                    </a:lnTo>
                    <a:lnTo>
                      <a:pt x="304" y="723"/>
                    </a:lnTo>
                    <a:lnTo>
                      <a:pt x="310" y="726"/>
                    </a:lnTo>
                    <a:lnTo>
                      <a:pt x="315" y="728"/>
                    </a:lnTo>
                    <a:lnTo>
                      <a:pt x="322" y="730"/>
                    </a:lnTo>
                    <a:lnTo>
                      <a:pt x="320" y="730"/>
                    </a:lnTo>
                    <a:lnTo>
                      <a:pt x="315" y="731"/>
                    </a:lnTo>
                    <a:lnTo>
                      <a:pt x="310" y="731"/>
                    </a:lnTo>
                    <a:lnTo>
                      <a:pt x="303" y="731"/>
                    </a:lnTo>
                    <a:lnTo>
                      <a:pt x="296" y="731"/>
                    </a:lnTo>
                    <a:lnTo>
                      <a:pt x="289" y="733"/>
                    </a:lnTo>
                    <a:lnTo>
                      <a:pt x="283" y="733"/>
                    </a:lnTo>
                    <a:lnTo>
                      <a:pt x="279" y="734"/>
                    </a:lnTo>
                    <a:lnTo>
                      <a:pt x="285" y="737"/>
                    </a:lnTo>
                    <a:lnTo>
                      <a:pt x="295" y="740"/>
                    </a:lnTo>
                    <a:lnTo>
                      <a:pt x="309" y="743"/>
                    </a:lnTo>
                    <a:lnTo>
                      <a:pt x="322" y="744"/>
                    </a:lnTo>
                    <a:lnTo>
                      <a:pt x="338" y="744"/>
                    </a:lnTo>
                    <a:lnTo>
                      <a:pt x="353" y="745"/>
                    </a:lnTo>
                    <a:lnTo>
                      <a:pt x="365" y="745"/>
                    </a:lnTo>
                    <a:lnTo>
                      <a:pt x="376" y="745"/>
                    </a:lnTo>
                    <a:lnTo>
                      <a:pt x="393" y="747"/>
                    </a:lnTo>
                    <a:lnTo>
                      <a:pt x="409" y="750"/>
                    </a:lnTo>
                    <a:lnTo>
                      <a:pt x="426" y="751"/>
                    </a:lnTo>
                    <a:lnTo>
                      <a:pt x="443" y="751"/>
                    </a:lnTo>
                    <a:lnTo>
                      <a:pt x="459" y="752"/>
                    </a:lnTo>
                    <a:lnTo>
                      <a:pt x="476" y="754"/>
                    </a:lnTo>
                    <a:lnTo>
                      <a:pt x="492" y="758"/>
                    </a:lnTo>
                    <a:lnTo>
                      <a:pt x="509" y="762"/>
                    </a:lnTo>
                    <a:lnTo>
                      <a:pt x="535" y="764"/>
                    </a:lnTo>
                    <a:lnTo>
                      <a:pt x="555" y="767"/>
                    </a:lnTo>
                    <a:lnTo>
                      <a:pt x="570" y="768"/>
                    </a:lnTo>
                    <a:lnTo>
                      <a:pt x="580" y="769"/>
                    </a:lnTo>
                    <a:lnTo>
                      <a:pt x="587" y="769"/>
                    </a:lnTo>
                    <a:lnTo>
                      <a:pt x="592" y="769"/>
                    </a:lnTo>
                    <a:lnTo>
                      <a:pt x="595" y="769"/>
                    </a:lnTo>
                    <a:lnTo>
                      <a:pt x="599" y="769"/>
                    </a:lnTo>
                    <a:lnTo>
                      <a:pt x="594" y="768"/>
                    </a:lnTo>
                    <a:lnTo>
                      <a:pt x="585" y="766"/>
                    </a:lnTo>
                    <a:lnTo>
                      <a:pt x="572" y="763"/>
                    </a:lnTo>
                    <a:lnTo>
                      <a:pt x="559" y="760"/>
                    </a:lnTo>
                    <a:lnTo>
                      <a:pt x="546" y="756"/>
                    </a:lnTo>
                    <a:lnTo>
                      <a:pt x="535" y="754"/>
                    </a:lnTo>
                    <a:lnTo>
                      <a:pt x="526" y="752"/>
                    </a:lnTo>
                    <a:lnTo>
                      <a:pt x="522" y="751"/>
                    </a:lnTo>
                    <a:lnTo>
                      <a:pt x="533" y="748"/>
                    </a:lnTo>
                    <a:lnTo>
                      <a:pt x="544" y="747"/>
                    </a:lnTo>
                    <a:lnTo>
                      <a:pt x="554" y="747"/>
                    </a:lnTo>
                    <a:lnTo>
                      <a:pt x="564" y="747"/>
                    </a:lnTo>
                    <a:lnTo>
                      <a:pt x="576" y="748"/>
                    </a:lnTo>
                    <a:lnTo>
                      <a:pt x="588" y="751"/>
                    </a:lnTo>
                    <a:lnTo>
                      <a:pt x="600" y="752"/>
                    </a:lnTo>
                    <a:lnTo>
                      <a:pt x="613" y="753"/>
                    </a:lnTo>
                    <a:lnTo>
                      <a:pt x="614" y="752"/>
                    </a:lnTo>
                    <a:lnTo>
                      <a:pt x="616" y="751"/>
                    </a:lnTo>
                    <a:lnTo>
                      <a:pt x="617" y="750"/>
                    </a:lnTo>
                    <a:lnTo>
                      <a:pt x="618" y="750"/>
                    </a:lnTo>
                    <a:lnTo>
                      <a:pt x="614" y="747"/>
                    </a:lnTo>
                    <a:lnTo>
                      <a:pt x="611" y="745"/>
                    </a:lnTo>
                    <a:lnTo>
                      <a:pt x="605" y="744"/>
                    </a:lnTo>
                    <a:lnTo>
                      <a:pt x="601" y="743"/>
                    </a:lnTo>
                    <a:lnTo>
                      <a:pt x="596" y="742"/>
                    </a:lnTo>
                    <a:lnTo>
                      <a:pt x="591" y="742"/>
                    </a:lnTo>
                    <a:lnTo>
                      <a:pt x="587" y="742"/>
                    </a:lnTo>
                    <a:lnTo>
                      <a:pt x="584" y="742"/>
                    </a:lnTo>
                    <a:lnTo>
                      <a:pt x="584" y="740"/>
                    </a:lnTo>
                    <a:lnTo>
                      <a:pt x="584" y="738"/>
                    </a:lnTo>
                    <a:lnTo>
                      <a:pt x="584" y="737"/>
                    </a:lnTo>
                    <a:lnTo>
                      <a:pt x="585" y="736"/>
                    </a:lnTo>
                    <a:lnTo>
                      <a:pt x="589" y="735"/>
                    </a:lnTo>
                    <a:lnTo>
                      <a:pt x="596" y="735"/>
                    </a:lnTo>
                    <a:lnTo>
                      <a:pt x="604" y="734"/>
                    </a:lnTo>
                    <a:lnTo>
                      <a:pt x="612" y="733"/>
                    </a:lnTo>
                    <a:lnTo>
                      <a:pt x="620" y="730"/>
                    </a:lnTo>
                    <a:lnTo>
                      <a:pt x="627" y="728"/>
                    </a:lnTo>
                    <a:lnTo>
                      <a:pt x="633" y="726"/>
                    </a:lnTo>
                    <a:lnTo>
                      <a:pt x="635" y="721"/>
                    </a:lnTo>
                    <a:lnTo>
                      <a:pt x="634" y="721"/>
                    </a:lnTo>
                    <a:lnTo>
                      <a:pt x="631" y="721"/>
                    </a:lnTo>
                    <a:lnTo>
                      <a:pt x="630" y="721"/>
                    </a:lnTo>
                    <a:lnTo>
                      <a:pt x="628" y="721"/>
                    </a:lnTo>
                    <a:lnTo>
                      <a:pt x="629" y="720"/>
                    </a:lnTo>
                    <a:lnTo>
                      <a:pt x="629" y="719"/>
                    </a:lnTo>
                    <a:lnTo>
                      <a:pt x="629" y="718"/>
                    </a:lnTo>
                    <a:lnTo>
                      <a:pt x="629" y="717"/>
                    </a:lnTo>
                    <a:lnTo>
                      <a:pt x="635" y="715"/>
                    </a:lnTo>
                    <a:lnTo>
                      <a:pt x="641" y="714"/>
                    </a:lnTo>
                    <a:lnTo>
                      <a:pt x="646" y="714"/>
                    </a:lnTo>
                    <a:lnTo>
                      <a:pt x="652" y="713"/>
                    </a:lnTo>
                    <a:lnTo>
                      <a:pt x="651" y="706"/>
                    </a:lnTo>
                    <a:lnTo>
                      <a:pt x="646" y="704"/>
                    </a:lnTo>
                    <a:lnTo>
                      <a:pt x="641" y="704"/>
                    </a:lnTo>
                    <a:lnTo>
                      <a:pt x="635" y="704"/>
                    </a:lnTo>
                    <a:lnTo>
                      <a:pt x="635" y="702"/>
                    </a:lnTo>
                    <a:lnTo>
                      <a:pt x="636" y="698"/>
                    </a:lnTo>
                    <a:lnTo>
                      <a:pt x="636" y="695"/>
                    </a:lnTo>
                    <a:lnTo>
                      <a:pt x="637" y="693"/>
                    </a:lnTo>
                    <a:lnTo>
                      <a:pt x="649" y="690"/>
                    </a:lnTo>
                    <a:lnTo>
                      <a:pt x="654" y="688"/>
                    </a:lnTo>
                    <a:lnTo>
                      <a:pt x="657" y="687"/>
                    </a:lnTo>
                    <a:lnTo>
                      <a:pt x="658" y="686"/>
                    </a:lnTo>
                    <a:lnTo>
                      <a:pt x="655" y="684"/>
                    </a:lnTo>
                    <a:lnTo>
                      <a:pt x="653" y="681"/>
                    </a:lnTo>
                    <a:lnTo>
                      <a:pt x="650" y="680"/>
                    </a:lnTo>
                    <a:lnTo>
                      <a:pt x="644" y="679"/>
                    </a:lnTo>
                    <a:lnTo>
                      <a:pt x="644" y="668"/>
                    </a:lnTo>
                    <a:lnTo>
                      <a:pt x="646" y="661"/>
                    </a:lnTo>
                    <a:lnTo>
                      <a:pt x="651" y="659"/>
                    </a:lnTo>
                    <a:lnTo>
                      <a:pt x="660" y="656"/>
                    </a:lnTo>
                    <a:lnTo>
                      <a:pt x="660" y="654"/>
                    </a:lnTo>
                    <a:lnTo>
                      <a:pt x="660" y="653"/>
                    </a:lnTo>
                    <a:lnTo>
                      <a:pt x="660" y="651"/>
                    </a:lnTo>
                    <a:lnTo>
                      <a:pt x="660" y="650"/>
                    </a:lnTo>
                    <a:lnTo>
                      <a:pt x="659" y="648"/>
                    </a:lnTo>
                    <a:lnTo>
                      <a:pt x="657" y="648"/>
                    </a:lnTo>
                    <a:lnTo>
                      <a:pt x="655" y="648"/>
                    </a:lnTo>
                    <a:lnTo>
                      <a:pt x="653" y="647"/>
                    </a:lnTo>
                    <a:lnTo>
                      <a:pt x="653" y="642"/>
                    </a:lnTo>
                    <a:lnTo>
                      <a:pt x="654" y="637"/>
                    </a:lnTo>
                    <a:lnTo>
                      <a:pt x="657" y="632"/>
                    </a:lnTo>
                    <a:lnTo>
                      <a:pt x="658" y="629"/>
                    </a:lnTo>
                    <a:lnTo>
                      <a:pt x="662" y="629"/>
                    </a:lnTo>
                    <a:lnTo>
                      <a:pt x="668" y="628"/>
                    </a:lnTo>
                    <a:lnTo>
                      <a:pt x="672" y="628"/>
                    </a:lnTo>
                    <a:lnTo>
                      <a:pt x="677" y="628"/>
                    </a:lnTo>
                    <a:lnTo>
                      <a:pt x="676" y="627"/>
                    </a:lnTo>
                    <a:lnTo>
                      <a:pt x="676" y="626"/>
                    </a:lnTo>
                    <a:lnTo>
                      <a:pt x="676" y="625"/>
                    </a:lnTo>
                    <a:lnTo>
                      <a:pt x="676" y="623"/>
                    </a:lnTo>
                    <a:lnTo>
                      <a:pt x="671" y="622"/>
                    </a:lnTo>
                    <a:lnTo>
                      <a:pt x="668" y="620"/>
                    </a:lnTo>
                    <a:lnTo>
                      <a:pt x="664" y="619"/>
                    </a:lnTo>
                    <a:lnTo>
                      <a:pt x="662" y="618"/>
                    </a:lnTo>
                    <a:lnTo>
                      <a:pt x="663" y="612"/>
                    </a:lnTo>
                    <a:lnTo>
                      <a:pt x="663" y="609"/>
                    </a:lnTo>
                    <a:lnTo>
                      <a:pt x="664" y="605"/>
                    </a:lnTo>
                    <a:lnTo>
                      <a:pt x="667" y="603"/>
                    </a:lnTo>
                    <a:lnTo>
                      <a:pt x="671" y="603"/>
                    </a:lnTo>
                    <a:lnTo>
                      <a:pt x="676" y="603"/>
                    </a:lnTo>
                    <a:lnTo>
                      <a:pt x="680" y="603"/>
                    </a:lnTo>
                    <a:lnTo>
                      <a:pt x="685" y="602"/>
                    </a:lnTo>
                    <a:lnTo>
                      <a:pt x="686" y="601"/>
                    </a:lnTo>
                    <a:lnTo>
                      <a:pt x="686" y="600"/>
                    </a:lnTo>
                    <a:lnTo>
                      <a:pt x="687" y="598"/>
                    </a:lnTo>
                    <a:lnTo>
                      <a:pt x="688" y="598"/>
                    </a:lnTo>
                    <a:lnTo>
                      <a:pt x="687" y="596"/>
                    </a:lnTo>
                    <a:lnTo>
                      <a:pt x="685" y="595"/>
                    </a:lnTo>
                    <a:lnTo>
                      <a:pt x="680" y="594"/>
                    </a:lnTo>
                    <a:lnTo>
                      <a:pt x="674" y="592"/>
                    </a:lnTo>
                    <a:lnTo>
                      <a:pt x="672" y="587"/>
                    </a:lnTo>
                    <a:lnTo>
                      <a:pt x="674" y="584"/>
                    </a:lnTo>
                    <a:lnTo>
                      <a:pt x="674" y="580"/>
                    </a:lnTo>
                    <a:lnTo>
                      <a:pt x="676" y="573"/>
                    </a:lnTo>
                    <a:lnTo>
                      <a:pt x="687" y="569"/>
                    </a:lnTo>
                    <a:lnTo>
                      <a:pt x="694" y="567"/>
                    </a:lnTo>
                    <a:lnTo>
                      <a:pt x="697" y="565"/>
                    </a:lnTo>
                    <a:lnTo>
                      <a:pt x="699" y="564"/>
                    </a:lnTo>
                    <a:lnTo>
                      <a:pt x="694" y="563"/>
                    </a:lnTo>
                    <a:lnTo>
                      <a:pt x="691" y="562"/>
                    </a:lnTo>
                    <a:lnTo>
                      <a:pt x="687" y="561"/>
                    </a:lnTo>
                    <a:lnTo>
                      <a:pt x="683" y="560"/>
                    </a:lnTo>
                    <a:lnTo>
                      <a:pt x="688" y="548"/>
                    </a:lnTo>
                    <a:lnTo>
                      <a:pt x="696" y="544"/>
                    </a:lnTo>
                    <a:lnTo>
                      <a:pt x="702" y="542"/>
                    </a:lnTo>
                    <a:lnTo>
                      <a:pt x="703" y="534"/>
                    </a:lnTo>
                    <a:lnTo>
                      <a:pt x="701" y="534"/>
                    </a:lnTo>
                    <a:lnTo>
                      <a:pt x="699" y="534"/>
                    </a:lnTo>
                    <a:lnTo>
                      <a:pt x="695" y="534"/>
                    </a:lnTo>
                    <a:lnTo>
                      <a:pt x="693" y="534"/>
                    </a:lnTo>
                    <a:lnTo>
                      <a:pt x="694" y="530"/>
                    </a:lnTo>
                    <a:lnTo>
                      <a:pt x="694" y="527"/>
                    </a:lnTo>
                    <a:lnTo>
                      <a:pt x="694" y="524"/>
                    </a:lnTo>
                    <a:lnTo>
                      <a:pt x="694" y="521"/>
                    </a:lnTo>
                    <a:lnTo>
                      <a:pt x="699" y="521"/>
                    </a:lnTo>
                    <a:lnTo>
                      <a:pt x="703" y="519"/>
                    </a:lnTo>
                    <a:lnTo>
                      <a:pt x="708" y="518"/>
                    </a:lnTo>
                    <a:lnTo>
                      <a:pt x="711" y="514"/>
                    </a:lnTo>
                    <a:lnTo>
                      <a:pt x="710" y="513"/>
                    </a:lnTo>
                    <a:lnTo>
                      <a:pt x="709" y="512"/>
                    </a:lnTo>
                    <a:lnTo>
                      <a:pt x="707" y="511"/>
                    </a:lnTo>
                    <a:lnTo>
                      <a:pt x="703" y="510"/>
                    </a:lnTo>
                    <a:lnTo>
                      <a:pt x="703" y="506"/>
                    </a:lnTo>
                    <a:lnTo>
                      <a:pt x="703" y="503"/>
                    </a:lnTo>
                    <a:lnTo>
                      <a:pt x="703" y="499"/>
                    </a:lnTo>
                    <a:lnTo>
                      <a:pt x="703" y="497"/>
                    </a:lnTo>
                    <a:lnTo>
                      <a:pt x="708" y="496"/>
                    </a:lnTo>
                    <a:lnTo>
                      <a:pt x="712" y="496"/>
                    </a:lnTo>
                    <a:lnTo>
                      <a:pt x="716" y="495"/>
                    </a:lnTo>
                    <a:lnTo>
                      <a:pt x="720" y="495"/>
                    </a:lnTo>
                    <a:lnTo>
                      <a:pt x="720" y="493"/>
                    </a:lnTo>
                    <a:lnTo>
                      <a:pt x="720" y="491"/>
                    </a:lnTo>
                    <a:lnTo>
                      <a:pt x="719" y="489"/>
                    </a:lnTo>
                    <a:lnTo>
                      <a:pt x="719" y="488"/>
                    </a:lnTo>
                    <a:lnTo>
                      <a:pt x="717" y="488"/>
                    </a:lnTo>
                    <a:lnTo>
                      <a:pt x="715" y="487"/>
                    </a:lnTo>
                    <a:lnTo>
                      <a:pt x="712" y="487"/>
                    </a:lnTo>
                    <a:lnTo>
                      <a:pt x="710" y="486"/>
                    </a:lnTo>
                    <a:lnTo>
                      <a:pt x="710" y="484"/>
                    </a:lnTo>
                    <a:lnTo>
                      <a:pt x="710" y="480"/>
                    </a:lnTo>
                    <a:lnTo>
                      <a:pt x="710" y="478"/>
                    </a:lnTo>
                    <a:lnTo>
                      <a:pt x="710" y="476"/>
                    </a:lnTo>
                    <a:lnTo>
                      <a:pt x="713" y="474"/>
                    </a:lnTo>
                    <a:lnTo>
                      <a:pt x="717" y="473"/>
                    </a:lnTo>
                    <a:lnTo>
                      <a:pt x="720" y="473"/>
                    </a:lnTo>
                    <a:lnTo>
                      <a:pt x="725" y="472"/>
                    </a:lnTo>
                    <a:lnTo>
                      <a:pt x="725" y="471"/>
                    </a:lnTo>
                    <a:lnTo>
                      <a:pt x="725" y="469"/>
                    </a:lnTo>
                    <a:lnTo>
                      <a:pt x="725" y="468"/>
                    </a:lnTo>
                    <a:lnTo>
                      <a:pt x="725" y="466"/>
                    </a:lnTo>
                    <a:lnTo>
                      <a:pt x="722" y="465"/>
                    </a:lnTo>
                    <a:lnTo>
                      <a:pt x="720" y="465"/>
                    </a:lnTo>
                    <a:lnTo>
                      <a:pt x="719" y="465"/>
                    </a:lnTo>
                    <a:lnTo>
                      <a:pt x="717" y="464"/>
                    </a:lnTo>
                    <a:lnTo>
                      <a:pt x="717" y="462"/>
                    </a:lnTo>
                    <a:lnTo>
                      <a:pt x="718" y="459"/>
                    </a:lnTo>
                    <a:lnTo>
                      <a:pt x="718" y="455"/>
                    </a:lnTo>
                    <a:lnTo>
                      <a:pt x="718" y="453"/>
                    </a:lnTo>
                    <a:lnTo>
                      <a:pt x="722" y="452"/>
                    </a:lnTo>
                    <a:lnTo>
                      <a:pt x="727" y="451"/>
                    </a:lnTo>
                    <a:lnTo>
                      <a:pt x="730" y="451"/>
                    </a:lnTo>
                    <a:lnTo>
                      <a:pt x="735" y="449"/>
                    </a:lnTo>
                    <a:lnTo>
                      <a:pt x="734" y="444"/>
                    </a:lnTo>
                    <a:lnTo>
                      <a:pt x="732" y="440"/>
                    </a:lnTo>
                    <a:lnTo>
                      <a:pt x="728" y="440"/>
                    </a:lnTo>
                    <a:lnTo>
                      <a:pt x="726" y="439"/>
                    </a:lnTo>
                    <a:lnTo>
                      <a:pt x="727" y="432"/>
                    </a:lnTo>
                    <a:lnTo>
                      <a:pt x="727" y="428"/>
                    </a:lnTo>
                    <a:lnTo>
                      <a:pt x="728" y="424"/>
                    </a:lnTo>
                    <a:lnTo>
                      <a:pt x="729" y="422"/>
                    </a:lnTo>
                    <a:lnTo>
                      <a:pt x="733" y="421"/>
                    </a:lnTo>
                    <a:lnTo>
                      <a:pt x="736" y="421"/>
                    </a:lnTo>
                    <a:lnTo>
                      <a:pt x="740" y="420"/>
                    </a:lnTo>
                    <a:lnTo>
                      <a:pt x="743" y="420"/>
                    </a:lnTo>
                    <a:lnTo>
                      <a:pt x="743" y="419"/>
                    </a:lnTo>
                    <a:lnTo>
                      <a:pt x="743" y="416"/>
                    </a:lnTo>
                    <a:lnTo>
                      <a:pt x="743" y="415"/>
                    </a:lnTo>
                    <a:lnTo>
                      <a:pt x="743" y="414"/>
                    </a:lnTo>
                    <a:lnTo>
                      <a:pt x="742" y="413"/>
                    </a:lnTo>
                    <a:lnTo>
                      <a:pt x="740" y="413"/>
                    </a:lnTo>
                    <a:lnTo>
                      <a:pt x="738" y="412"/>
                    </a:lnTo>
                    <a:lnTo>
                      <a:pt x="736" y="412"/>
                    </a:lnTo>
                    <a:lnTo>
                      <a:pt x="736" y="410"/>
                    </a:lnTo>
                    <a:lnTo>
                      <a:pt x="736" y="406"/>
                    </a:lnTo>
                    <a:lnTo>
                      <a:pt x="736" y="404"/>
                    </a:lnTo>
                    <a:lnTo>
                      <a:pt x="736" y="402"/>
                    </a:lnTo>
                    <a:lnTo>
                      <a:pt x="742" y="401"/>
                    </a:lnTo>
                    <a:lnTo>
                      <a:pt x="747" y="399"/>
                    </a:lnTo>
                    <a:lnTo>
                      <a:pt x="752" y="398"/>
                    </a:lnTo>
                    <a:lnTo>
                      <a:pt x="758" y="397"/>
                    </a:lnTo>
                    <a:lnTo>
                      <a:pt x="759" y="396"/>
                    </a:lnTo>
                    <a:lnTo>
                      <a:pt x="759" y="394"/>
                    </a:lnTo>
                    <a:lnTo>
                      <a:pt x="759" y="393"/>
                    </a:lnTo>
                    <a:lnTo>
                      <a:pt x="760" y="391"/>
                    </a:lnTo>
                    <a:lnTo>
                      <a:pt x="755" y="390"/>
                    </a:lnTo>
                    <a:lnTo>
                      <a:pt x="752" y="390"/>
                    </a:lnTo>
                    <a:lnTo>
                      <a:pt x="749" y="390"/>
                    </a:lnTo>
                    <a:lnTo>
                      <a:pt x="744" y="389"/>
                    </a:lnTo>
                    <a:lnTo>
                      <a:pt x="743" y="386"/>
                    </a:lnTo>
                    <a:lnTo>
                      <a:pt x="744" y="383"/>
                    </a:lnTo>
                    <a:lnTo>
                      <a:pt x="744" y="381"/>
                    </a:lnTo>
                    <a:lnTo>
                      <a:pt x="746" y="377"/>
                    </a:lnTo>
                    <a:lnTo>
                      <a:pt x="751" y="376"/>
                    </a:lnTo>
                    <a:lnTo>
                      <a:pt x="754" y="376"/>
                    </a:lnTo>
                    <a:lnTo>
                      <a:pt x="758" y="376"/>
                    </a:lnTo>
                    <a:lnTo>
                      <a:pt x="762" y="374"/>
                    </a:lnTo>
                    <a:lnTo>
                      <a:pt x="761" y="373"/>
                    </a:lnTo>
                    <a:lnTo>
                      <a:pt x="761" y="371"/>
                    </a:lnTo>
                    <a:lnTo>
                      <a:pt x="761" y="370"/>
                    </a:lnTo>
                    <a:lnTo>
                      <a:pt x="761" y="369"/>
                    </a:lnTo>
                    <a:lnTo>
                      <a:pt x="760" y="368"/>
                    </a:lnTo>
                    <a:lnTo>
                      <a:pt x="758" y="368"/>
                    </a:lnTo>
                    <a:lnTo>
                      <a:pt x="757" y="366"/>
                    </a:lnTo>
                    <a:lnTo>
                      <a:pt x="754" y="366"/>
                    </a:lnTo>
                    <a:lnTo>
                      <a:pt x="754" y="361"/>
                    </a:lnTo>
                    <a:lnTo>
                      <a:pt x="754" y="356"/>
                    </a:lnTo>
                    <a:lnTo>
                      <a:pt x="755" y="353"/>
                    </a:lnTo>
                    <a:lnTo>
                      <a:pt x="757" y="349"/>
                    </a:lnTo>
                    <a:lnTo>
                      <a:pt x="760" y="348"/>
                    </a:lnTo>
                    <a:lnTo>
                      <a:pt x="765" y="348"/>
                    </a:lnTo>
                    <a:lnTo>
                      <a:pt x="768" y="347"/>
                    </a:lnTo>
                    <a:lnTo>
                      <a:pt x="771" y="347"/>
                    </a:lnTo>
                    <a:lnTo>
                      <a:pt x="773" y="345"/>
                    </a:lnTo>
                    <a:lnTo>
                      <a:pt x="773" y="344"/>
                    </a:lnTo>
                    <a:lnTo>
                      <a:pt x="773" y="341"/>
                    </a:lnTo>
                    <a:lnTo>
                      <a:pt x="773" y="339"/>
                    </a:lnTo>
                    <a:lnTo>
                      <a:pt x="771" y="338"/>
                    </a:lnTo>
                    <a:lnTo>
                      <a:pt x="769" y="337"/>
                    </a:lnTo>
                    <a:lnTo>
                      <a:pt x="768" y="337"/>
                    </a:lnTo>
                    <a:lnTo>
                      <a:pt x="766" y="336"/>
                    </a:lnTo>
                    <a:lnTo>
                      <a:pt x="766" y="335"/>
                    </a:lnTo>
                    <a:lnTo>
                      <a:pt x="766" y="333"/>
                    </a:lnTo>
                    <a:lnTo>
                      <a:pt x="766" y="331"/>
                    </a:lnTo>
                    <a:lnTo>
                      <a:pt x="767" y="330"/>
                    </a:lnTo>
                    <a:lnTo>
                      <a:pt x="773" y="330"/>
                    </a:lnTo>
                    <a:lnTo>
                      <a:pt x="778" y="330"/>
                    </a:lnTo>
                    <a:lnTo>
                      <a:pt x="783" y="329"/>
                    </a:lnTo>
                    <a:lnTo>
                      <a:pt x="790" y="324"/>
                    </a:lnTo>
                    <a:lnTo>
                      <a:pt x="786" y="323"/>
                    </a:lnTo>
                    <a:lnTo>
                      <a:pt x="783" y="322"/>
                    </a:lnTo>
                    <a:lnTo>
                      <a:pt x="778" y="322"/>
                    </a:lnTo>
                    <a:lnTo>
                      <a:pt x="771" y="321"/>
                    </a:lnTo>
                    <a:lnTo>
                      <a:pt x="774" y="308"/>
                    </a:lnTo>
                    <a:lnTo>
                      <a:pt x="778" y="306"/>
                    </a:lnTo>
                    <a:lnTo>
                      <a:pt x="786" y="307"/>
                    </a:lnTo>
                    <a:lnTo>
                      <a:pt x="798" y="303"/>
                    </a:lnTo>
                    <a:lnTo>
                      <a:pt x="798" y="302"/>
                    </a:lnTo>
                    <a:lnTo>
                      <a:pt x="798" y="300"/>
                    </a:lnTo>
                    <a:lnTo>
                      <a:pt x="796" y="300"/>
                    </a:lnTo>
                    <a:lnTo>
                      <a:pt x="796" y="299"/>
                    </a:lnTo>
                    <a:lnTo>
                      <a:pt x="793" y="298"/>
                    </a:lnTo>
                    <a:lnTo>
                      <a:pt x="790" y="297"/>
                    </a:lnTo>
                    <a:lnTo>
                      <a:pt x="785" y="297"/>
                    </a:lnTo>
                    <a:lnTo>
                      <a:pt x="782" y="296"/>
                    </a:lnTo>
                    <a:lnTo>
                      <a:pt x="783" y="291"/>
                    </a:lnTo>
                    <a:lnTo>
                      <a:pt x="785" y="288"/>
                    </a:lnTo>
                    <a:lnTo>
                      <a:pt x="786" y="285"/>
                    </a:lnTo>
                    <a:lnTo>
                      <a:pt x="787" y="280"/>
                    </a:lnTo>
                    <a:lnTo>
                      <a:pt x="792" y="279"/>
                    </a:lnTo>
                    <a:lnTo>
                      <a:pt x="796" y="278"/>
                    </a:lnTo>
                    <a:lnTo>
                      <a:pt x="802" y="278"/>
                    </a:lnTo>
                    <a:lnTo>
                      <a:pt x="807" y="277"/>
                    </a:lnTo>
                    <a:lnTo>
                      <a:pt x="807" y="275"/>
                    </a:lnTo>
                    <a:lnTo>
                      <a:pt x="807" y="274"/>
                    </a:lnTo>
                    <a:lnTo>
                      <a:pt x="807" y="272"/>
                    </a:lnTo>
                    <a:lnTo>
                      <a:pt x="807" y="271"/>
                    </a:lnTo>
                    <a:lnTo>
                      <a:pt x="803" y="270"/>
                    </a:lnTo>
                    <a:lnTo>
                      <a:pt x="801" y="269"/>
                    </a:lnTo>
                    <a:lnTo>
                      <a:pt x="799" y="269"/>
                    </a:lnTo>
                    <a:lnTo>
                      <a:pt x="794" y="269"/>
                    </a:lnTo>
                    <a:lnTo>
                      <a:pt x="795" y="265"/>
                    </a:lnTo>
                    <a:lnTo>
                      <a:pt x="795" y="262"/>
                    </a:lnTo>
                    <a:lnTo>
                      <a:pt x="796" y="258"/>
                    </a:lnTo>
                    <a:lnTo>
                      <a:pt x="796" y="255"/>
                    </a:lnTo>
                    <a:lnTo>
                      <a:pt x="800" y="254"/>
                    </a:lnTo>
                    <a:lnTo>
                      <a:pt x="803" y="254"/>
                    </a:lnTo>
                    <a:lnTo>
                      <a:pt x="805" y="253"/>
                    </a:lnTo>
                    <a:lnTo>
                      <a:pt x="809" y="253"/>
                    </a:lnTo>
                    <a:lnTo>
                      <a:pt x="809" y="250"/>
                    </a:lnTo>
                    <a:lnTo>
                      <a:pt x="809" y="248"/>
                    </a:lnTo>
                    <a:lnTo>
                      <a:pt x="809" y="247"/>
                    </a:lnTo>
                    <a:lnTo>
                      <a:pt x="809" y="245"/>
                    </a:lnTo>
                    <a:lnTo>
                      <a:pt x="808" y="245"/>
                    </a:lnTo>
                    <a:lnTo>
                      <a:pt x="805" y="244"/>
                    </a:lnTo>
                    <a:lnTo>
                      <a:pt x="804" y="244"/>
                    </a:lnTo>
                    <a:lnTo>
                      <a:pt x="803" y="244"/>
                    </a:lnTo>
                    <a:lnTo>
                      <a:pt x="804" y="240"/>
                    </a:lnTo>
                    <a:lnTo>
                      <a:pt x="804" y="237"/>
                    </a:lnTo>
                    <a:lnTo>
                      <a:pt x="805" y="235"/>
                    </a:lnTo>
                    <a:lnTo>
                      <a:pt x="807" y="231"/>
                    </a:lnTo>
                    <a:lnTo>
                      <a:pt x="813" y="230"/>
                    </a:lnTo>
                    <a:lnTo>
                      <a:pt x="820" y="230"/>
                    </a:lnTo>
                    <a:lnTo>
                      <a:pt x="827" y="228"/>
                    </a:lnTo>
                    <a:lnTo>
                      <a:pt x="834" y="224"/>
                    </a:lnTo>
                    <a:lnTo>
                      <a:pt x="827" y="222"/>
                    </a:lnTo>
                    <a:lnTo>
                      <a:pt x="821" y="221"/>
                    </a:lnTo>
                    <a:lnTo>
                      <a:pt x="816" y="221"/>
                    </a:lnTo>
                    <a:lnTo>
                      <a:pt x="811" y="221"/>
                    </a:lnTo>
                    <a:lnTo>
                      <a:pt x="815" y="212"/>
                    </a:lnTo>
                    <a:lnTo>
                      <a:pt x="817" y="207"/>
                    </a:lnTo>
                    <a:lnTo>
                      <a:pt x="823" y="206"/>
                    </a:lnTo>
                    <a:lnTo>
                      <a:pt x="833" y="206"/>
                    </a:lnTo>
                    <a:lnTo>
                      <a:pt x="833" y="204"/>
                    </a:lnTo>
                    <a:lnTo>
                      <a:pt x="834" y="203"/>
                    </a:lnTo>
                    <a:lnTo>
                      <a:pt x="834" y="200"/>
                    </a:lnTo>
                    <a:lnTo>
                      <a:pt x="834" y="199"/>
                    </a:lnTo>
                    <a:lnTo>
                      <a:pt x="831" y="200"/>
                    </a:lnTo>
                    <a:lnTo>
                      <a:pt x="827" y="200"/>
                    </a:lnTo>
                    <a:lnTo>
                      <a:pt x="824" y="200"/>
                    </a:lnTo>
                    <a:lnTo>
                      <a:pt x="819" y="200"/>
                    </a:lnTo>
                    <a:lnTo>
                      <a:pt x="821" y="195"/>
                    </a:lnTo>
                    <a:lnTo>
                      <a:pt x="824" y="190"/>
                    </a:lnTo>
                    <a:lnTo>
                      <a:pt x="826" y="185"/>
                    </a:lnTo>
                    <a:lnTo>
                      <a:pt x="828" y="180"/>
                    </a:lnTo>
                    <a:lnTo>
                      <a:pt x="833" y="180"/>
                    </a:lnTo>
                    <a:lnTo>
                      <a:pt x="837" y="180"/>
                    </a:lnTo>
                    <a:lnTo>
                      <a:pt x="843" y="180"/>
                    </a:lnTo>
                    <a:lnTo>
                      <a:pt x="848" y="180"/>
                    </a:lnTo>
                    <a:lnTo>
                      <a:pt x="849" y="179"/>
                    </a:lnTo>
                    <a:lnTo>
                      <a:pt x="850" y="178"/>
                    </a:lnTo>
                    <a:lnTo>
                      <a:pt x="850" y="177"/>
                    </a:lnTo>
                    <a:lnTo>
                      <a:pt x="851" y="177"/>
                    </a:lnTo>
                    <a:lnTo>
                      <a:pt x="846" y="173"/>
                    </a:lnTo>
                    <a:lnTo>
                      <a:pt x="841" y="172"/>
                    </a:lnTo>
                    <a:lnTo>
                      <a:pt x="836" y="172"/>
                    </a:lnTo>
                    <a:lnTo>
                      <a:pt x="833" y="172"/>
                    </a:lnTo>
                    <a:lnTo>
                      <a:pt x="836" y="160"/>
                    </a:lnTo>
                    <a:lnTo>
                      <a:pt x="840" y="154"/>
                    </a:lnTo>
                    <a:lnTo>
                      <a:pt x="845" y="152"/>
                    </a:lnTo>
                    <a:lnTo>
                      <a:pt x="854" y="146"/>
                    </a:lnTo>
                    <a:lnTo>
                      <a:pt x="849" y="140"/>
                    </a:lnTo>
                    <a:lnTo>
                      <a:pt x="846" y="136"/>
                    </a:lnTo>
                    <a:lnTo>
                      <a:pt x="846" y="132"/>
                    </a:lnTo>
                    <a:lnTo>
                      <a:pt x="850" y="130"/>
                    </a:lnTo>
                    <a:lnTo>
                      <a:pt x="854" y="127"/>
                    </a:lnTo>
                    <a:lnTo>
                      <a:pt x="859" y="125"/>
                    </a:lnTo>
                    <a:lnTo>
                      <a:pt x="863" y="123"/>
                    </a:lnTo>
                    <a:lnTo>
                      <a:pt x="868" y="121"/>
                    </a:lnTo>
                    <a:lnTo>
                      <a:pt x="868" y="120"/>
                    </a:lnTo>
                    <a:lnTo>
                      <a:pt x="868" y="119"/>
                    </a:lnTo>
                    <a:lnTo>
                      <a:pt x="868" y="117"/>
                    </a:lnTo>
                    <a:lnTo>
                      <a:pt x="868" y="116"/>
                    </a:lnTo>
                    <a:lnTo>
                      <a:pt x="867" y="115"/>
                    </a:lnTo>
                    <a:lnTo>
                      <a:pt x="866" y="114"/>
                    </a:lnTo>
                    <a:lnTo>
                      <a:pt x="863" y="114"/>
                    </a:lnTo>
                    <a:lnTo>
                      <a:pt x="862" y="113"/>
                    </a:lnTo>
                    <a:lnTo>
                      <a:pt x="863" y="105"/>
                    </a:lnTo>
                    <a:lnTo>
                      <a:pt x="868" y="103"/>
                    </a:lnTo>
                    <a:lnTo>
                      <a:pt x="876" y="103"/>
                    </a:lnTo>
                    <a:lnTo>
                      <a:pt x="884" y="104"/>
                    </a:lnTo>
                    <a:lnTo>
                      <a:pt x="884" y="102"/>
                    </a:lnTo>
                    <a:lnTo>
                      <a:pt x="884" y="100"/>
                    </a:lnTo>
                    <a:lnTo>
                      <a:pt x="884" y="98"/>
                    </a:lnTo>
                    <a:lnTo>
                      <a:pt x="884" y="96"/>
                    </a:lnTo>
                    <a:lnTo>
                      <a:pt x="882" y="95"/>
                    </a:lnTo>
                    <a:lnTo>
                      <a:pt x="878" y="95"/>
                    </a:lnTo>
                    <a:lnTo>
                      <a:pt x="875" y="95"/>
                    </a:lnTo>
                    <a:lnTo>
                      <a:pt x="873" y="94"/>
                    </a:lnTo>
                    <a:lnTo>
                      <a:pt x="874" y="84"/>
                    </a:lnTo>
                    <a:lnTo>
                      <a:pt x="877" y="80"/>
                    </a:lnTo>
                    <a:lnTo>
                      <a:pt x="883" y="79"/>
                    </a:lnTo>
                    <a:lnTo>
                      <a:pt x="891" y="74"/>
                    </a:lnTo>
                    <a:lnTo>
                      <a:pt x="887" y="71"/>
                    </a:lnTo>
                    <a:lnTo>
                      <a:pt x="885" y="70"/>
                    </a:lnTo>
                    <a:lnTo>
                      <a:pt x="884" y="70"/>
                    </a:lnTo>
                    <a:lnTo>
                      <a:pt x="882" y="70"/>
                    </a:lnTo>
                    <a:lnTo>
                      <a:pt x="883" y="61"/>
                    </a:lnTo>
                    <a:lnTo>
                      <a:pt x="885" y="56"/>
                    </a:lnTo>
                    <a:lnTo>
                      <a:pt x="890" y="54"/>
                    </a:lnTo>
                    <a:lnTo>
                      <a:pt x="899" y="53"/>
                    </a:lnTo>
                    <a:lnTo>
                      <a:pt x="896" y="47"/>
                    </a:lnTo>
                    <a:lnTo>
                      <a:pt x="894" y="45"/>
                    </a:lnTo>
                    <a:lnTo>
                      <a:pt x="892" y="45"/>
                    </a:lnTo>
                    <a:lnTo>
                      <a:pt x="891" y="45"/>
                    </a:lnTo>
                    <a:lnTo>
                      <a:pt x="891" y="41"/>
                    </a:lnTo>
                    <a:lnTo>
                      <a:pt x="892" y="38"/>
                    </a:lnTo>
                    <a:lnTo>
                      <a:pt x="892" y="34"/>
                    </a:lnTo>
                    <a:lnTo>
                      <a:pt x="893" y="31"/>
                    </a:lnTo>
                    <a:lnTo>
                      <a:pt x="898" y="31"/>
                    </a:lnTo>
                    <a:lnTo>
                      <a:pt x="902" y="30"/>
                    </a:lnTo>
                    <a:lnTo>
                      <a:pt x="907" y="30"/>
                    </a:lnTo>
                    <a:lnTo>
                      <a:pt x="911" y="30"/>
                    </a:lnTo>
                    <a:lnTo>
                      <a:pt x="909" y="24"/>
                    </a:lnTo>
                    <a:lnTo>
                      <a:pt x="906" y="22"/>
                    </a:lnTo>
                    <a:lnTo>
                      <a:pt x="902" y="21"/>
                    </a:lnTo>
                    <a:lnTo>
                      <a:pt x="899" y="21"/>
                    </a:lnTo>
                    <a:lnTo>
                      <a:pt x="901" y="15"/>
                    </a:lnTo>
                    <a:lnTo>
                      <a:pt x="902" y="11"/>
                    </a:lnTo>
                    <a:lnTo>
                      <a:pt x="904" y="5"/>
                    </a:lnTo>
                    <a:lnTo>
                      <a:pt x="907" y="0"/>
                    </a:lnTo>
                    <a:lnTo>
                      <a:pt x="912" y="1"/>
                    </a:lnTo>
                    <a:lnTo>
                      <a:pt x="918" y="5"/>
                    </a:lnTo>
                    <a:lnTo>
                      <a:pt x="924" y="9"/>
                    </a:lnTo>
                    <a:lnTo>
                      <a:pt x="932" y="16"/>
                    </a:lnTo>
                    <a:lnTo>
                      <a:pt x="928" y="31"/>
                    </a:lnTo>
                    <a:lnTo>
                      <a:pt x="920" y="49"/>
                    </a:lnTo>
                    <a:lnTo>
                      <a:pt x="911" y="67"/>
                    </a:lnTo>
                    <a:lnTo>
                      <a:pt x="903" y="82"/>
                    </a:lnTo>
                    <a:lnTo>
                      <a:pt x="895" y="102"/>
                    </a:lnTo>
                    <a:lnTo>
                      <a:pt x="886" y="122"/>
                    </a:lnTo>
                    <a:lnTo>
                      <a:pt x="877" y="141"/>
                    </a:lnTo>
                    <a:lnTo>
                      <a:pt x="869" y="160"/>
                    </a:lnTo>
                    <a:lnTo>
                      <a:pt x="860" y="179"/>
                    </a:lnTo>
                    <a:lnTo>
                      <a:pt x="851" y="198"/>
                    </a:lnTo>
                    <a:lnTo>
                      <a:pt x="844" y="219"/>
                    </a:lnTo>
                    <a:lnTo>
                      <a:pt x="837" y="238"/>
                    </a:lnTo>
                    <a:lnTo>
                      <a:pt x="819" y="281"/>
                    </a:lnTo>
                    <a:lnTo>
                      <a:pt x="802" y="326"/>
                    </a:lnTo>
                    <a:lnTo>
                      <a:pt x="785" y="371"/>
                    </a:lnTo>
                    <a:lnTo>
                      <a:pt x="769" y="415"/>
                    </a:lnTo>
                    <a:lnTo>
                      <a:pt x="753" y="461"/>
                    </a:lnTo>
                    <a:lnTo>
                      <a:pt x="737" y="506"/>
                    </a:lnTo>
                    <a:lnTo>
                      <a:pt x="721" y="553"/>
                    </a:lnTo>
                    <a:lnTo>
                      <a:pt x="707" y="598"/>
                    </a:lnTo>
                    <a:lnTo>
                      <a:pt x="688" y="656"/>
                    </a:lnTo>
                    <a:lnTo>
                      <a:pt x="676" y="700"/>
                    </a:lnTo>
                    <a:lnTo>
                      <a:pt x="666" y="731"/>
                    </a:lnTo>
                    <a:lnTo>
                      <a:pt x="659" y="755"/>
                    </a:lnTo>
                    <a:lnTo>
                      <a:pt x="653" y="771"/>
                    </a:lnTo>
                    <a:lnTo>
                      <a:pt x="649" y="785"/>
                    </a:lnTo>
                    <a:lnTo>
                      <a:pt x="645" y="795"/>
                    </a:lnTo>
                    <a:lnTo>
                      <a:pt x="641" y="808"/>
                    </a:lnTo>
                    <a:lnTo>
                      <a:pt x="638" y="808"/>
                    </a:lnTo>
                    <a:lnTo>
                      <a:pt x="635" y="808"/>
                    </a:lnTo>
                    <a:lnTo>
                      <a:pt x="633" y="808"/>
                    </a:lnTo>
                    <a:lnTo>
                      <a:pt x="629" y="80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157"/>
              <p:cNvSpPr>
                <a:spLocks/>
              </p:cNvSpPr>
              <p:nvPr/>
            </p:nvSpPr>
            <p:spPr bwMode="auto">
              <a:xfrm>
                <a:off x="1112" y="4063"/>
                <a:ext cx="236" cy="89"/>
              </a:xfrm>
              <a:custGeom>
                <a:avLst/>
                <a:gdLst>
                  <a:gd name="T0" fmla="*/ 25 w 706"/>
                  <a:gd name="T1" fmla="*/ 10 h 269"/>
                  <a:gd name="T2" fmla="*/ 23 w 706"/>
                  <a:gd name="T3" fmla="*/ 7 h 269"/>
                  <a:gd name="T4" fmla="*/ 20 w 706"/>
                  <a:gd name="T5" fmla="*/ 6 h 269"/>
                  <a:gd name="T6" fmla="*/ 17 w 706"/>
                  <a:gd name="T7" fmla="*/ 5 h 269"/>
                  <a:gd name="T8" fmla="*/ 15 w 706"/>
                  <a:gd name="T9" fmla="*/ 5 h 269"/>
                  <a:gd name="T10" fmla="*/ 12 w 706"/>
                  <a:gd name="T11" fmla="*/ 6 h 269"/>
                  <a:gd name="T12" fmla="*/ 10 w 706"/>
                  <a:gd name="T13" fmla="*/ 8 h 269"/>
                  <a:gd name="T14" fmla="*/ 7 w 706"/>
                  <a:gd name="T15" fmla="*/ 8 h 269"/>
                  <a:gd name="T16" fmla="*/ 4 w 706"/>
                  <a:gd name="T17" fmla="*/ 8 h 269"/>
                  <a:gd name="T18" fmla="*/ 2 w 706"/>
                  <a:gd name="T19" fmla="*/ 7 h 269"/>
                  <a:gd name="T20" fmla="*/ 0 w 706"/>
                  <a:gd name="T21" fmla="*/ 7 h 269"/>
                  <a:gd name="T22" fmla="*/ 2 w 706"/>
                  <a:gd name="T23" fmla="*/ 6 h 269"/>
                  <a:gd name="T24" fmla="*/ 5 w 706"/>
                  <a:gd name="T25" fmla="*/ 7 h 269"/>
                  <a:gd name="T26" fmla="*/ 2 w 706"/>
                  <a:gd name="T27" fmla="*/ 6 h 269"/>
                  <a:gd name="T28" fmla="*/ 0 w 706"/>
                  <a:gd name="T29" fmla="*/ 5 h 269"/>
                  <a:gd name="T30" fmla="*/ 1 w 706"/>
                  <a:gd name="T31" fmla="*/ 5 h 269"/>
                  <a:gd name="T32" fmla="*/ 2 w 706"/>
                  <a:gd name="T33" fmla="*/ 5 h 269"/>
                  <a:gd name="T34" fmla="*/ 2 w 706"/>
                  <a:gd name="T35" fmla="*/ 5 h 269"/>
                  <a:gd name="T36" fmla="*/ 1 w 706"/>
                  <a:gd name="T37" fmla="*/ 4 h 269"/>
                  <a:gd name="T38" fmla="*/ 2 w 706"/>
                  <a:gd name="T39" fmla="*/ 4 h 269"/>
                  <a:gd name="T40" fmla="*/ 5 w 706"/>
                  <a:gd name="T41" fmla="*/ 5 h 269"/>
                  <a:gd name="T42" fmla="*/ 2 w 706"/>
                  <a:gd name="T43" fmla="*/ 4 h 269"/>
                  <a:gd name="T44" fmla="*/ 1 w 706"/>
                  <a:gd name="T45" fmla="*/ 3 h 269"/>
                  <a:gd name="T46" fmla="*/ 3 w 706"/>
                  <a:gd name="T47" fmla="*/ 3 h 269"/>
                  <a:gd name="T48" fmla="*/ 5 w 706"/>
                  <a:gd name="T49" fmla="*/ 4 h 269"/>
                  <a:gd name="T50" fmla="*/ 8 w 706"/>
                  <a:gd name="T51" fmla="*/ 4 h 269"/>
                  <a:gd name="T52" fmla="*/ 11 w 706"/>
                  <a:gd name="T53" fmla="*/ 3 h 269"/>
                  <a:gd name="T54" fmla="*/ 13 w 706"/>
                  <a:gd name="T55" fmla="*/ 1 h 269"/>
                  <a:gd name="T56" fmla="*/ 16 w 706"/>
                  <a:gd name="T57" fmla="*/ 0 h 269"/>
                  <a:gd name="T58" fmla="*/ 18 w 706"/>
                  <a:gd name="T59" fmla="*/ 0 h 269"/>
                  <a:gd name="T60" fmla="*/ 21 w 706"/>
                  <a:gd name="T61" fmla="*/ 1 h 269"/>
                  <a:gd name="T62" fmla="*/ 24 w 706"/>
                  <a:gd name="T63" fmla="*/ 3 h 269"/>
                  <a:gd name="T64" fmla="*/ 26 w 706"/>
                  <a:gd name="T65" fmla="*/ 4 h 269"/>
                  <a:gd name="T66" fmla="*/ 26 w 706"/>
                  <a:gd name="T67" fmla="*/ 5 h 269"/>
                  <a:gd name="T68" fmla="*/ 21 w 706"/>
                  <a:gd name="T69" fmla="*/ 2 h 269"/>
                  <a:gd name="T70" fmla="*/ 22 w 706"/>
                  <a:gd name="T71" fmla="*/ 3 h 269"/>
                  <a:gd name="T72" fmla="*/ 26 w 706"/>
                  <a:gd name="T73" fmla="*/ 6 h 269"/>
                  <a:gd name="T74" fmla="*/ 26 w 706"/>
                  <a:gd name="T75" fmla="*/ 7 h 269"/>
                  <a:gd name="T76" fmla="*/ 25 w 706"/>
                  <a:gd name="T77" fmla="*/ 6 h 269"/>
                  <a:gd name="T78" fmla="*/ 23 w 706"/>
                  <a:gd name="T79" fmla="*/ 5 h 269"/>
                  <a:gd name="T80" fmla="*/ 21 w 706"/>
                  <a:gd name="T81" fmla="*/ 3 h 269"/>
                  <a:gd name="T82" fmla="*/ 19 w 706"/>
                  <a:gd name="T83" fmla="*/ 3 h 269"/>
                  <a:gd name="T84" fmla="*/ 22 w 706"/>
                  <a:gd name="T85" fmla="*/ 5 h 269"/>
                  <a:gd name="T86" fmla="*/ 25 w 706"/>
                  <a:gd name="T87" fmla="*/ 7 h 269"/>
                  <a:gd name="T88" fmla="*/ 26 w 706"/>
                  <a:gd name="T89" fmla="*/ 8 h 269"/>
                  <a:gd name="T90" fmla="*/ 26 w 706"/>
                  <a:gd name="T91" fmla="*/ 8 h 269"/>
                  <a:gd name="T92" fmla="*/ 23 w 706"/>
                  <a:gd name="T93" fmla="*/ 6 h 269"/>
                  <a:gd name="T94" fmla="*/ 22 w 706"/>
                  <a:gd name="T95" fmla="*/ 6 h 269"/>
                  <a:gd name="T96" fmla="*/ 24 w 706"/>
                  <a:gd name="T97" fmla="*/ 7 h 269"/>
                  <a:gd name="T98" fmla="*/ 25 w 706"/>
                  <a:gd name="T99" fmla="*/ 8 h 269"/>
                  <a:gd name="T100" fmla="*/ 26 w 706"/>
                  <a:gd name="T101" fmla="*/ 9 h 269"/>
                  <a:gd name="T102" fmla="*/ 26 w 706"/>
                  <a:gd name="T103" fmla="*/ 10 h 2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06"/>
                  <a:gd name="T157" fmla="*/ 0 h 269"/>
                  <a:gd name="T158" fmla="*/ 706 w 706"/>
                  <a:gd name="T159" fmla="*/ 269 h 2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06" h="269">
                    <a:moveTo>
                      <a:pt x="691" y="269"/>
                    </a:moveTo>
                    <a:lnTo>
                      <a:pt x="688" y="267"/>
                    </a:lnTo>
                    <a:lnTo>
                      <a:pt x="684" y="266"/>
                    </a:lnTo>
                    <a:lnTo>
                      <a:pt x="681" y="264"/>
                    </a:lnTo>
                    <a:lnTo>
                      <a:pt x="677" y="263"/>
                    </a:lnTo>
                    <a:lnTo>
                      <a:pt x="663" y="249"/>
                    </a:lnTo>
                    <a:lnTo>
                      <a:pt x="649" y="235"/>
                    </a:lnTo>
                    <a:lnTo>
                      <a:pt x="634" y="223"/>
                    </a:lnTo>
                    <a:lnTo>
                      <a:pt x="621" y="211"/>
                    </a:lnTo>
                    <a:lnTo>
                      <a:pt x="606" y="200"/>
                    </a:lnTo>
                    <a:lnTo>
                      <a:pt x="592" y="189"/>
                    </a:lnTo>
                    <a:lnTo>
                      <a:pt x="579" y="179"/>
                    </a:lnTo>
                    <a:lnTo>
                      <a:pt x="565" y="168"/>
                    </a:lnTo>
                    <a:lnTo>
                      <a:pt x="550" y="160"/>
                    </a:lnTo>
                    <a:lnTo>
                      <a:pt x="536" y="155"/>
                    </a:lnTo>
                    <a:lnTo>
                      <a:pt x="522" y="149"/>
                    </a:lnTo>
                    <a:lnTo>
                      <a:pt x="508" y="143"/>
                    </a:lnTo>
                    <a:lnTo>
                      <a:pt x="494" y="140"/>
                    </a:lnTo>
                    <a:lnTo>
                      <a:pt x="480" y="138"/>
                    </a:lnTo>
                    <a:lnTo>
                      <a:pt x="466" y="135"/>
                    </a:lnTo>
                    <a:lnTo>
                      <a:pt x="451" y="134"/>
                    </a:lnTo>
                    <a:lnTo>
                      <a:pt x="438" y="134"/>
                    </a:lnTo>
                    <a:lnTo>
                      <a:pt x="424" y="135"/>
                    </a:lnTo>
                    <a:lnTo>
                      <a:pt x="410" y="136"/>
                    </a:lnTo>
                    <a:lnTo>
                      <a:pt x="395" y="139"/>
                    </a:lnTo>
                    <a:lnTo>
                      <a:pt x="382" y="142"/>
                    </a:lnTo>
                    <a:lnTo>
                      <a:pt x="368" y="146"/>
                    </a:lnTo>
                    <a:lnTo>
                      <a:pt x="355" y="150"/>
                    </a:lnTo>
                    <a:lnTo>
                      <a:pt x="341" y="156"/>
                    </a:lnTo>
                    <a:lnTo>
                      <a:pt x="327" y="165"/>
                    </a:lnTo>
                    <a:lnTo>
                      <a:pt x="315" y="174"/>
                    </a:lnTo>
                    <a:lnTo>
                      <a:pt x="301" y="184"/>
                    </a:lnTo>
                    <a:lnTo>
                      <a:pt x="289" y="193"/>
                    </a:lnTo>
                    <a:lnTo>
                      <a:pt x="275" y="202"/>
                    </a:lnTo>
                    <a:lnTo>
                      <a:pt x="261" y="210"/>
                    </a:lnTo>
                    <a:lnTo>
                      <a:pt x="248" y="218"/>
                    </a:lnTo>
                    <a:lnTo>
                      <a:pt x="233" y="224"/>
                    </a:lnTo>
                    <a:lnTo>
                      <a:pt x="218" y="224"/>
                    </a:lnTo>
                    <a:lnTo>
                      <a:pt x="203" y="224"/>
                    </a:lnTo>
                    <a:lnTo>
                      <a:pt x="188" y="223"/>
                    </a:lnTo>
                    <a:lnTo>
                      <a:pt x="174" y="222"/>
                    </a:lnTo>
                    <a:lnTo>
                      <a:pt x="159" y="219"/>
                    </a:lnTo>
                    <a:lnTo>
                      <a:pt x="144" y="217"/>
                    </a:lnTo>
                    <a:lnTo>
                      <a:pt x="129" y="215"/>
                    </a:lnTo>
                    <a:lnTo>
                      <a:pt x="115" y="211"/>
                    </a:lnTo>
                    <a:lnTo>
                      <a:pt x="101" y="208"/>
                    </a:lnTo>
                    <a:lnTo>
                      <a:pt x="86" y="205"/>
                    </a:lnTo>
                    <a:lnTo>
                      <a:pt x="71" y="201"/>
                    </a:lnTo>
                    <a:lnTo>
                      <a:pt x="57" y="198"/>
                    </a:lnTo>
                    <a:lnTo>
                      <a:pt x="43" y="196"/>
                    </a:lnTo>
                    <a:lnTo>
                      <a:pt x="28" y="192"/>
                    </a:lnTo>
                    <a:lnTo>
                      <a:pt x="13" y="190"/>
                    </a:lnTo>
                    <a:lnTo>
                      <a:pt x="0" y="188"/>
                    </a:lnTo>
                    <a:lnTo>
                      <a:pt x="0" y="183"/>
                    </a:lnTo>
                    <a:lnTo>
                      <a:pt x="1" y="179"/>
                    </a:lnTo>
                    <a:lnTo>
                      <a:pt x="1" y="175"/>
                    </a:lnTo>
                    <a:lnTo>
                      <a:pt x="2" y="171"/>
                    </a:lnTo>
                    <a:lnTo>
                      <a:pt x="18" y="172"/>
                    </a:lnTo>
                    <a:lnTo>
                      <a:pt x="35" y="174"/>
                    </a:lnTo>
                    <a:lnTo>
                      <a:pt x="51" y="176"/>
                    </a:lnTo>
                    <a:lnTo>
                      <a:pt x="67" y="180"/>
                    </a:lnTo>
                    <a:lnTo>
                      <a:pt x="84" y="183"/>
                    </a:lnTo>
                    <a:lnTo>
                      <a:pt x="100" y="185"/>
                    </a:lnTo>
                    <a:lnTo>
                      <a:pt x="117" y="186"/>
                    </a:lnTo>
                    <a:lnTo>
                      <a:pt x="134" y="186"/>
                    </a:lnTo>
                    <a:lnTo>
                      <a:pt x="118" y="183"/>
                    </a:lnTo>
                    <a:lnTo>
                      <a:pt x="102" y="179"/>
                    </a:lnTo>
                    <a:lnTo>
                      <a:pt x="86" y="175"/>
                    </a:lnTo>
                    <a:lnTo>
                      <a:pt x="70" y="171"/>
                    </a:lnTo>
                    <a:lnTo>
                      <a:pt x="54" y="166"/>
                    </a:lnTo>
                    <a:lnTo>
                      <a:pt x="39" y="161"/>
                    </a:lnTo>
                    <a:lnTo>
                      <a:pt x="24" y="158"/>
                    </a:lnTo>
                    <a:lnTo>
                      <a:pt x="9" y="153"/>
                    </a:lnTo>
                    <a:lnTo>
                      <a:pt x="10" y="149"/>
                    </a:lnTo>
                    <a:lnTo>
                      <a:pt x="10" y="146"/>
                    </a:lnTo>
                    <a:lnTo>
                      <a:pt x="11" y="142"/>
                    </a:lnTo>
                    <a:lnTo>
                      <a:pt x="11" y="138"/>
                    </a:lnTo>
                    <a:lnTo>
                      <a:pt x="20" y="139"/>
                    </a:lnTo>
                    <a:lnTo>
                      <a:pt x="29" y="140"/>
                    </a:lnTo>
                    <a:lnTo>
                      <a:pt x="38" y="141"/>
                    </a:lnTo>
                    <a:lnTo>
                      <a:pt x="46" y="143"/>
                    </a:lnTo>
                    <a:lnTo>
                      <a:pt x="54" y="144"/>
                    </a:lnTo>
                    <a:lnTo>
                      <a:pt x="60" y="146"/>
                    </a:lnTo>
                    <a:lnTo>
                      <a:pt x="65" y="146"/>
                    </a:lnTo>
                    <a:lnTo>
                      <a:pt x="67" y="146"/>
                    </a:lnTo>
                    <a:lnTo>
                      <a:pt x="63" y="143"/>
                    </a:lnTo>
                    <a:lnTo>
                      <a:pt x="60" y="142"/>
                    </a:lnTo>
                    <a:lnTo>
                      <a:pt x="57" y="141"/>
                    </a:lnTo>
                    <a:lnTo>
                      <a:pt x="53" y="139"/>
                    </a:lnTo>
                    <a:lnTo>
                      <a:pt x="47" y="138"/>
                    </a:lnTo>
                    <a:lnTo>
                      <a:pt x="41" y="134"/>
                    </a:lnTo>
                    <a:lnTo>
                      <a:pt x="32" y="132"/>
                    </a:lnTo>
                    <a:lnTo>
                      <a:pt x="19" y="127"/>
                    </a:lnTo>
                    <a:lnTo>
                      <a:pt x="19" y="123"/>
                    </a:lnTo>
                    <a:lnTo>
                      <a:pt x="19" y="119"/>
                    </a:lnTo>
                    <a:lnTo>
                      <a:pt x="20" y="116"/>
                    </a:lnTo>
                    <a:lnTo>
                      <a:pt x="21" y="110"/>
                    </a:lnTo>
                    <a:lnTo>
                      <a:pt x="35" y="111"/>
                    </a:lnTo>
                    <a:lnTo>
                      <a:pt x="50" y="115"/>
                    </a:lnTo>
                    <a:lnTo>
                      <a:pt x="66" y="118"/>
                    </a:lnTo>
                    <a:lnTo>
                      <a:pt x="82" y="123"/>
                    </a:lnTo>
                    <a:lnTo>
                      <a:pt x="97" y="127"/>
                    </a:lnTo>
                    <a:lnTo>
                      <a:pt x="113" y="131"/>
                    </a:lnTo>
                    <a:lnTo>
                      <a:pt x="129" y="132"/>
                    </a:lnTo>
                    <a:lnTo>
                      <a:pt x="144" y="132"/>
                    </a:lnTo>
                    <a:lnTo>
                      <a:pt x="127" y="127"/>
                    </a:lnTo>
                    <a:lnTo>
                      <a:pt x="111" y="122"/>
                    </a:lnTo>
                    <a:lnTo>
                      <a:pt x="95" y="117"/>
                    </a:lnTo>
                    <a:lnTo>
                      <a:pt x="82" y="111"/>
                    </a:lnTo>
                    <a:lnTo>
                      <a:pt x="67" y="107"/>
                    </a:lnTo>
                    <a:lnTo>
                      <a:pt x="54" y="103"/>
                    </a:lnTo>
                    <a:lnTo>
                      <a:pt x="42" y="99"/>
                    </a:lnTo>
                    <a:lnTo>
                      <a:pt x="29" y="96"/>
                    </a:lnTo>
                    <a:lnTo>
                      <a:pt x="29" y="89"/>
                    </a:lnTo>
                    <a:lnTo>
                      <a:pt x="29" y="83"/>
                    </a:lnTo>
                    <a:lnTo>
                      <a:pt x="30" y="80"/>
                    </a:lnTo>
                    <a:lnTo>
                      <a:pt x="32" y="75"/>
                    </a:lnTo>
                    <a:lnTo>
                      <a:pt x="46" y="80"/>
                    </a:lnTo>
                    <a:lnTo>
                      <a:pt x="60" y="85"/>
                    </a:lnTo>
                    <a:lnTo>
                      <a:pt x="75" y="90"/>
                    </a:lnTo>
                    <a:lnTo>
                      <a:pt x="88" y="94"/>
                    </a:lnTo>
                    <a:lnTo>
                      <a:pt x="102" y="98"/>
                    </a:lnTo>
                    <a:lnTo>
                      <a:pt x="117" y="101"/>
                    </a:lnTo>
                    <a:lnTo>
                      <a:pt x="130" y="103"/>
                    </a:lnTo>
                    <a:lnTo>
                      <a:pt x="145" y="106"/>
                    </a:lnTo>
                    <a:lnTo>
                      <a:pt x="160" y="107"/>
                    </a:lnTo>
                    <a:lnTo>
                      <a:pt x="174" y="108"/>
                    </a:lnTo>
                    <a:lnTo>
                      <a:pt x="188" y="107"/>
                    </a:lnTo>
                    <a:lnTo>
                      <a:pt x="203" y="106"/>
                    </a:lnTo>
                    <a:lnTo>
                      <a:pt x="218" y="103"/>
                    </a:lnTo>
                    <a:lnTo>
                      <a:pt x="233" y="99"/>
                    </a:lnTo>
                    <a:lnTo>
                      <a:pt x="248" y="94"/>
                    </a:lnTo>
                    <a:lnTo>
                      <a:pt x="262" y="88"/>
                    </a:lnTo>
                    <a:lnTo>
                      <a:pt x="274" y="78"/>
                    </a:lnTo>
                    <a:lnTo>
                      <a:pt x="286" y="69"/>
                    </a:lnTo>
                    <a:lnTo>
                      <a:pt x="299" y="60"/>
                    </a:lnTo>
                    <a:lnTo>
                      <a:pt x="311" y="51"/>
                    </a:lnTo>
                    <a:lnTo>
                      <a:pt x="324" y="42"/>
                    </a:lnTo>
                    <a:lnTo>
                      <a:pt x="336" y="34"/>
                    </a:lnTo>
                    <a:lnTo>
                      <a:pt x="350" y="27"/>
                    </a:lnTo>
                    <a:lnTo>
                      <a:pt x="364" y="20"/>
                    </a:lnTo>
                    <a:lnTo>
                      <a:pt x="378" y="15"/>
                    </a:lnTo>
                    <a:lnTo>
                      <a:pt x="392" y="9"/>
                    </a:lnTo>
                    <a:lnTo>
                      <a:pt x="407" y="6"/>
                    </a:lnTo>
                    <a:lnTo>
                      <a:pt x="422" y="2"/>
                    </a:lnTo>
                    <a:lnTo>
                      <a:pt x="436" y="0"/>
                    </a:lnTo>
                    <a:lnTo>
                      <a:pt x="452" y="0"/>
                    </a:lnTo>
                    <a:lnTo>
                      <a:pt x="468" y="1"/>
                    </a:lnTo>
                    <a:lnTo>
                      <a:pt x="484" y="3"/>
                    </a:lnTo>
                    <a:lnTo>
                      <a:pt x="498" y="9"/>
                    </a:lnTo>
                    <a:lnTo>
                      <a:pt x="511" y="14"/>
                    </a:lnTo>
                    <a:lnTo>
                      <a:pt x="526" y="19"/>
                    </a:lnTo>
                    <a:lnTo>
                      <a:pt x="541" y="25"/>
                    </a:lnTo>
                    <a:lnTo>
                      <a:pt x="556" y="31"/>
                    </a:lnTo>
                    <a:lnTo>
                      <a:pt x="569" y="36"/>
                    </a:lnTo>
                    <a:lnTo>
                      <a:pt x="584" y="42"/>
                    </a:lnTo>
                    <a:lnTo>
                      <a:pt x="599" y="49"/>
                    </a:lnTo>
                    <a:lnTo>
                      <a:pt x="614" y="56"/>
                    </a:lnTo>
                    <a:lnTo>
                      <a:pt x="627" y="64"/>
                    </a:lnTo>
                    <a:lnTo>
                      <a:pt x="641" y="70"/>
                    </a:lnTo>
                    <a:lnTo>
                      <a:pt x="655" y="80"/>
                    </a:lnTo>
                    <a:lnTo>
                      <a:pt x="668" y="88"/>
                    </a:lnTo>
                    <a:lnTo>
                      <a:pt x="681" y="97"/>
                    </a:lnTo>
                    <a:lnTo>
                      <a:pt x="693" y="107"/>
                    </a:lnTo>
                    <a:lnTo>
                      <a:pt x="706" y="117"/>
                    </a:lnTo>
                    <a:lnTo>
                      <a:pt x="706" y="122"/>
                    </a:lnTo>
                    <a:lnTo>
                      <a:pt x="706" y="126"/>
                    </a:lnTo>
                    <a:lnTo>
                      <a:pt x="706" y="132"/>
                    </a:lnTo>
                    <a:lnTo>
                      <a:pt x="704" y="138"/>
                    </a:lnTo>
                    <a:lnTo>
                      <a:pt x="690" y="127"/>
                    </a:lnTo>
                    <a:lnTo>
                      <a:pt x="670" y="113"/>
                    </a:lnTo>
                    <a:lnTo>
                      <a:pt x="645" y="97"/>
                    </a:lnTo>
                    <a:lnTo>
                      <a:pt x="618" y="81"/>
                    </a:lnTo>
                    <a:lnTo>
                      <a:pt x="591" y="66"/>
                    </a:lnTo>
                    <a:lnTo>
                      <a:pt x="567" y="55"/>
                    </a:lnTo>
                    <a:lnTo>
                      <a:pt x="547" y="47"/>
                    </a:lnTo>
                    <a:lnTo>
                      <a:pt x="534" y="45"/>
                    </a:lnTo>
                    <a:lnTo>
                      <a:pt x="556" y="57"/>
                    </a:lnTo>
                    <a:lnTo>
                      <a:pt x="577" y="68"/>
                    </a:lnTo>
                    <a:lnTo>
                      <a:pt x="598" y="81"/>
                    </a:lnTo>
                    <a:lnTo>
                      <a:pt x="618" y="94"/>
                    </a:lnTo>
                    <a:lnTo>
                      <a:pt x="640" y="108"/>
                    </a:lnTo>
                    <a:lnTo>
                      <a:pt x="660" y="123"/>
                    </a:lnTo>
                    <a:lnTo>
                      <a:pt x="681" y="139"/>
                    </a:lnTo>
                    <a:lnTo>
                      <a:pt x="703" y="156"/>
                    </a:lnTo>
                    <a:lnTo>
                      <a:pt x="704" y="166"/>
                    </a:lnTo>
                    <a:lnTo>
                      <a:pt x="704" y="173"/>
                    </a:lnTo>
                    <a:lnTo>
                      <a:pt x="703" y="179"/>
                    </a:lnTo>
                    <a:lnTo>
                      <a:pt x="700" y="184"/>
                    </a:lnTo>
                    <a:lnTo>
                      <a:pt x="699" y="184"/>
                    </a:lnTo>
                    <a:lnTo>
                      <a:pt x="698" y="184"/>
                    </a:lnTo>
                    <a:lnTo>
                      <a:pt x="697" y="184"/>
                    </a:lnTo>
                    <a:lnTo>
                      <a:pt x="696" y="184"/>
                    </a:lnTo>
                    <a:lnTo>
                      <a:pt x="687" y="176"/>
                    </a:lnTo>
                    <a:lnTo>
                      <a:pt x="676" y="168"/>
                    </a:lnTo>
                    <a:lnTo>
                      <a:pt x="666" y="159"/>
                    </a:lnTo>
                    <a:lnTo>
                      <a:pt x="655" y="151"/>
                    </a:lnTo>
                    <a:lnTo>
                      <a:pt x="642" y="142"/>
                    </a:lnTo>
                    <a:lnTo>
                      <a:pt x="630" y="133"/>
                    </a:lnTo>
                    <a:lnTo>
                      <a:pt x="617" y="125"/>
                    </a:lnTo>
                    <a:lnTo>
                      <a:pt x="604" y="116"/>
                    </a:lnTo>
                    <a:lnTo>
                      <a:pt x="591" y="109"/>
                    </a:lnTo>
                    <a:lnTo>
                      <a:pt x="577" y="101"/>
                    </a:lnTo>
                    <a:lnTo>
                      <a:pt x="565" y="96"/>
                    </a:lnTo>
                    <a:lnTo>
                      <a:pt x="551" y="90"/>
                    </a:lnTo>
                    <a:lnTo>
                      <a:pt x="539" y="86"/>
                    </a:lnTo>
                    <a:lnTo>
                      <a:pt x="527" y="83"/>
                    </a:lnTo>
                    <a:lnTo>
                      <a:pt x="516" y="82"/>
                    </a:lnTo>
                    <a:lnTo>
                      <a:pt x="506" y="82"/>
                    </a:lnTo>
                    <a:lnTo>
                      <a:pt x="523" y="89"/>
                    </a:lnTo>
                    <a:lnTo>
                      <a:pt x="539" y="96"/>
                    </a:lnTo>
                    <a:lnTo>
                      <a:pt x="555" y="103"/>
                    </a:lnTo>
                    <a:lnTo>
                      <a:pt x="571" y="111"/>
                    </a:lnTo>
                    <a:lnTo>
                      <a:pt x="587" y="119"/>
                    </a:lnTo>
                    <a:lnTo>
                      <a:pt x="602" y="128"/>
                    </a:lnTo>
                    <a:lnTo>
                      <a:pt x="618" y="139"/>
                    </a:lnTo>
                    <a:lnTo>
                      <a:pt x="635" y="149"/>
                    </a:lnTo>
                    <a:lnTo>
                      <a:pt x="656" y="167"/>
                    </a:lnTo>
                    <a:lnTo>
                      <a:pt x="671" y="181"/>
                    </a:lnTo>
                    <a:lnTo>
                      <a:pt x="682" y="191"/>
                    </a:lnTo>
                    <a:lnTo>
                      <a:pt x="690" y="198"/>
                    </a:lnTo>
                    <a:lnTo>
                      <a:pt x="695" y="202"/>
                    </a:lnTo>
                    <a:lnTo>
                      <a:pt x="697" y="205"/>
                    </a:lnTo>
                    <a:lnTo>
                      <a:pt x="698" y="207"/>
                    </a:lnTo>
                    <a:lnTo>
                      <a:pt x="699" y="209"/>
                    </a:lnTo>
                    <a:lnTo>
                      <a:pt x="698" y="221"/>
                    </a:lnTo>
                    <a:lnTo>
                      <a:pt x="698" y="227"/>
                    </a:lnTo>
                    <a:lnTo>
                      <a:pt x="697" y="231"/>
                    </a:lnTo>
                    <a:lnTo>
                      <a:pt x="696" y="232"/>
                    </a:lnTo>
                    <a:lnTo>
                      <a:pt x="685" y="224"/>
                    </a:lnTo>
                    <a:lnTo>
                      <a:pt x="672" y="214"/>
                    </a:lnTo>
                    <a:lnTo>
                      <a:pt x="656" y="201"/>
                    </a:lnTo>
                    <a:lnTo>
                      <a:pt x="639" y="189"/>
                    </a:lnTo>
                    <a:lnTo>
                      <a:pt x="621" y="177"/>
                    </a:lnTo>
                    <a:lnTo>
                      <a:pt x="605" y="168"/>
                    </a:lnTo>
                    <a:lnTo>
                      <a:pt x="591" y="163"/>
                    </a:lnTo>
                    <a:lnTo>
                      <a:pt x="582" y="161"/>
                    </a:lnTo>
                    <a:lnTo>
                      <a:pt x="584" y="164"/>
                    </a:lnTo>
                    <a:lnTo>
                      <a:pt x="587" y="166"/>
                    </a:lnTo>
                    <a:lnTo>
                      <a:pt x="590" y="169"/>
                    </a:lnTo>
                    <a:lnTo>
                      <a:pt x="593" y="172"/>
                    </a:lnTo>
                    <a:lnTo>
                      <a:pt x="599" y="176"/>
                    </a:lnTo>
                    <a:lnTo>
                      <a:pt x="607" y="181"/>
                    </a:lnTo>
                    <a:lnTo>
                      <a:pt x="617" y="189"/>
                    </a:lnTo>
                    <a:lnTo>
                      <a:pt x="632" y="198"/>
                    </a:lnTo>
                    <a:lnTo>
                      <a:pt x="640" y="205"/>
                    </a:lnTo>
                    <a:lnTo>
                      <a:pt x="648" y="211"/>
                    </a:lnTo>
                    <a:lnTo>
                      <a:pt x="656" y="218"/>
                    </a:lnTo>
                    <a:lnTo>
                      <a:pt x="665" y="225"/>
                    </a:lnTo>
                    <a:lnTo>
                      <a:pt x="673" y="232"/>
                    </a:lnTo>
                    <a:lnTo>
                      <a:pt x="681" y="239"/>
                    </a:lnTo>
                    <a:lnTo>
                      <a:pt x="689" y="246"/>
                    </a:lnTo>
                    <a:lnTo>
                      <a:pt x="697" y="252"/>
                    </a:lnTo>
                    <a:lnTo>
                      <a:pt x="697" y="256"/>
                    </a:lnTo>
                    <a:lnTo>
                      <a:pt x="698" y="259"/>
                    </a:lnTo>
                    <a:lnTo>
                      <a:pt x="698" y="263"/>
                    </a:lnTo>
                    <a:lnTo>
                      <a:pt x="698" y="267"/>
                    </a:lnTo>
                    <a:lnTo>
                      <a:pt x="697" y="268"/>
                    </a:lnTo>
                    <a:lnTo>
                      <a:pt x="696" y="269"/>
                    </a:lnTo>
                    <a:lnTo>
                      <a:pt x="693" y="269"/>
                    </a:lnTo>
                    <a:lnTo>
                      <a:pt x="691" y="269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58"/>
              <p:cNvSpPr>
                <a:spLocks/>
              </p:cNvSpPr>
              <p:nvPr/>
            </p:nvSpPr>
            <p:spPr bwMode="auto">
              <a:xfrm>
                <a:off x="1185" y="4112"/>
                <a:ext cx="122" cy="40"/>
              </a:xfrm>
              <a:custGeom>
                <a:avLst/>
                <a:gdLst>
                  <a:gd name="T0" fmla="*/ 13 w 364"/>
                  <a:gd name="T1" fmla="*/ 4 h 120"/>
                  <a:gd name="T2" fmla="*/ 12 w 364"/>
                  <a:gd name="T3" fmla="*/ 4 h 120"/>
                  <a:gd name="T4" fmla="*/ 11 w 364"/>
                  <a:gd name="T5" fmla="*/ 4 h 120"/>
                  <a:gd name="T6" fmla="*/ 10 w 364"/>
                  <a:gd name="T7" fmla="*/ 4 h 120"/>
                  <a:gd name="T8" fmla="*/ 8 w 364"/>
                  <a:gd name="T9" fmla="*/ 4 h 120"/>
                  <a:gd name="T10" fmla="*/ 5 w 364"/>
                  <a:gd name="T11" fmla="*/ 4 h 120"/>
                  <a:gd name="T12" fmla="*/ 0 w 364"/>
                  <a:gd name="T13" fmla="*/ 3 h 120"/>
                  <a:gd name="T14" fmla="*/ 1 w 364"/>
                  <a:gd name="T15" fmla="*/ 3 h 120"/>
                  <a:gd name="T16" fmla="*/ 3 w 364"/>
                  <a:gd name="T17" fmla="*/ 3 h 120"/>
                  <a:gd name="T18" fmla="*/ 4 w 364"/>
                  <a:gd name="T19" fmla="*/ 3 h 120"/>
                  <a:gd name="T20" fmla="*/ 3 w 364"/>
                  <a:gd name="T21" fmla="*/ 3 h 120"/>
                  <a:gd name="T22" fmla="*/ 2 w 364"/>
                  <a:gd name="T23" fmla="*/ 3 h 120"/>
                  <a:gd name="T24" fmla="*/ 2 w 364"/>
                  <a:gd name="T25" fmla="*/ 3 h 120"/>
                  <a:gd name="T26" fmla="*/ 2 w 364"/>
                  <a:gd name="T27" fmla="*/ 2 h 120"/>
                  <a:gd name="T28" fmla="*/ 4 w 364"/>
                  <a:gd name="T29" fmla="*/ 2 h 120"/>
                  <a:gd name="T30" fmla="*/ 5 w 364"/>
                  <a:gd name="T31" fmla="*/ 2 h 120"/>
                  <a:gd name="T32" fmla="*/ 5 w 364"/>
                  <a:gd name="T33" fmla="*/ 2 h 120"/>
                  <a:gd name="T34" fmla="*/ 4 w 364"/>
                  <a:gd name="T35" fmla="*/ 2 h 120"/>
                  <a:gd name="T36" fmla="*/ 3 w 364"/>
                  <a:gd name="T37" fmla="*/ 2 h 120"/>
                  <a:gd name="T38" fmla="*/ 3 w 364"/>
                  <a:gd name="T39" fmla="*/ 2 h 120"/>
                  <a:gd name="T40" fmla="*/ 4 w 364"/>
                  <a:gd name="T41" fmla="*/ 1 h 120"/>
                  <a:gd name="T42" fmla="*/ 4 w 364"/>
                  <a:gd name="T43" fmla="*/ 1 h 120"/>
                  <a:gd name="T44" fmla="*/ 4 w 364"/>
                  <a:gd name="T45" fmla="*/ 1 h 120"/>
                  <a:gd name="T46" fmla="*/ 6 w 364"/>
                  <a:gd name="T47" fmla="*/ 0 h 120"/>
                  <a:gd name="T48" fmla="*/ 7 w 364"/>
                  <a:gd name="T49" fmla="*/ 0 h 120"/>
                  <a:gd name="T50" fmla="*/ 8 w 364"/>
                  <a:gd name="T51" fmla="*/ 0 h 120"/>
                  <a:gd name="T52" fmla="*/ 10 w 364"/>
                  <a:gd name="T53" fmla="*/ 0 h 120"/>
                  <a:gd name="T54" fmla="*/ 11 w 364"/>
                  <a:gd name="T55" fmla="*/ 0 h 120"/>
                  <a:gd name="T56" fmla="*/ 11 w 364"/>
                  <a:gd name="T57" fmla="*/ 1 h 120"/>
                  <a:gd name="T58" fmla="*/ 10 w 364"/>
                  <a:gd name="T59" fmla="*/ 0 h 120"/>
                  <a:gd name="T60" fmla="*/ 8 w 364"/>
                  <a:gd name="T61" fmla="*/ 0 h 120"/>
                  <a:gd name="T62" fmla="*/ 8 w 364"/>
                  <a:gd name="T63" fmla="*/ 1 h 120"/>
                  <a:gd name="T64" fmla="*/ 7 w 364"/>
                  <a:gd name="T65" fmla="*/ 1 h 120"/>
                  <a:gd name="T66" fmla="*/ 7 w 364"/>
                  <a:gd name="T67" fmla="*/ 1 h 120"/>
                  <a:gd name="T68" fmla="*/ 8 w 364"/>
                  <a:gd name="T69" fmla="*/ 1 h 120"/>
                  <a:gd name="T70" fmla="*/ 10 w 364"/>
                  <a:gd name="T71" fmla="*/ 1 h 120"/>
                  <a:gd name="T72" fmla="*/ 11 w 364"/>
                  <a:gd name="T73" fmla="*/ 1 h 120"/>
                  <a:gd name="T74" fmla="*/ 12 w 364"/>
                  <a:gd name="T75" fmla="*/ 1 h 120"/>
                  <a:gd name="T76" fmla="*/ 14 w 364"/>
                  <a:gd name="T77" fmla="*/ 2 h 120"/>
                  <a:gd name="T78" fmla="*/ 14 w 364"/>
                  <a:gd name="T79" fmla="*/ 2 h 120"/>
                  <a:gd name="T80" fmla="*/ 14 w 364"/>
                  <a:gd name="T81" fmla="*/ 2 h 120"/>
                  <a:gd name="T82" fmla="*/ 13 w 364"/>
                  <a:gd name="T83" fmla="*/ 2 h 120"/>
                  <a:gd name="T84" fmla="*/ 11 w 364"/>
                  <a:gd name="T85" fmla="*/ 2 h 120"/>
                  <a:gd name="T86" fmla="*/ 9 w 364"/>
                  <a:gd name="T87" fmla="*/ 2 h 120"/>
                  <a:gd name="T88" fmla="*/ 7 w 364"/>
                  <a:gd name="T89" fmla="*/ 2 h 120"/>
                  <a:gd name="T90" fmla="*/ 6 w 364"/>
                  <a:gd name="T91" fmla="*/ 2 h 120"/>
                  <a:gd name="T92" fmla="*/ 8 w 364"/>
                  <a:gd name="T93" fmla="*/ 2 h 120"/>
                  <a:gd name="T94" fmla="*/ 9 w 364"/>
                  <a:gd name="T95" fmla="*/ 2 h 120"/>
                  <a:gd name="T96" fmla="*/ 11 w 364"/>
                  <a:gd name="T97" fmla="*/ 2 h 120"/>
                  <a:gd name="T98" fmla="*/ 13 w 364"/>
                  <a:gd name="T99" fmla="*/ 2 h 120"/>
                  <a:gd name="T100" fmla="*/ 14 w 364"/>
                  <a:gd name="T101" fmla="*/ 3 h 120"/>
                  <a:gd name="T102" fmla="*/ 14 w 364"/>
                  <a:gd name="T103" fmla="*/ 3 h 120"/>
                  <a:gd name="T104" fmla="*/ 12 w 364"/>
                  <a:gd name="T105" fmla="*/ 3 h 120"/>
                  <a:gd name="T106" fmla="*/ 9 w 364"/>
                  <a:gd name="T107" fmla="*/ 3 h 120"/>
                  <a:gd name="T108" fmla="*/ 7 w 364"/>
                  <a:gd name="T109" fmla="*/ 3 h 120"/>
                  <a:gd name="T110" fmla="*/ 9 w 364"/>
                  <a:gd name="T111" fmla="*/ 3 h 120"/>
                  <a:gd name="T112" fmla="*/ 12 w 364"/>
                  <a:gd name="T113" fmla="*/ 3 h 120"/>
                  <a:gd name="T114" fmla="*/ 13 w 364"/>
                  <a:gd name="T115" fmla="*/ 4 h 120"/>
                  <a:gd name="T116" fmla="*/ 13 w 364"/>
                  <a:gd name="T117" fmla="*/ 4 h 1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"/>
                  <a:gd name="T178" fmla="*/ 0 h 120"/>
                  <a:gd name="T179" fmla="*/ 364 w 364"/>
                  <a:gd name="T180" fmla="*/ 120 h 1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" h="120">
                    <a:moveTo>
                      <a:pt x="346" y="120"/>
                    </a:moveTo>
                    <a:lnTo>
                      <a:pt x="344" y="119"/>
                    </a:lnTo>
                    <a:lnTo>
                      <a:pt x="341" y="118"/>
                    </a:lnTo>
                    <a:lnTo>
                      <a:pt x="340" y="118"/>
                    </a:lnTo>
                    <a:lnTo>
                      <a:pt x="338" y="117"/>
                    </a:lnTo>
                    <a:lnTo>
                      <a:pt x="325" y="116"/>
                    </a:lnTo>
                    <a:lnTo>
                      <a:pt x="314" y="115"/>
                    </a:lnTo>
                    <a:lnTo>
                      <a:pt x="304" y="115"/>
                    </a:lnTo>
                    <a:lnTo>
                      <a:pt x="294" y="113"/>
                    </a:lnTo>
                    <a:lnTo>
                      <a:pt x="283" y="112"/>
                    </a:lnTo>
                    <a:lnTo>
                      <a:pt x="271" y="111"/>
                    </a:lnTo>
                    <a:lnTo>
                      <a:pt x="258" y="111"/>
                    </a:lnTo>
                    <a:lnTo>
                      <a:pt x="244" y="110"/>
                    </a:lnTo>
                    <a:lnTo>
                      <a:pt x="226" y="109"/>
                    </a:lnTo>
                    <a:lnTo>
                      <a:pt x="207" y="108"/>
                    </a:lnTo>
                    <a:lnTo>
                      <a:pt x="183" y="105"/>
                    </a:lnTo>
                    <a:lnTo>
                      <a:pt x="156" y="104"/>
                    </a:lnTo>
                    <a:lnTo>
                      <a:pt x="125" y="102"/>
                    </a:lnTo>
                    <a:lnTo>
                      <a:pt x="89" y="100"/>
                    </a:lnTo>
                    <a:lnTo>
                      <a:pt x="48" y="97"/>
                    </a:lnTo>
                    <a:lnTo>
                      <a:pt x="0" y="94"/>
                    </a:lnTo>
                    <a:lnTo>
                      <a:pt x="12" y="89"/>
                    </a:lnTo>
                    <a:lnTo>
                      <a:pt x="24" y="87"/>
                    </a:lnTo>
                    <a:lnTo>
                      <a:pt x="38" y="86"/>
                    </a:lnTo>
                    <a:lnTo>
                      <a:pt x="51" y="85"/>
                    </a:lnTo>
                    <a:lnTo>
                      <a:pt x="65" y="85"/>
                    </a:lnTo>
                    <a:lnTo>
                      <a:pt x="78" y="84"/>
                    </a:lnTo>
                    <a:lnTo>
                      <a:pt x="90" y="82"/>
                    </a:lnTo>
                    <a:lnTo>
                      <a:pt x="101" y="77"/>
                    </a:lnTo>
                    <a:lnTo>
                      <a:pt x="96" y="77"/>
                    </a:lnTo>
                    <a:lnTo>
                      <a:pt x="90" y="76"/>
                    </a:lnTo>
                    <a:lnTo>
                      <a:pt x="84" y="76"/>
                    </a:lnTo>
                    <a:lnTo>
                      <a:pt x="80" y="76"/>
                    </a:lnTo>
                    <a:lnTo>
                      <a:pt x="74" y="76"/>
                    </a:lnTo>
                    <a:lnTo>
                      <a:pt x="68" y="76"/>
                    </a:lnTo>
                    <a:lnTo>
                      <a:pt x="63" y="75"/>
                    </a:lnTo>
                    <a:lnTo>
                      <a:pt x="57" y="75"/>
                    </a:lnTo>
                    <a:lnTo>
                      <a:pt x="57" y="74"/>
                    </a:lnTo>
                    <a:lnTo>
                      <a:pt x="57" y="72"/>
                    </a:lnTo>
                    <a:lnTo>
                      <a:pt x="57" y="71"/>
                    </a:lnTo>
                    <a:lnTo>
                      <a:pt x="57" y="70"/>
                    </a:lnTo>
                    <a:lnTo>
                      <a:pt x="66" y="67"/>
                    </a:lnTo>
                    <a:lnTo>
                      <a:pt x="76" y="64"/>
                    </a:lnTo>
                    <a:lnTo>
                      <a:pt x="88" y="63"/>
                    </a:lnTo>
                    <a:lnTo>
                      <a:pt x="99" y="62"/>
                    </a:lnTo>
                    <a:lnTo>
                      <a:pt x="110" y="61"/>
                    </a:lnTo>
                    <a:lnTo>
                      <a:pt x="121" y="59"/>
                    </a:lnTo>
                    <a:lnTo>
                      <a:pt x="131" y="57"/>
                    </a:lnTo>
                    <a:lnTo>
                      <a:pt x="140" y="53"/>
                    </a:lnTo>
                    <a:lnTo>
                      <a:pt x="132" y="52"/>
                    </a:lnTo>
                    <a:lnTo>
                      <a:pt x="124" y="51"/>
                    </a:lnTo>
                    <a:lnTo>
                      <a:pt x="117" y="51"/>
                    </a:lnTo>
                    <a:lnTo>
                      <a:pt x="110" y="51"/>
                    </a:lnTo>
                    <a:lnTo>
                      <a:pt x="104" y="51"/>
                    </a:lnTo>
                    <a:lnTo>
                      <a:pt x="98" y="51"/>
                    </a:lnTo>
                    <a:lnTo>
                      <a:pt x="91" y="52"/>
                    </a:lnTo>
                    <a:lnTo>
                      <a:pt x="85" y="52"/>
                    </a:lnTo>
                    <a:lnTo>
                      <a:pt x="85" y="51"/>
                    </a:lnTo>
                    <a:lnTo>
                      <a:pt x="85" y="49"/>
                    </a:lnTo>
                    <a:lnTo>
                      <a:pt x="85" y="47"/>
                    </a:lnTo>
                    <a:lnTo>
                      <a:pt x="85" y="46"/>
                    </a:lnTo>
                    <a:lnTo>
                      <a:pt x="92" y="42"/>
                    </a:lnTo>
                    <a:lnTo>
                      <a:pt x="100" y="39"/>
                    </a:lnTo>
                    <a:lnTo>
                      <a:pt x="109" y="39"/>
                    </a:lnTo>
                    <a:lnTo>
                      <a:pt x="118" y="37"/>
                    </a:lnTo>
                    <a:lnTo>
                      <a:pt x="118" y="35"/>
                    </a:lnTo>
                    <a:lnTo>
                      <a:pt x="118" y="33"/>
                    </a:lnTo>
                    <a:lnTo>
                      <a:pt x="117" y="30"/>
                    </a:lnTo>
                    <a:lnTo>
                      <a:pt x="117" y="27"/>
                    </a:lnTo>
                    <a:lnTo>
                      <a:pt x="129" y="21"/>
                    </a:lnTo>
                    <a:lnTo>
                      <a:pt x="140" y="16"/>
                    </a:lnTo>
                    <a:lnTo>
                      <a:pt x="151" y="12"/>
                    </a:lnTo>
                    <a:lnTo>
                      <a:pt x="164" y="8"/>
                    </a:lnTo>
                    <a:lnTo>
                      <a:pt x="175" y="5"/>
                    </a:lnTo>
                    <a:lnTo>
                      <a:pt x="187" y="3"/>
                    </a:lnTo>
                    <a:lnTo>
                      <a:pt x="198" y="1"/>
                    </a:lnTo>
                    <a:lnTo>
                      <a:pt x="211" y="1"/>
                    </a:lnTo>
                    <a:lnTo>
                      <a:pt x="222" y="0"/>
                    </a:lnTo>
                    <a:lnTo>
                      <a:pt x="234" y="1"/>
                    </a:lnTo>
                    <a:lnTo>
                      <a:pt x="247" y="2"/>
                    </a:lnTo>
                    <a:lnTo>
                      <a:pt x="259" y="3"/>
                    </a:lnTo>
                    <a:lnTo>
                      <a:pt x="272" y="5"/>
                    </a:lnTo>
                    <a:lnTo>
                      <a:pt x="284" y="8"/>
                    </a:lnTo>
                    <a:lnTo>
                      <a:pt x="298" y="11"/>
                    </a:lnTo>
                    <a:lnTo>
                      <a:pt x="312" y="16"/>
                    </a:lnTo>
                    <a:lnTo>
                      <a:pt x="300" y="16"/>
                    </a:lnTo>
                    <a:lnTo>
                      <a:pt x="290" y="14"/>
                    </a:lnTo>
                    <a:lnTo>
                      <a:pt x="279" y="14"/>
                    </a:lnTo>
                    <a:lnTo>
                      <a:pt x="267" y="13"/>
                    </a:lnTo>
                    <a:lnTo>
                      <a:pt x="256" y="13"/>
                    </a:lnTo>
                    <a:lnTo>
                      <a:pt x="246" y="13"/>
                    </a:lnTo>
                    <a:lnTo>
                      <a:pt x="234" y="12"/>
                    </a:lnTo>
                    <a:lnTo>
                      <a:pt x="223" y="12"/>
                    </a:lnTo>
                    <a:lnTo>
                      <a:pt x="216" y="13"/>
                    </a:lnTo>
                    <a:lnTo>
                      <a:pt x="209" y="14"/>
                    </a:lnTo>
                    <a:lnTo>
                      <a:pt x="204" y="14"/>
                    </a:lnTo>
                    <a:lnTo>
                      <a:pt x="197" y="16"/>
                    </a:lnTo>
                    <a:lnTo>
                      <a:pt x="191" y="18"/>
                    </a:lnTo>
                    <a:lnTo>
                      <a:pt x="186" y="19"/>
                    </a:lnTo>
                    <a:lnTo>
                      <a:pt x="180" y="21"/>
                    </a:lnTo>
                    <a:lnTo>
                      <a:pt x="174" y="24"/>
                    </a:lnTo>
                    <a:lnTo>
                      <a:pt x="186" y="25"/>
                    </a:lnTo>
                    <a:lnTo>
                      <a:pt x="197" y="25"/>
                    </a:lnTo>
                    <a:lnTo>
                      <a:pt x="208" y="25"/>
                    </a:lnTo>
                    <a:lnTo>
                      <a:pt x="221" y="25"/>
                    </a:lnTo>
                    <a:lnTo>
                      <a:pt x="232" y="25"/>
                    </a:lnTo>
                    <a:lnTo>
                      <a:pt x="245" y="25"/>
                    </a:lnTo>
                    <a:lnTo>
                      <a:pt x="257" y="25"/>
                    </a:lnTo>
                    <a:lnTo>
                      <a:pt x="271" y="26"/>
                    </a:lnTo>
                    <a:lnTo>
                      <a:pt x="283" y="26"/>
                    </a:lnTo>
                    <a:lnTo>
                      <a:pt x="295" y="28"/>
                    </a:lnTo>
                    <a:lnTo>
                      <a:pt x="307" y="29"/>
                    </a:lnTo>
                    <a:lnTo>
                      <a:pt x="320" y="32"/>
                    </a:lnTo>
                    <a:lnTo>
                      <a:pt x="331" y="35"/>
                    </a:lnTo>
                    <a:lnTo>
                      <a:pt x="342" y="39"/>
                    </a:lnTo>
                    <a:lnTo>
                      <a:pt x="353" y="44"/>
                    </a:lnTo>
                    <a:lnTo>
                      <a:pt x="363" y="50"/>
                    </a:lnTo>
                    <a:lnTo>
                      <a:pt x="363" y="51"/>
                    </a:lnTo>
                    <a:lnTo>
                      <a:pt x="364" y="52"/>
                    </a:lnTo>
                    <a:lnTo>
                      <a:pt x="364" y="54"/>
                    </a:lnTo>
                    <a:lnTo>
                      <a:pt x="364" y="55"/>
                    </a:lnTo>
                    <a:lnTo>
                      <a:pt x="363" y="55"/>
                    </a:lnTo>
                    <a:lnTo>
                      <a:pt x="362" y="55"/>
                    </a:lnTo>
                    <a:lnTo>
                      <a:pt x="360" y="55"/>
                    </a:lnTo>
                    <a:lnTo>
                      <a:pt x="355" y="55"/>
                    </a:lnTo>
                    <a:lnTo>
                      <a:pt x="348" y="54"/>
                    </a:lnTo>
                    <a:lnTo>
                      <a:pt x="338" y="53"/>
                    </a:lnTo>
                    <a:lnTo>
                      <a:pt x="323" y="51"/>
                    </a:lnTo>
                    <a:lnTo>
                      <a:pt x="304" y="47"/>
                    </a:lnTo>
                    <a:lnTo>
                      <a:pt x="286" y="47"/>
                    </a:lnTo>
                    <a:lnTo>
                      <a:pt x="267" y="46"/>
                    </a:lnTo>
                    <a:lnTo>
                      <a:pt x="249" y="46"/>
                    </a:lnTo>
                    <a:lnTo>
                      <a:pt x="231" y="46"/>
                    </a:lnTo>
                    <a:lnTo>
                      <a:pt x="213" y="47"/>
                    </a:lnTo>
                    <a:lnTo>
                      <a:pt x="196" y="47"/>
                    </a:lnTo>
                    <a:lnTo>
                      <a:pt x="179" y="49"/>
                    </a:lnTo>
                    <a:lnTo>
                      <a:pt x="162" y="50"/>
                    </a:lnTo>
                    <a:lnTo>
                      <a:pt x="170" y="51"/>
                    </a:lnTo>
                    <a:lnTo>
                      <a:pt x="179" y="52"/>
                    </a:lnTo>
                    <a:lnTo>
                      <a:pt x="191" y="53"/>
                    </a:lnTo>
                    <a:lnTo>
                      <a:pt x="205" y="54"/>
                    </a:lnTo>
                    <a:lnTo>
                      <a:pt x="220" y="54"/>
                    </a:lnTo>
                    <a:lnTo>
                      <a:pt x="236" y="55"/>
                    </a:lnTo>
                    <a:lnTo>
                      <a:pt x="253" y="55"/>
                    </a:lnTo>
                    <a:lnTo>
                      <a:pt x="269" y="57"/>
                    </a:lnTo>
                    <a:lnTo>
                      <a:pt x="286" y="58"/>
                    </a:lnTo>
                    <a:lnTo>
                      <a:pt x="300" y="59"/>
                    </a:lnTo>
                    <a:lnTo>
                      <a:pt x="316" y="60"/>
                    </a:lnTo>
                    <a:lnTo>
                      <a:pt x="330" y="61"/>
                    </a:lnTo>
                    <a:lnTo>
                      <a:pt x="341" y="62"/>
                    </a:lnTo>
                    <a:lnTo>
                      <a:pt x="352" y="64"/>
                    </a:lnTo>
                    <a:lnTo>
                      <a:pt x="358" y="67"/>
                    </a:lnTo>
                    <a:lnTo>
                      <a:pt x="363" y="70"/>
                    </a:lnTo>
                    <a:lnTo>
                      <a:pt x="362" y="77"/>
                    </a:lnTo>
                    <a:lnTo>
                      <a:pt x="361" y="82"/>
                    </a:lnTo>
                    <a:lnTo>
                      <a:pt x="360" y="84"/>
                    </a:lnTo>
                    <a:lnTo>
                      <a:pt x="358" y="85"/>
                    </a:lnTo>
                    <a:lnTo>
                      <a:pt x="344" y="79"/>
                    </a:lnTo>
                    <a:lnTo>
                      <a:pt x="323" y="76"/>
                    </a:lnTo>
                    <a:lnTo>
                      <a:pt x="299" y="75"/>
                    </a:lnTo>
                    <a:lnTo>
                      <a:pt x="274" y="74"/>
                    </a:lnTo>
                    <a:lnTo>
                      <a:pt x="248" y="75"/>
                    </a:lnTo>
                    <a:lnTo>
                      <a:pt x="224" y="76"/>
                    </a:lnTo>
                    <a:lnTo>
                      <a:pt x="203" y="78"/>
                    </a:lnTo>
                    <a:lnTo>
                      <a:pt x="187" y="79"/>
                    </a:lnTo>
                    <a:lnTo>
                      <a:pt x="207" y="80"/>
                    </a:lnTo>
                    <a:lnTo>
                      <a:pt x="228" y="82"/>
                    </a:lnTo>
                    <a:lnTo>
                      <a:pt x="249" y="82"/>
                    </a:lnTo>
                    <a:lnTo>
                      <a:pt x="272" y="83"/>
                    </a:lnTo>
                    <a:lnTo>
                      <a:pt x="295" y="85"/>
                    </a:lnTo>
                    <a:lnTo>
                      <a:pt x="316" y="87"/>
                    </a:lnTo>
                    <a:lnTo>
                      <a:pt x="337" y="92"/>
                    </a:lnTo>
                    <a:lnTo>
                      <a:pt x="357" y="97"/>
                    </a:lnTo>
                    <a:lnTo>
                      <a:pt x="357" y="104"/>
                    </a:lnTo>
                    <a:lnTo>
                      <a:pt x="356" y="112"/>
                    </a:lnTo>
                    <a:lnTo>
                      <a:pt x="353" y="118"/>
                    </a:lnTo>
                    <a:lnTo>
                      <a:pt x="346" y="12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59"/>
              <p:cNvSpPr>
                <a:spLocks/>
              </p:cNvSpPr>
              <p:nvPr/>
            </p:nvSpPr>
            <p:spPr bwMode="auto">
              <a:xfrm>
                <a:off x="1350" y="4064"/>
                <a:ext cx="231" cy="88"/>
              </a:xfrm>
              <a:custGeom>
                <a:avLst/>
                <a:gdLst>
                  <a:gd name="T0" fmla="*/ 0 w 693"/>
                  <a:gd name="T1" fmla="*/ 9 h 262"/>
                  <a:gd name="T2" fmla="*/ 4 w 693"/>
                  <a:gd name="T3" fmla="*/ 6 h 262"/>
                  <a:gd name="T4" fmla="*/ 6 w 693"/>
                  <a:gd name="T5" fmla="*/ 5 h 262"/>
                  <a:gd name="T6" fmla="*/ 7 w 693"/>
                  <a:gd name="T7" fmla="*/ 4 h 262"/>
                  <a:gd name="T8" fmla="*/ 5 w 693"/>
                  <a:gd name="T9" fmla="*/ 5 h 262"/>
                  <a:gd name="T10" fmla="*/ 1 w 693"/>
                  <a:gd name="T11" fmla="*/ 8 h 262"/>
                  <a:gd name="T12" fmla="*/ 0 w 693"/>
                  <a:gd name="T13" fmla="*/ 9 h 262"/>
                  <a:gd name="T14" fmla="*/ 3 w 693"/>
                  <a:gd name="T15" fmla="*/ 6 h 262"/>
                  <a:gd name="T16" fmla="*/ 7 w 693"/>
                  <a:gd name="T17" fmla="*/ 3 h 262"/>
                  <a:gd name="T18" fmla="*/ 9 w 693"/>
                  <a:gd name="T19" fmla="*/ 3 h 262"/>
                  <a:gd name="T20" fmla="*/ 4 w 693"/>
                  <a:gd name="T21" fmla="*/ 4 h 262"/>
                  <a:gd name="T22" fmla="*/ 1 w 693"/>
                  <a:gd name="T23" fmla="*/ 7 h 262"/>
                  <a:gd name="T24" fmla="*/ 1 w 693"/>
                  <a:gd name="T25" fmla="*/ 6 h 262"/>
                  <a:gd name="T26" fmla="*/ 3 w 693"/>
                  <a:gd name="T27" fmla="*/ 4 h 262"/>
                  <a:gd name="T28" fmla="*/ 6 w 693"/>
                  <a:gd name="T29" fmla="*/ 2 h 262"/>
                  <a:gd name="T30" fmla="*/ 9 w 693"/>
                  <a:gd name="T31" fmla="*/ 1 h 262"/>
                  <a:gd name="T32" fmla="*/ 11 w 693"/>
                  <a:gd name="T33" fmla="*/ 1 h 262"/>
                  <a:gd name="T34" fmla="*/ 7 w 693"/>
                  <a:gd name="T35" fmla="*/ 1 h 262"/>
                  <a:gd name="T36" fmla="*/ 2 w 693"/>
                  <a:gd name="T37" fmla="*/ 4 h 262"/>
                  <a:gd name="T38" fmla="*/ 0 w 693"/>
                  <a:gd name="T39" fmla="*/ 4 h 262"/>
                  <a:gd name="T40" fmla="*/ 4 w 693"/>
                  <a:gd name="T41" fmla="*/ 2 h 262"/>
                  <a:gd name="T42" fmla="*/ 8 w 693"/>
                  <a:gd name="T43" fmla="*/ 0 h 262"/>
                  <a:gd name="T44" fmla="*/ 12 w 693"/>
                  <a:gd name="T45" fmla="*/ 0 h 262"/>
                  <a:gd name="T46" fmla="*/ 14 w 693"/>
                  <a:gd name="T47" fmla="*/ 3 h 262"/>
                  <a:gd name="T48" fmla="*/ 18 w 693"/>
                  <a:gd name="T49" fmla="*/ 4 h 262"/>
                  <a:gd name="T50" fmla="*/ 23 w 693"/>
                  <a:gd name="T51" fmla="*/ 4 h 262"/>
                  <a:gd name="T52" fmla="*/ 25 w 693"/>
                  <a:gd name="T53" fmla="*/ 4 h 262"/>
                  <a:gd name="T54" fmla="*/ 23 w 693"/>
                  <a:gd name="T55" fmla="*/ 5 h 262"/>
                  <a:gd name="T56" fmla="*/ 18 w 693"/>
                  <a:gd name="T57" fmla="*/ 5 h 262"/>
                  <a:gd name="T58" fmla="*/ 15 w 693"/>
                  <a:gd name="T59" fmla="*/ 3 h 262"/>
                  <a:gd name="T60" fmla="*/ 14 w 693"/>
                  <a:gd name="T61" fmla="*/ 3 h 262"/>
                  <a:gd name="T62" fmla="*/ 15 w 693"/>
                  <a:gd name="T63" fmla="*/ 4 h 262"/>
                  <a:gd name="T64" fmla="*/ 20 w 693"/>
                  <a:gd name="T65" fmla="*/ 6 h 262"/>
                  <a:gd name="T66" fmla="*/ 25 w 693"/>
                  <a:gd name="T67" fmla="*/ 5 h 262"/>
                  <a:gd name="T68" fmla="*/ 25 w 693"/>
                  <a:gd name="T69" fmla="*/ 6 h 262"/>
                  <a:gd name="T70" fmla="*/ 22 w 693"/>
                  <a:gd name="T71" fmla="*/ 6 h 262"/>
                  <a:gd name="T72" fmla="*/ 18 w 693"/>
                  <a:gd name="T73" fmla="*/ 6 h 262"/>
                  <a:gd name="T74" fmla="*/ 13 w 693"/>
                  <a:gd name="T75" fmla="*/ 4 h 262"/>
                  <a:gd name="T76" fmla="*/ 12 w 693"/>
                  <a:gd name="T77" fmla="*/ 4 h 262"/>
                  <a:gd name="T78" fmla="*/ 14 w 693"/>
                  <a:gd name="T79" fmla="*/ 5 h 262"/>
                  <a:gd name="T80" fmla="*/ 17 w 693"/>
                  <a:gd name="T81" fmla="*/ 6 h 262"/>
                  <a:gd name="T82" fmla="*/ 22 w 693"/>
                  <a:gd name="T83" fmla="*/ 7 h 262"/>
                  <a:gd name="T84" fmla="*/ 25 w 693"/>
                  <a:gd name="T85" fmla="*/ 6 h 262"/>
                  <a:gd name="T86" fmla="*/ 25 w 693"/>
                  <a:gd name="T87" fmla="*/ 7 h 262"/>
                  <a:gd name="T88" fmla="*/ 22 w 693"/>
                  <a:gd name="T89" fmla="*/ 8 h 262"/>
                  <a:gd name="T90" fmla="*/ 17 w 693"/>
                  <a:gd name="T91" fmla="*/ 7 h 262"/>
                  <a:gd name="T92" fmla="*/ 13 w 693"/>
                  <a:gd name="T93" fmla="*/ 6 h 262"/>
                  <a:gd name="T94" fmla="*/ 19 w 693"/>
                  <a:gd name="T95" fmla="*/ 8 h 262"/>
                  <a:gd name="T96" fmla="*/ 24 w 693"/>
                  <a:gd name="T97" fmla="*/ 7 h 262"/>
                  <a:gd name="T98" fmla="*/ 25 w 693"/>
                  <a:gd name="T99" fmla="*/ 8 h 262"/>
                  <a:gd name="T100" fmla="*/ 19 w 693"/>
                  <a:gd name="T101" fmla="*/ 9 h 262"/>
                  <a:gd name="T102" fmla="*/ 15 w 693"/>
                  <a:gd name="T103" fmla="*/ 8 h 262"/>
                  <a:gd name="T104" fmla="*/ 12 w 693"/>
                  <a:gd name="T105" fmla="*/ 6 h 262"/>
                  <a:gd name="T106" fmla="*/ 7 w 693"/>
                  <a:gd name="T107" fmla="*/ 5 h 262"/>
                  <a:gd name="T108" fmla="*/ 3 w 693"/>
                  <a:gd name="T109" fmla="*/ 8 h 262"/>
                  <a:gd name="T110" fmla="*/ 0 w 693"/>
                  <a:gd name="T111" fmla="*/ 10 h 2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3"/>
                  <a:gd name="T169" fmla="*/ 0 h 262"/>
                  <a:gd name="T170" fmla="*/ 693 w 693"/>
                  <a:gd name="T171" fmla="*/ 262 h 2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3" h="262">
                    <a:moveTo>
                      <a:pt x="2" y="261"/>
                    </a:moveTo>
                    <a:lnTo>
                      <a:pt x="2" y="258"/>
                    </a:lnTo>
                    <a:lnTo>
                      <a:pt x="2" y="254"/>
                    </a:lnTo>
                    <a:lnTo>
                      <a:pt x="1" y="251"/>
                    </a:lnTo>
                    <a:lnTo>
                      <a:pt x="1" y="247"/>
                    </a:lnTo>
                    <a:lnTo>
                      <a:pt x="6" y="244"/>
                    </a:lnTo>
                    <a:lnTo>
                      <a:pt x="13" y="238"/>
                    </a:lnTo>
                    <a:lnTo>
                      <a:pt x="23" y="231"/>
                    </a:lnTo>
                    <a:lnTo>
                      <a:pt x="36" y="221"/>
                    </a:lnTo>
                    <a:lnTo>
                      <a:pt x="51" y="210"/>
                    </a:lnTo>
                    <a:lnTo>
                      <a:pt x="69" y="196"/>
                    </a:lnTo>
                    <a:lnTo>
                      <a:pt x="91" y="180"/>
                    </a:lnTo>
                    <a:lnTo>
                      <a:pt x="116" y="161"/>
                    </a:lnTo>
                    <a:lnTo>
                      <a:pt x="121" y="158"/>
                    </a:lnTo>
                    <a:lnTo>
                      <a:pt x="126" y="154"/>
                    </a:lnTo>
                    <a:lnTo>
                      <a:pt x="132" y="151"/>
                    </a:lnTo>
                    <a:lnTo>
                      <a:pt x="137" y="147"/>
                    </a:lnTo>
                    <a:lnTo>
                      <a:pt x="142" y="144"/>
                    </a:lnTo>
                    <a:lnTo>
                      <a:pt x="147" y="141"/>
                    </a:lnTo>
                    <a:lnTo>
                      <a:pt x="153" y="138"/>
                    </a:lnTo>
                    <a:lnTo>
                      <a:pt x="159" y="135"/>
                    </a:lnTo>
                    <a:lnTo>
                      <a:pt x="172" y="129"/>
                    </a:lnTo>
                    <a:lnTo>
                      <a:pt x="182" y="125"/>
                    </a:lnTo>
                    <a:lnTo>
                      <a:pt x="190" y="121"/>
                    </a:lnTo>
                    <a:lnTo>
                      <a:pt x="194" y="119"/>
                    </a:lnTo>
                    <a:lnTo>
                      <a:pt x="197" y="117"/>
                    </a:lnTo>
                    <a:lnTo>
                      <a:pt x="199" y="116"/>
                    </a:lnTo>
                    <a:lnTo>
                      <a:pt x="200" y="116"/>
                    </a:lnTo>
                    <a:lnTo>
                      <a:pt x="201" y="114"/>
                    </a:lnTo>
                    <a:lnTo>
                      <a:pt x="192" y="113"/>
                    </a:lnTo>
                    <a:lnTo>
                      <a:pt x="182" y="114"/>
                    </a:lnTo>
                    <a:lnTo>
                      <a:pt x="169" y="118"/>
                    </a:lnTo>
                    <a:lnTo>
                      <a:pt x="157" y="123"/>
                    </a:lnTo>
                    <a:lnTo>
                      <a:pt x="143" y="130"/>
                    </a:lnTo>
                    <a:lnTo>
                      <a:pt x="128" y="138"/>
                    </a:lnTo>
                    <a:lnTo>
                      <a:pt x="113" y="147"/>
                    </a:lnTo>
                    <a:lnTo>
                      <a:pt x="100" y="158"/>
                    </a:lnTo>
                    <a:lnTo>
                      <a:pt x="85" y="168"/>
                    </a:lnTo>
                    <a:lnTo>
                      <a:pt x="71" y="179"/>
                    </a:lnTo>
                    <a:lnTo>
                      <a:pt x="58" y="189"/>
                    </a:lnTo>
                    <a:lnTo>
                      <a:pt x="45" y="200"/>
                    </a:lnTo>
                    <a:lnTo>
                      <a:pt x="34" y="209"/>
                    </a:lnTo>
                    <a:lnTo>
                      <a:pt x="23" y="218"/>
                    </a:lnTo>
                    <a:lnTo>
                      <a:pt x="16" y="226"/>
                    </a:lnTo>
                    <a:lnTo>
                      <a:pt x="9" y="231"/>
                    </a:lnTo>
                    <a:lnTo>
                      <a:pt x="6" y="231"/>
                    </a:lnTo>
                    <a:lnTo>
                      <a:pt x="4" y="233"/>
                    </a:lnTo>
                    <a:lnTo>
                      <a:pt x="2" y="233"/>
                    </a:lnTo>
                    <a:lnTo>
                      <a:pt x="0" y="234"/>
                    </a:lnTo>
                    <a:lnTo>
                      <a:pt x="1" y="228"/>
                    </a:lnTo>
                    <a:lnTo>
                      <a:pt x="2" y="221"/>
                    </a:lnTo>
                    <a:lnTo>
                      <a:pt x="2" y="216"/>
                    </a:lnTo>
                    <a:lnTo>
                      <a:pt x="3" y="210"/>
                    </a:lnTo>
                    <a:lnTo>
                      <a:pt x="25" y="195"/>
                    </a:lnTo>
                    <a:lnTo>
                      <a:pt x="46" y="178"/>
                    </a:lnTo>
                    <a:lnTo>
                      <a:pt x="68" y="162"/>
                    </a:lnTo>
                    <a:lnTo>
                      <a:pt x="88" y="145"/>
                    </a:lnTo>
                    <a:lnTo>
                      <a:pt x="111" y="130"/>
                    </a:lnTo>
                    <a:lnTo>
                      <a:pt x="134" y="116"/>
                    </a:lnTo>
                    <a:lnTo>
                      <a:pt x="158" y="102"/>
                    </a:lnTo>
                    <a:lnTo>
                      <a:pt x="184" y="92"/>
                    </a:lnTo>
                    <a:lnTo>
                      <a:pt x="192" y="91"/>
                    </a:lnTo>
                    <a:lnTo>
                      <a:pt x="200" y="89"/>
                    </a:lnTo>
                    <a:lnTo>
                      <a:pt x="208" y="88"/>
                    </a:lnTo>
                    <a:lnTo>
                      <a:pt x="217" y="87"/>
                    </a:lnTo>
                    <a:lnTo>
                      <a:pt x="225" y="87"/>
                    </a:lnTo>
                    <a:lnTo>
                      <a:pt x="233" y="86"/>
                    </a:lnTo>
                    <a:lnTo>
                      <a:pt x="241" y="85"/>
                    </a:lnTo>
                    <a:lnTo>
                      <a:pt x="249" y="84"/>
                    </a:lnTo>
                    <a:lnTo>
                      <a:pt x="233" y="78"/>
                    </a:lnTo>
                    <a:lnTo>
                      <a:pt x="216" y="77"/>
                    </a:lnTo>
                    <a:lnTo>
                      <a:pt x="199" y="78"/>
                    </a:lnTo>
                    <a:lnTo>
                      <a:pt x="180" y="81"/>
                    </a:lnTo>
                    <a:lnTo>
                      <a:pt x="163" y="87"/>
                    </a:lnTo>
                    <a:lnTo>
                      <a:pt x="146" y="94"/>
                    </a:lnTo>
                    <a:lnTo>
                      <a:pt x="130" y="100"/>
                    </a:lnTo>
                    <a:lnTo>
                      <a:pt x="117" y="106"/>
                    </a:lnTo>
                    <a:lnTo>
                      <a:pt x="104" y="117"/>
                    </a:lnTo>
                    <a:lnTo>
                      <a:pt x="92" y="128"/>
                    </a:lnTo>
                    <a:lnTo>
                      <a:pt x="77" y="141"/>
                    </a:lnTo>
                    <a:lnTo>
                      <a:pt x="62" y="153"/>
                    </a:lnTo>
                    <a:lnTo>
                      <a:pt x="47" y="164"/>
                    </a:lnTo>
                    <a:lnTo>
                      <a:pt x="33" y="176"/>
                    </a:lnTo>
                    <a:lnTo>
                      <a:pt x="18" y="185"/>
                    </a:lnTo>
                    <a:lnTo>
                      <a:pt x="4" y="191"/>
                    </a:lnTo>
                    <a:lnTo>
                      <a:pt x="4" y="178"/>
                    </a:lnTo>
                    <a:lnTo>
                      <a:pt x="4" y="170"/>
                    </a:lnTo>
                    <a:lnTo>
                      <a:pt x="5" y="164"/>
                    </a:lnTo>
                    <a:lnTo>
                      <a:pt x="6" y="159"/>
                    </a:lnTo>
                    <a:lnTo>
                      <a:pt x="13" y="155"/>
                    </a:lnTo>
                    <a:lnTo>
                      <a:pt x="20" y="152"/>
                    </a:lnTo>
                    <a:lnTo>
                      <a:pt x="27" y="150"/>
                    </a:lnTo>
                    <a:lnTo>
                      <a:pt x="34" y="146"/>
                    </a:lnTo>
                    <a:lnTo>
                      <a:pt x="46" y="137"/>
                    </a:lnTo>
                    <a:lnTo>
                      <a:pt x="58" y="128"/>
                    </a:lnTo>
                    <a:lnTo>
                      <a:pt x="69" y="119"/>
                    </a:lnTo>
                    <a:lnTo>
                      <a:pt x="80" y="111"/>
                    </a:lnTo>
                    <a:lnTo>
                      <a:pt x="91" y="103"/>
                    </a:lnTo>
                    <a:lnTo>
                      <a:pt x="102" y="95"/>
                    </a:lnTo>
                    <a:lnTo>
                      <a:pt x="113" y="87"/>
                    </a:lnTo>
                    <a:lnTo>
                      <a:pt x="125" y="80"/>
                    </a:lnTo>
                    <a:lnTo>
                      <a:pt x="136" y="73"/>
                    </a:lnTo>
                    <a:lnTo>
                      <a:pt x="147" y="68"/>
                    </a:lnTo>
                    <a:lnTo>
                      <a:pt x="159" y="62"/>
                    </a:lnTo>
                    <a:lnTo>
                      <a:pt x="172" y="56"/>
                    </a:lnTo>
                    <a:lnTo>
                      <a:pt x="185" y="51"/>
                    </a:lnTo>
                    <a:lnTo>
                      <a:pt x="199" y="47"/>
                    </a:lnTo>
                    <a:lnTo>
                      <a:pt x="213" y="43"/>
                    </a:lnTo>
                    <a:lnTo>
                      <a:pt x="228" y="39"/>
                    </a:lnTo>
                    <a:lnTo>
                      <a:pt x="235" y="39"/>
                    </a:lnTo>
                    <a:lnTo>
                      <a:pt x="243" y="38"/>
                    </a:lnTo>
                    <a:lnTo>
                      <a:pt x="250" y="38"/>
                    </a:lnTo>
                    <a:lnTo>
                      <a:pt x="258" y="37"/>
                    </a:lnTo>
                    <a:lnTo>
                      <a:pt x="266" y="37"/>
                    </a:lnTo>
                    <a:lnTo>
                      <a:pt x="273" y="36"/>
                    </a:lnTo>
                    <a:lnTo>
                      <a:pt x="281" y="36"/>
                    </a:lnTo>
                    <a:lnTo>
                      <a:pt x="287" y="36"/>
                    </a:lnTo>
                    <a:lnTo>
                      <a:pt x="287" y="33"/>
                    </a:lnTo>
                    <a:lnTo>
                      <a:pt x="287" y="30"/>
                    </a:lnTo>
                    <a:lnTo>
                      <a:pt x="286" y="29"/>
                    </a:lnTo>
                    <a:lnTo>
                      <a:pt x="285" y="28"/>
                    </a:lnTo>
                    <a:lnTo>
                      <a:pt x="258" y="28"/>
                    </a:lnTo>
                    <a:lnTo>
                      <a:pt x="235" y="28"/>
                    </a:lnTo>
                    <a:lnTo>
                      <a:pt x="215" y="30"/>
                    </a:lnTo>
                    <a:lnTo>
                      <a:pt x="195" y="35"/>
                    </a:lnTo>
                    <a:lnTo>
                      <a:pt x="177" y="39"/>
                    </a:lnTo>
                    <a:lnTo>
                      <a:pt x="158" y="47"/>
                    </a:lnTo>
                    <a:lnTo>
                      <a:pt x="137" y="56"/>
                    </a:lnTo>
                    <a:lnTo>
                      <a:pt x="113" y="69"/>
                    </a:lnTo>
                    <a:lnTo>
                      <a:pt x="103" y="78"/>
                    </a:lnTo>
                    <a:lnTo>
                      <a:pt x="91" y="88"/>
                    </a:lnTo>
                    <a:lnTo>
                      <a:pt x="77" y="100"/>
                    </a:lnTo>
                    <a:lnTo>
                      <a:pt x="62" y="111"/>
                    </a:lnTo>
                    <a:lnTo>
                      <a:pt x="47" y="121"/>
                    </a:lnTo>
                    <a:lnTo>
                      <a:pt x="34" y="131"/>
                    </a:lnTo>
                    <a:lnTo>
                      <a:pt x="20" y="139"/>
                    </a:lnTo>
                    <a:lnTo>
                      <a:pt x="8" y="144"/>
                    </a:lnTo>
                    <a:lnTo>
                      <a:pt x="8" y="135"/>
                    </a:lnTo>
                    <a:lnTo>
                      <a:pt x="8" y="127"/>
                    </a:lnTo>
                    <a:lnTo>
                      <a:pt x="8" y="118"/>
                    </a:lnTo>
                    <a:lnTo>
                      <a:pt x="9" y="110"/>
                    </a:lnTo>
                    <a:lnTo>
                      <a:pt x="23" y="100"/>
                    </a:lnTo>
                    <a:lnTo>
                      <a:pt x="38" y="91"/>
                    </a:lnTo>
                    <a:lnTo>
                      <a:pt x="53" y="80"/>
                    </a:lnTo>
                    <a:lnTo>
                      <a:pt x="69" y="71"/>
                    </a:lnTo>
                    <a:lnTo>
                      <a:pt x="85" y="62"/>
                    </a:lnTo>
                    <a:lnTo>
                      <a:pt x="101" y="53"/>
                    </a:lnTo>
                    <a:lnTo>
                      <a:pt x="118" y="44"/>
                    </a:lnTo>
                    <a:lnTo>
                      <a:pt x="135" y="36"/>
                    </a:lnTo>
                    <a:lnTo>
                      <a:pt x="152" y="28"/>
                    </a:lnTo>
                    <a:lnTo>
                      <a:pt x="169" y="21"/>
                    </a:lnTo>
                    <a:lnTo>
                      <a:pt x="187" y="14"/>
                    </a:lnTo>
                    <a:lnTo>
                      <a:pt x="205" y="10"/>
                    </a:lnTo>
                    <a:lnTo>
                      <a:pt x="224" y="5"/>
                    </a:lnTo>
                    <a:lnTo>
                      <a:pt x="242" y="2"/>
                    </a:lnTo>
                    <a:lnTo>
                      <a:pt x="260" y="1"/>
                    </a:lnTo>
                    <a:lnTo>
                      <a:pt x="278" y="0"/>
                    </a:lnTo>
                    <a:lnTo>
                      <a:pt x="288" y="2"/>
                    </a:lnTo>
                    <a:lnTo>
                      <a:pt x="296" y="4"/>
                    </a:lnTo>
                    <a:lnTo>
                      <a:pt x="304" y="6"/>
                    </a:lnTo>
                    <a:lnTo>
                      <a:pt x="312" y="9"/>
                    </a:lnTo>
                    <a:lnTo>
                      <a:pt x="320" y="12"/>
                    </a:lnTo>
                    <a:lnTo>
                      <a:pt x="328" y="17"/>
                    </a:lnTo>
                    <a:lnTo>
                      <a:pt x="337" y="22"/>
                    </a:lnTo>
                    <a:lnTo>
                      <a:pt x="346" y="29"/>
                    </a:lnTo>
                    <a:lnTo>
                      <a:pt x="360" y="43"/>
                    </a:lnTo>
                    <a:lnTo>
                      <a:pt x="375" y="56"/>
                    </a:lnTo>
                    <a:lnTo>
                      <a:pt x="389" y="68"/>
                    </a:lnTo>
                    <a:lnTo>
                      <a:pt x="402" y="77"/>
                    </a:lnTo>
                    <a:lnTo>
                      <a:pt x="416" y="86"/>
                    </a:lnTo>
                    <a:lnTo>
                      <a:pt x="429" y="93"/>
                    </a:lnTo>
                    <a:lnTo>
                      <a:pt x="444" y="100"/>
                    </a:lnTo>
                    <a:lnTo>
                      <a:pt x="458" y="105"/>
                    </a:lnTo>
                    <a:lnTo>
                      <a:pt x="474" y="109"/>
                    </a:lnTo>
                    <a:lnTo>
                      <a:pt x="489" y="112"/>
                    </a:lnTo>
                    <a:lnTo>
                      <a:pt x="506" y="114"/>
                    </a:lnTo>
                    <a:lnTo>
                      <a:pt x="523" y="117"/>
                    </a:lnTo>
                    <a:lnTo>
                      <a:pt x="540" y="118"/>
                    </a:lnTo>
                    <a:lnTo>
                      <a:pt x="559" y="118"/>
                    </a:lnTo>
                    <a:lnTo>
                      <a:pt x="578" y="118"/>
                    </a:lnTo>
                    <a:lnTo>
                      <a:pt x="600" y="117"/>
                    </a:lnTo>
                    <a:lnTo>
                      <a:pt x="608" y="116"/>
                    </a:lnTo>
                    <a:lnTo>
                      <a:pt x="617" y="113"/>
                    </a:lnTo>
                    <a:lnTo>
                      <a:pt x="625" y="111"/>
                    </a:lnTo>
                    <a:lnTo>
                      <a:pt x="633" y="109"/>
                    </a:lnTo>
                    <a:lnTo>
                      <a:pt x="642" y="106"/>
                    </a:lnTo>
                    <a:lnTo>
                      <a:pt x="650" y="104"/>
                    </a:lnTo>
                    <a:lnTo>
                      <a:pt x="659" y="103"/>
                    </a:lnTo>
                    <a:lnTo>
                      <a:pt x="668" y="102"/>
                    </a:lnTo>
                    <a:lnTo>
                      <a:pt x="669" y="105"/>
                    </a:lnTo>
                    <a:lnTo>
                      <a:pt x="671" y="108"/>
                    </a:lnTo>
                    <a:lnTo>
                      <a:pt x="669" y="110"/>
                    </a:lnTo>
                    <a:lnTo>
                      <a:pt x="668" y="112"/>
                    </a:lnTo>
                    <a:lnTo>
                      <a:pt x="651" y="119"/>
                    </a:lnTo>
                    <a:lnTo>
                      <a:pt x="633" y="125"/>
                    </a:lnTo>
                    <a:lnTo>
                      <a:pt x="616" y="129"/>
                    </a:lnTo>
                    <a:lnTo>
                      <a:pt x="599" y="133"/>
                    </a:lnTo>
                    <a:lnTo>
                      <a:pt x="581" y="135"/>
                    </a:lnTo>
                    <a:lnTo>
                      <a:pt x="564" y="136"/>
                    </a:lnTo>
                    <a:lnTo>
                      <a:pt x="545" y="136"/>
                    </a:lnTo>
                    <a:lnTo>
                      <a:pt x="528" y="135"/>
                    </a:lnTo>
                    <a:lnTo>
                      <a:pt x="511" y="134"/>
                    </a:lnTo>
                    <a:lnTo>
                      <a:pt x="494" y="130"/>
                    </a:lnTo>
                    <a:lnTo>
                      <a:pt x="477" y="127"/>
                    </a:lnTo>
                    <a:lnTo>
                      <a:pt x="460" y="122"/>
                    </a:lnTo>
                    <a:lnTo>
                      <a:pt x="443" y="117"/>
                    </a:lnTo>
                    <a:lnTo>
                      <a:pt x="427" y="110"/>
                    </a:lnTo>
                    <a:lnTo>
                      <a:pt x="411" y="102"/>
                    </a:lnTo>
                    <a:lnTo>
                      <a:pt x="395" y="94"/>
                    </a:lnTo>
                    <a:lnTo>
                      <a:pt x="393" y="92"/>
                    </a:lnTo>
                    <a:lnTo>
                      <a:pt x="391" y="88"/>
                    </a:lnTo>
                    <a:lnTo>
                      <a:pt x="389" y="85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2" y="83"/>
                    </a:lnTo>
                    <a:lnTo>
                      <a:pt x="379" y="83"/>
                    </a:lnTo>
                    <a:lnTo>
                      <a:pt x="377" y="83"/>
                    </a:lnTo>
                    <a:lnTo>
                      <a:pt x="376" y="84"/>
                    </a:lnTo>
                    <a:lnTo>
                      <a:pt x="376" y="85"/>
                    </a:lnTo>
                    <a:lnTo>
                      <a:pt x="375" y="86"/>
                    </a:lnTo>
                    <a:lnTo>
                      <a:pt x="387" y="98"/>
                    </a:lnTo>
                    <a:lnTo>
                      <a:pt x="402" y="110"/>
                    </a:lnTo>
                    <a:lnTo>
                      <a:pt x="418" y="119"/>
                    </a:lnTo>
                    <a:lnTo>
                      <a:pt x="435" y="128"/>
                    </a:lnTo>
                    <a:lnTo>
                      <a:pt x="452" y="135"/>
                    </a:lnTo>
                    <a:lnTo>
                      <a:pt x="472" y="141"/>
                    </a:lnTo>
                    <a:lnTo>
                      <a:pt x="490" y="145"/>
                    </a:lnTo>
                    <a:lnTo>
                      <a:pt x="510" y="147"/>
                    </a:lnTo>
                    <a:lnTo>
                      <a:pt x="530" y="150"/>
                    </a:lnTo>
                    <a:lnTo>
                      <a:pt x="550" y="151"/>
                    </a:lnTo>
                    <a:lnTo>
                      <a:pt x="569" y="150"/>
                    </a:lnTo>
                    <a:lnTo>
                      <a:pt x="590" y="147"/>
                    </a:lnTo>
                    <a:lnTo>
                      <a:pt x="609" y="145"/>
                    </a:lnTo>
                    <a:lnTo>
                      <a:pt x="627" y="141"/>
                    </a:lnTo>
                    <a:lnTo>
                      <a:pt x="646" y="135"/>
                    </a:lnTo>
                    <a:lnTo>
                      <a:pt x="663" y="128"/>
                    </a:lnTo>
                    <a:lnTo>
                      <a:pt x="666" y="128"/>
                    </a:lnTo>
                    <a:lnTo>
                      <a:pt x="669" y="128"/>
                    </a:lnTo>
                    <a:lnTo>
                      <a:pt x="672" y="128"/>
                    </a:lnTo>
                    <a:lnTo>
                      <a:pt x="675" y="129"/>
                    </a:lnTo>
                    <a:lnTo>
                      <a:pt x="676" y="135"/>
                    </a:lnTo>
                    <a:lnTo>
                      <a:pt x="677" y="139"/>
                    </a:lnTo>
                    <a:lnTo>
                      <a:pt x="677" y="145"/>
                    </a:lnTo>
                    <a:lnTo>
                      <a:pt x="679" y="151"/>
                    </a:lnTo>
                    <a:lnTo>
                      <a:pt x="676" y="152"/>
                    </a:lnTo>
                    <a:lnTo>
                      <a:pt x="671" y="153"/>
                    </a:lnTo>
                    <a:lnTo>
                      <a:pt x="661" y="155"/>
                    </a:lnTo>
                    <a:lnTo>
                      <a:pt x="651" y="158"/>
                    </a:lnTo>
                    <a:lnTo>
                      <a:pt x="638" y="160"/>
                    </a:lnTo>
                    <a:lnTo>
                      <a:pt x="623" y="163"/>
                    </a:lnTo>
                    <a:lnTo>
                      <a:pt x="606" y="168"/>
                    </a:lnTo>
                    <a:lnTo>
                      <a:pt x="586" y="172"/>
                    </a:lnTo>
                    <a:lnTo>
                      <a:pt x="565" y="174"/>
                    </a:lnTo>
                    <a:lnTo>
                      <a:pt x="545" y="174"/>
                    </a:lnTo>
                    <a:lnTo>
                      <a:pt x="526" y="171"/>
                    </a:lnTo>
                    <a:lnTo>
                      <a:pt x="509" y="169"/>
                    </a:lnTo>
                    <a:lnTo>
                      <a:pt x="492" y="167"/>
                    </a:lnTo>
                    <a:lnTo>
                      <a:pt x="475" y="162"/>
                    </a:lnTo>
                    <a:lnTo>
                      <a:pt x="457" y="156"/>
                    </a:lnTo>
                    <a:lnTo>
                      <a:pt x="439" y="150"/>
                    </a:lnTo>
                    <a:lnTo>
                      <a:pt x="420" y="139"/>
                    </a:lnTo>
                    <a:lnTo>
                      <a:pt x="402" y="130"/>
                    </a:lnTo>
                    <a:lnTo>
                      <a:pt x="386" y="122"/>
                    </a:lnTo>
                    <a:lnTo>
                      <a:pt x="369" y="116"/>
                    </a:lnTo>
                    <a:lnTo>
                      <a:pt x="353" y="111"/>
                    </a:lnTo>
                    <a:lnTo>
                      <a:pt x="336" y="108"/>
                    </a:lnTo>
                    <a:lnTo>
                      <a:pt x="317" y="106"/>
                    </a:lnTo>
                    <a:lnTo>
                      <a:pt x="296" y="106"/>
                    </a:lnTo>
                    <a:lnTo>
                      <a:pt x="301" y="108"/>
                    </a:lnTo>
                    <a:lnTo>
                      <a:pt x="306" y="109"/>
                    </a:lnTo>
                    <a:lnTo>
                      <a:pt x="310" y="110"/>
                    </a:lnTo>
                    <a:lnTo>
                      <a:pt x="315" y="111"/>
                    </a:lnTo>
                    <a:lnTo>
                      <a:pt x="319" y="112"/>
                    </a:lnTo>
                    <a:lnTo>
                      <a:pt x="324" y="112"/>
                    </a:lnTo>
                    <a:lnTo>
                      <a:pt x="328" y="113"/>
                    </a:lnTo>
                    <a:lnTo>
                      <a:pt x="333" y="114"/>
                    </a:lnTo>
                    <a:lnTo>
                      <a:pt x="348" y="120"/>
                    </a:lnTo>
                    <a:lnTo>
                      <a:pt x="362" y="126"/>
                    </a:lnTo>
                    <a:lnTo>
                      <a:pt x="376" y="133"/>
                    </a:lnTo>
                    <a:lnTo>
                      <a:pt x="390" y="138"/>
                    </a:lnTo>
                    <a:lnTo>
                      <a:pt x="403" y="145"/>
                    </a:lnTo>
                    <a:lnTo>
                      <a:pt x="417" y="151"/>
                    </a:lnTo>
                    <a:lnTo>
                      <a:pt x="431" y="158"/>
                    </a:lnTo>
                    <a:lnTo>
                      <a:pt x="444" y="163"/>
                    </a:lnTo>
                    <a:lnTo>
                      <a:pt x="458" y="169"/>
                    </a:lnTo>
                    <a:lnTo>
                      <a:pt x="472" y="174"/>
                    </a:lnTo>
                    <a:lnTo>
                      <a:pt x="485" y="178"/>
                    </a:lnTo>
                    <a:lnTo>
                      <a:pt x="501" y="181"/>
                    </a:lnTo>
                    <a:lnTo>
                      <a:pt x="516" y="185"/>
                    </a:lnTo>
                    <a:lnTo>
                      <a:pt x="533" y="186"/>
                    </a:lnTo>
                    <a:lnTo>
                      <a:pt x="550" y="187"/>
                    </a:lnTo>
                    <a:lnTo>
                      <a:pt x="568" y="187"/>
                    </a:lnTo>
                    <a:lnTo>
                      <a:pt x="582" y="185"/>
                    </a:lnTo>
                    <a:lnTo>
                      <a:pt x="597" y="181"/>
                    </a:lnTo>
                    <a:lnTo>
                      <a:pt x="611" y="179"/>
                    </a:lnTo>
                    <a:lnTo>
                      <a:pt x="625" y="176"/>
                    </a:lnTo>
                    <a:lnTo>
                      <a:pt x="640" y="172"/>
                    </a:lnTo>
                    <a:lnTo>
                      <a:pt x="655" y="170"/>
                    </a:lnTo>
                    <a:lnTo>
                      <a:pt x="669" y="168"/>
                    </a:lnTo>
                    <a:lnTo>
                      <a:pt x="684" y="167"/>
                    </a:lnTo>
                    <a:lnTo>
                      <a:pt x="685" y="170"/>
                    </a:lnTo>
                    <a:lnTo>
                      <a:pt x="687" y="175"/>
                    </a:lnTo>
                    <a:lnTo>
                      <a:pt x="688" y="178"/>
                    </a:lnTo>
                    <a:lnTo>
                      <a:pt x="689" y="183"/>
                    </a:lnTo>
                    <a:lnTo>
                      <a:pt x="688" y="183"/>
                    </a:lnTo>
                    <a:lnTo>
                      <a:pt x="685" y="184"/>
                    </a:lnTo>
                    <a:lnTo>
                      <a:pt x="681" y="184"/>
                    </a:lnTo>
                    <a:lnTo>
                      <a:pt x="676" y="184"/>
                    </a:lnTo>
                    <a:lnTo>
                      <a:pt x="668" y="185"/>
                    </a:lnTo>
                    <a:lnTo>
                      <a:pt x="659" y="186"/>
                    </a:lnTo>
                    <a:lnTo>
                      <a:pt x="648" y="187"/>
                    </a:lnTo>
                    <a:lnTo>
                      <a:pt x="633" y="189"/>
                    </a:lnTo>
                    <a:lnTo>
                      <a:pt x="609" y="195"/>
                    </a:lnTo>
                    <a:lnTo>
                      <a:pt x="586" y="199"/>
                    </a:lnTo>
                    <a:lnTo>
                      <a:pt x="565" y="201"/>
                    </a:lnTo>
                    <a:lnTo>
                      <a:pt x="543" y="202"/>
                    </a:lnTo>
                    <a:lnTo>
                      <a:pt x="522" y="202"/>
                    </a:lnTo>
                    <a:lnTo>
                      <a:pt x="500" y="201"/>
                    </a:lnTo>
                    <a:lnTo>
                      <a:pt x="478" y="197"/>
                    </a:lnTo>
                    <a:lnTo>
                      <a:pt x="457" y="193"/>
                    </a:lnTo>
                    <a:lnTo>
                      <a:pt x="447" y="188"/>
                    </a:lnTo>
                    <a:lnTo>
                      <a:pt x="435" y="181"/>
                    </a:lnTo>
                    <a:lnTo>
                      <a:pt x="420" y="176"/>
                    </a:lnTo>
                    <a:lnTo>
                      <a:pt x="406" y="169"/>
                    </a:lnTo>
                    <a:lnTo>
                      <a:pt x="391" y="162"/>
                    </a:lnTo>
                    <a:lnTo>
                      <a:pt x="377" y="158"/>
                    </a:lnTo>
                    <a:lnTo>
                      <a:pt x="366" y="155"/>
                    </a:lnTo>
                    <a:lnTo>
                      <a:pt x="358" y="155"/>
                    </a:lnTo>
                    <a:lnTo>
                      <a:pt x="377" y="168"/>
                    </a:lnTo>
                    <a:lnTo>
                      <a:pt x="398" y="179"/>
                    </a:lnTo>
                    <a:lnTo>
                      <a:pt x="419" y="189"/>
                    </a:lnTo>
                    <a:lnTo>
                      <a:pt x="441" y="199"/>
                    </a:lnTo>
                    <a:lnTo>
                      <a:pt x="462" y="206"/>
                    </a:lnTo>
                    <a:lnTo>
                      <a:pt x="486" y="212"/>
                    </a:lnTo>
                    <a:lnTo>
                      <a:pt x="510" y="216"/>
                    </a:lnTo>
                    <a:lnTo>
                      <a:pt x="535" y="218"/>
                    </a:lnTo>
                    <a:lnTo>
                      <a:pt x="555" y="216"/>
                    </a:lnTo>
                    <a:lnTo>
                      <a:pt x="574" y="212"/>
                    </a:lnTo>
                    <a:lnTo>
                      <a:pt x="593" y="208"/>
                    </a:lnTo>
                    <a:lnTo>
                      <a:pt x="614" y="204"/>
                    </a:lnTo>
                    <a:lnTo>
                      <a:pt x="633" y="201"/>
                    </a:lnTo>
                    <a:lnTo>
                      <a:pt x="652" y="197"/>
                    </a:lnTo>
                    <a:lnTo>
                      <a:pt x="672" y="194"/>
                    </a:lnTo>
                    <a:lnTo>
                      <a:pt x="691" y="193"/>
                    </a:lnTo>
                    <a:lnTo>
                      <a:pt x="692" y="196"/>
                    </a:lnTo>
                    <a:lnTo>
                      <a:pt x="693" y="199"/>
                    </a:lnTo>
                    <a:lnTo>
                      <a:pt x="693" y="202"/>
                    </a:lnTo>
                    <a:lnTo>
                      <a:pt x="692" y="208"/>
                    </a:lnTo>
                    <a:lnTo>
                      <a:pt x="672" y="213"/>
                    </a:lnTo>
                    <a:lnTo>
                      <a:pt x="650" y="218"/>
                    </a:lnTo>
                    <a:lnTo>
                      <a:pt x="630" y="221"/>
                    </a:lnTo>
                    <a:lnTo>
                      <a:pt x="609" y="225"/>
                    </a:lnTo>
                    <a:lnTo>
                      <a:pt x="589" y="228"/>
                    </a:lnTo>
                    <a:lnTo>
                      <a:pt x="567" y="230"/>
                    </a:lnTo>
                    <a:lnTo>
                      <a:pt x="547" y="231"/>
                    </a:lnTo>
                    <a:lnTo>
                      <a:pt x="525" y="233"/>
                    </a:lnTo>
                    <a:lnTo>
                      <a:pt x="507" y="230"/>
                    </a:lnTo>
                    <a:lnTo>
                      <a:pt x="489" y="227"/>
                    </a:lnTo>
                    <a:lnTo>
                      <a:pt x="473" y="224"/>
                    </a:lnTo>
                    <a:lnTo>
                      <a:pt x="457" y="219"/>
                    </a:lnTo>
                    <a:lnTo>
                      <a:pt x="441" y="216"/>
                    </a:lnTo>
                    <a:lnTo>
                      <a:pt x="427" y="210"/>
                    </a:lnTo>
                    <a:lnTo>
                      <a:pt x="412" y="205"/>
                    </a:lnTo>
                    <a:lnTo>
                      <a:pt x="399" y="200"/>
                    </a:lnTo>
                    <a:lnTo>
                      <a:pt x="385" y="193"/>
                    </a:lnTo>
                    <a:lnTo>
                      <a:pt x="371" y="187"/>
                    </a:lnTo>
                    <a:lnTo>
                      <a:pt x="358" y="179"/>
                    </a:lnTo>
                    <a:lnTo>
                      <a:pt x="344" y="172"/>
                    </a:lnTo>
                    <a:lnTo>
                      <a:pt x="329" y="164"/>
                    </a:lnTo>
                    <a:lnTo>
                      <a:pt x="316" y="156"/>
                    </a:lnTo>
                    <a:lnTo>
                      <a:pt x="300" y="148"/>
                    </a:lnTo>
                    <a:lnTo>
                      <a:pt x="284" y="139"/>
                    </a:lnTo>
                    <a:lnTo>
                      <a:pt x="263" y="135"/>
                    </a:lnTo>
                    <a:lnTo>
                      <a:pt x="243" y="134"/>
                    </a:lnTo>
                    <a:lnTo>
                      <a:pt x="224" y="135"/>
                    </a:lnTo>
                    <a:lnTo>
                      <a:pt x="204" y="138"/>
                    </a:lnTo>
                    <a:lnTo>
                      <a:pt x="186" y="144"/>
                    </a:lnTo>
                    <a:lnTo>
                      <a:pt x="168" y="151"/>
                    </a:lnTo>
                    <a:lnTo>
                      <a:pt x="151" y="160"/>
                    </a:lnTo>
                    <a:lnTo>
                      <a:pt x="134" y="169"/>
                    </a:lnTo>
                    <a:lnTo>
                      <a:pt x="117" y="180"/>
                    </a:lnTo>
                    <a:lnTo>
                      <a:pt x="100" y="192"/>
                    </a:lnTo>
                    <a:lnTo>
                      <a:pt x="84" y="203"/>
                    </a:lnTo>
                    <a:lnTo>
                      <a:pt x="68" y="216"/>
                    </a:lnTo>
                    <a:lnTo>
                      <a:pt x="52" y="228"/>
                    </a:lnTo>
                    <a:lnTo>
                      <a:pt x="36" y="241"/>
                    </a:lnTo>
                    <a:lnTo>
                      <a:pt x="21" y="252"/>
                    </a:lnTo>
                    <a:lnTo>
                      <a:pt x="5" y="262"/>
                    </a:lnTo>
                    <a:lnTo>
                      <a:pt x="4" y="262"/>
                    </a:lnTo>
                    <a:lnTo>
                      <a:pt x="4" y="261"/>
                    </a:lnTo>
                    <a:lnTo>
                      <a:pt x="3" y="261"/>
                    </a:lnTo>
                    <a:lnTo>
                      <a:pt x="2" y="261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60"/>
              <p:cNvSpPr>
                <a:spLocks/>
              </p:cNvSpPr>
              <p:nvPr/>
            </p:nvSpPr>
            <p:spPr bwMode="auto">
              <a:xfrm>
                <a:off x="1029" y="3877"/>
                <a:ext cx="151" cy="272"/>
              </a:xfrm>
              <a:custGeom>
                <a:avLst/>
                <a:gdLst>
                  <a:gd name="T0" fmla="*/ 4 w 451"/>
                  <a:gd name="T1" fmla="*/ 17 h 814"/>
                  <a:gd name="T2" fmla="*/ 1 w 451"/>
                  <a:gd name="T3" fmla="*/ 7 h 814"/>
                  <a:gd name="T4" fmla="*/ 0 w 451"/>
                  <a:gd name="T5" fmla="*/ 1 h 814"/>
                  <a:gd name="T6" fmla="*/ 1 w 451"/>
                  <a:gd name="T7" fmla="*/ 0 h 814"/>
                  <a:gd name="T8" fmla="*/ 2 w 451"/>
                  <a:gd name="T9" fmla="*/ 2 h 814"/>
                  <a:gd name="T10" fmla="*/ 2 w 451"/>
                  <a:gd name="T11" fmla="*/ 2 h 814"/>
                  <a:gd name="T12" fmla="*/ 2 w 451"/>
                  <a:gd name="T13" fmla="*/ 3 h 814"/>
                  <a:gd name="T14" fmla="*/ 3 w 451"/>
                  <a:gd name="T15" fmla="*/ 4 h 814"/>
                  <a:gd name="T16" fmla="*/ 3 w 451"/>
                  <a:gd name="T17" fmla="*/ 6 h 814"/>
                  <a:gd name="T18" fmla="*/ 3 w 451"/>
                  <a:gd name="T19" fmla="*/ 6 h 814"/>
                  <a:gd name="T20" fmla="*/ 4 w 451"/>
                  <a:gd name="T21" fmla="*/ 7 h 814"/>
                  <a:gd name="T22" fmla="*/ 4 w 451"/>
                  <a:gd name="T23" fmla="*/ 7 h 814"/>
                  <a:gd name="T24" fmla="*/ 3 w 451"/>
                  <a:gd name="T25" fmla="*/ 8 h 814"/>
                  <a:gd name="T26" fmla="*/ 4 w 451"/>
                  <a:gd name="T27" fmla="*/ 9 h 814"/>
                  <a:gd name="T28" fmla="*/ 4 w 451"/>
                  <a:gd name="T29" fmla="*/ 9 h 814"/>
                  <a:gd name="T30" fmla="*/ 4 w 451"/>
                  <a:gd name="T31" fmla="*/ 10 h 814"/>
                  <a:gd name="T32" fmla="*/ 4 w 451"/>
                  <a:gd name="T33" fmla="*/ 10 h 814"/>
                  <a:gd name="T34" fmla="*/ 4 w 451"/>
                  <a:gd name="T35" fmla="*/ 11 h 814"/>
                  <a:gd name="T36" fmla="*/ 4 w 451"/>
                  <a:gd name="T37" fmla="*/ 12 h 814"/>
                  <a:gd name="T38" fmla="*/ 5 w 451"/>
                  <a:gd name="T39" fmla="*/ 12 h 814"/>
                  <a:gd name="T40" fmla="*/ 5 w 451"/>
                  <a:gd name="T41" fmla="*/ 13 h 814"/>
                  <a:gd name="T42" fmla="*/ 5 w 451"/>
                  <a:gd name="T43" fmla="*/ 14 h 814"/>
                  <a:gd name="T44" fmla="*/ 6 w 451"/>
                  <a:gd name="T45" fmla="*/ 15 h 814"/>
                  <a:gd name="T46" fmla="*/ 5 w 451"/>
                  <a:gd name="T47" fmla="*/ 15 h 814"/>
                  <a:gd name="T48" fmla="*/ 6 w 451"/>
                  <a:gd name="T49" fmla="*/ 16 h 814"/>
                  <a:gd name="T50" fmla="*/ 5 w 451"/>
                  <a:gd name="T51" fmla="*/ 16 h 814"/>
                  <a:gd name="T52" fmla="*/ 6 w 451"/>
                  <a:gd name="T53" fmla="*/ 16 h 814"/>
                  <a:gd name="T54" fmla="*/ 5 w 451"/>
                  <a:gd name="T55" fmla="*/ 17 h 814"/>
                  <a:gd name="T56" fmla="*/ 6 w 451"/>
                  <a:gd name="T57" fmla="*/ 17 h 814"/>
                  <a:gd name="T58" fmla="*/ 6 w 451"/>
                  <a:gd name="T59" fmla="*/ 18 h 814"/>
                  <a:gd name="T60" fmla="*/ 6 w 451"/>
                  <a:gd name="T61" fmla="*/ 19 h 814"/>
                  <a:gd name="T62" fmla="*/ 5 w 451"/>
                  <a:gd name="T63" fmla="*/ 19 h 814"/>
                  <a:gd name="T64" fmla="*/ 7 w 451"/>
                  <a:gd name="T65" fmla="*/ 19 h 814"/>
                  <a:gd name="T66" fmla="*/ 6 w 451"/>
                  <a:gd name="T67" fmla="*/ 20 h 814"/>
                  <a:gd name="T68" fmla="*/ 7 w 451"/>
                  <a:gd name="T69" fmla="*/ 20 h 814"/>
                  <a:gd name="T70" fmla="*/ 6 w 451"/>
                  <a:gd name="T71" fmla="*/ 21 h 814"/>
                  <a:gd name="T72" fmla="*/ 7 w 451"/>
                  <a:gd name="T73" fmla="*/ 22 h 814"/>
                  <a:gd name="T74" fmla="*/ 6 w 451"/>
                  <a:gd name="T75" fmla="*/ 22 h 814"/>
                  <a:gd name="T76" fmla="*/ 7 w 451"/>
                  <a:gd name="T77" fmla="*/ 23 h 814"/>
                  <a:gd name="T78" fmla="*/ 7 w 451"/>
                  <a:gd name="T79" fmla="*/ 23 h 814"/>
                  <a:gd name="T80" fmla="*/ 7 w 451"/>
                  <a:gd name="T81" fmla="*/ 24 h 814"/>
                  <a:gd name="T82" fmla="*/ 8 w 451"/>
                  <a:gd name="T83" fmla="*/ 24 h 814"/>
                  <a:gd name="T84" fmla="*/ 7 w 451"/>
                  <a:gd name="T85" fmla="*/ 25 h 814"/>
                  <a:gd name="T86" fmla="*/ 8 w 451"/>
                  <a:gd name="T87" fmla="*/ 25 h 814"/>
                  <a:gd name="T88" fmla="*/ 7 w 451"/>
                  <a:gd name="T89" fmla="*/ 26 h 814"/>
                  <a:gd name="T90" fmla="*/ 7 w 451"/>
                  <a:gd name="T91" fmla="*/ 26 h 814"/>
                  <a:gd name="T92" fmla="*/ 8 w 451"/>
                  <a:gd name="T93" fmla="*/ 26 h 814"/>
                  <a:gd name="T94" fmla="*/ 8 w 451"/>
                  <a:gd name="T95" fmla="*/ 27 h 814"/>
                  <a:gd name="T96" fmla="*/ 8 w 451"/>
                  <a:gd name="T97" fmla="*/ 27 h 814"/>
                  <a:gd name="T98" fmla="*/ 8 w 451"/>
                  <a:gd name="T99" fmla="*/ 28 h 814"/>
                  <a:gd name="T100" fmla="*/ 12 w 451"/>
                  <a:gd name="T101" fmla="*/ 29 h 814"/>
                  <a:gd name="T102" fmla="*/ 10 w 451"/>
                  <a:gd name="T103" fmla="*/ 29 h 814"/>
                  <a:gd name="T104" fmla="*/ 10 w 451"/>
                  <a:gd name="T105" fmla="*/ 29 h 814"/>
                  <a:gd name="T106" fmla="*/ 14 w 451"/>
                  <a:gd name="T107" fmla="*/ 29 h 814"/>
                  <a:gd name="T108" fmla="*/ 17 w 451"/>
                  <a:gd name="T109" fmla="*/ 30 h 814"/>
                  <a:gd name="T110" fmla="*/ 15 w 451"/>
                  <a:gd name="T111" fmla="*/ 30 h 814"/>
                  <a:gd name="T112" fmla="*/ 11 w 451"/>
                  <a:gd name="T113" fmla="*/ 30 h 8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51"/>
                  <a:gd name="T172" fmla="*/ 0 h 814"/>
                  <a:gd name="T173" fmla="*/ 451 w 451"/>
                  <a:gd name="T174" fmla="*/ 814 h 8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51" h="814">
                    <a:moveTo>
                      <a:pt x="194" y="814"/>
                    </a:moveTo>
                    <a:lnTo>
                      <a:pt x="178" y="752"/>
                    </a:lnTo>
                    <a:lnTo>
                      <a:pt x="162" y="689"/>
                    </a:lnTo>
                    <a:lnTo>
                      <a:pt x="147" y="628"/>
                    </a:lnTo>
                    <a:lnTo>
                      <a:pt x="132" y="566"/>
                    </a:lnTo>
                    <a:lnTo>
                      <a:pt x="117" y="505"/>
                    </a:lnTo>
                    <a:lnTo>
                      <a:pt x="101" y="445"/>
                    </a:lnTo>
                    <a:lnTo>
                      <a:pt x="85" y="383"/>
                    </a:lnTo>
                    <a:lnTo>
                      <a:pt x="68" y="323"/>
                    </a:lnTo>
                    <a:lnTo>
                      <a:pt x="62" y="296"/>
                    </a:lnTo>
                    <a:lnTo>
                      <a:pt x="56" y="268"/>
                    </a:lnTo>
                    <a:lnTo>
                      <a:pt x="51" y="241"/>
                    </a:lnTo>
                    <a:lnTo>
                      <a:pt x="45" y="214"/>
                    </a:lnTo>
                    <a:lnTo>
                      <a:pt x="38" y="186"/>
                    </a:lnTo>
                    <a:lnTo>
                      <a:pt x="33" y="159"/>
                    </a:lnTo>
                    <a:lnTo>
                      <a:pt x="27" y="132"/>
                    </a:lnTo>
                    <a:lnTo>
                      <a:pt x="21" y="105"/>
                    </a:lnTo>
                    <a:lnTo>
                      <a:pt x="10" y="65"/>
                    </a:lnTo>
                    <a:lnTo>
                      <a:pt x="4" y="43"/>
                    </a:lnTo>
                    <a:lnTo>
                      <a:pt x="1" y="34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11" y="18"/>
                    </a:lnTo>
                    <a:lnTo>
                      <a:pt x="17" y="15"/>
                    </a:lnTo>
                    <a:lnTo>
                      <a:pt x="22" y="11"/>
                    </a:lnTo>
                    <a:lnTo>
                      <a:pt x="27" y="8"/>
                    </a:lnTo>
                    <a:lnTo>
                      <a:pt x="34" y="6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46" y="13"/>
                    </a:lnTo>
                    <a:lnTo>
                      <a:pt x="46" y="25"/>
                    </a:lnTo>
                    <a:lnTo>
                      <a:pt x="45" y="38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1" y="51"/>
                    </a:lnTo>
                    <a:lnTo>
                      <a:pt x="38" y="51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7" y="55"/>
                    </a:lnTo>
                    <a:lnTo>
                      <a:pt x="37" y="57"/>
                    </a:lnTo>
                    <a:lnTo>
                      <a:pt x="38" y="58"/>
                    </a:lnTo>
                    <a:lnTo>
                      <a:pt x="41" y="59"/>
                    </a:lnTo>
                    <a:lnTo>
                      <a:pt x="44" y="59"/>
                    </a:lnTo>
                    <a:lnTo>
                      <a:pt x="47" y="60"/>
                    </a:lnTo>
                    <a:lnTo>
                      <a:pt x="51" y="61"/>
                    </a:lnTo>
                    <a:lnTo>
                      <a:pt x="55" y="68"/>
                    </a:lnTo>
                    <a:lnTo>
                      <a:pt x="56" y="75"/>
                    </a:lnTo>
                    <a:lnTo>
                      <a:pt x="58" y="82"/>
                    </a:lnTo>
                    <a:lnTo>
                      <a:pt x="59" y="92"/>
                    </a:lnTo>
                    <a:lnTo>
                      <a:pt x="63" y="93"/>
                    </a:lnTo>
                    <a:lnTo>
                      <a:pt x="68" y="97"/>
                    </a:lnTo>
                    <a:lnTo>
                      <a:pt x="71" y="101"/>
                    </a:lnTo>
                    <a:lnTo>
                      <a:pt x="76" y="108"/>
                    </a:lnTo>
                    <a:lnTo>
                      <a:pt x="74" y="110"/>
                    </a:lnTo>
                    <a:lnTo>
                      <a:pt x="71" y="111"/>
                    </a:lnTo>
                    <a:lnTo>
                      <a:pt x="68" y="114"/>
                    </a:lnTo>
                    <a:lnTo>
                      <a:pt x="66" y="116"/>
                    </a:lnTo>
                    <a:lnTo>
                      <a:pt x="71" y="122"/>
                    </a:lnTo>
                    <a:lnTo>
                      <a:pt x="79" y="126"/>
                    </a:lnTo>
                    <a:lnTo>
                      <a:pt x="85" y="135"/>
                    </a:lnTo>
                    <a:lnTo>
                      <a:pt x="87" y="152"/>
                    </a:lnTo>
                    <a:lnTo>
                      <a:pt x="86" y="152"/>
                    </a:lnTo>
                    <a:lnTo>
                      <a:pt x="85" y="152"/>
                    </a:lnTo>
                    <a:lnTo>
                      <a:pt x="84" y="152"/>
                    </a:lnTo>
                    <a:lnTo>
                      <a:pt x="83" y="154"/>
                    </a:lnTo>
                    <a:lnTo>
                      <a:pt x="83" y="156"/>
                    </a:lnTo>
                    <a:lnTo>
                      <a:pt x="83" y="157"/>
                    </a:lnTo>
                    <a:lnTo>
                      <a:pt x="83" y="159"/>
                    </a:lnTo>
                    <a:lnTo>
                      <a:pt x="83" y="161"/>
                    </a:lnTo>
                    <a:lnTo>
                      <a:pt x="85" y="161"/>
                    </a:lnTo>
                    <a:lnTo>
                      <a:pt x="87" y="161"/>
                    </a:lnTo>
                    <a:lnTo>
                      <a:pt x="89" y="161"/>
                    </a:lnTo>
                    <a:lnTo>
                      <a:pt x="92" y="163"/>
                    </a:lnTo>
                    <a:lnTo>
                      <a:pt x="94" y="166"/>
                    </a:lnTo>
                    <a:lnTo>
                      <a:pt x="99" y="173"/>
                    </a:lnTo>
                    <a:lnTo>
                      <a:pt x="100" y="180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89" y="182"/>
                    </a:lnTo>
                    <a:lnTo>
                      <a:pt x="86" y="183"/>
                    </a:lnTo>
                    <a:lnTo>
                      <a:pt x="84" y="186"/>
                    </a:lnTo>
                    <a:lnTo>
                      <a:pt x="91" y="191"/>
                    </a:lnTo>
                    <a:lnTo>
                      <a:pt x="99" y="193"/>
                    </a:lnTo>
                    <a:lnTo>
                      <a:pt x="105" y="199"/>
                    </a:lnTo>
                    <a:lnTo>
                      <a:pt x="108" y="214"/>
                    </a:lnTo>
                    <a:lnTo>
                      <a:pt x="103" y="213"/>
                    </a:lnTo>
                    <a:lnTo>
                      <a:pt x="99" y="213"/>
                    </a:lnTo>
                    <a:lnTo>
                      <a:pt x="93" y="213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1" y="216"/>
                    </a:lnTo>
                    <a:lnTo>
                      <a:pt x="91" y="217"/>
                    </a:lnTo>
                    <a:lnTo>
                      <a:pt x="92" y="219"/>
                    </a:lnTo>
                    <a:lnTo>
                      <a:pt x="97" y="221"/>
                    </a:lnTo>
                    <a:lnTo>
                      <a:pt x="102" y="223"/>
                    </a:lnTo>
                    <a:lnTo>
                      <a:pt x="108" y="224"/>
                    </a:lnTo>
                    <a:lnTo>
                      <a:pt x="112" y="225"/>
                    </a:lnTo>
                    <a:lnTo>
                      <a:pt x="113" y="230"/>
                    </a:lnTo>
                    <a:lnTo>
                      <a:pt x="114" y="233"/>
                    </a:lnTo>
                    <a:lnTo>
                      <a:pt x="116" y="239"/>
                    </a:lnTo>
                    <a:lnTo>
                      <a:pt x="117" y="248"/>
                    </a:lnTo>
                    <a:lnTo>
                      <a:pt x="113" y="248"/>
                    </a:lnTo>
                    <a:lnTo>
                      <a:pt x="110" y="247"/>
                    </a:lnTo>
                    <a:lnTo>
                      <a:pt x="105" y="247"/>
                    </a:lnTo>
                    <a:lnTo>
                      <a:pt x="101" y="247"/>
                    </a:lnTo>
                    <a:lnTo>
                      <a:pt x="101" y="249"/>
                    </a:lnTo>
                    <a:lnTo>
                      <a:pt x="101" y="250"/>
                    </a:lnTo>
                    <a:lnTo>
                      <a:pt x="101" y="252"/>
                    </a:lnTo>
                    <a:lnTo>
                      <a:pt x="101" y="255"/>
                    </a:lnTo>
                    <a:lnTo>
                      <a:pt x="105" y="256"/>
                    </a:lnTo>
                    <a:lnTo>
                      <a:pt x="111" y="257"/>
                    </a:lnTo>
                    <a:lnTo>
                      <a:pt x="116" y="259"/>
                    </a:lnTo>
                    <a:lnTo>
                      <a:pt x="121" y="260"/>
                    </a:lnTo>
                    <a:lnTo>
                      <a:pt x="121" y="266"/>
                    </a:lnTo>
                    <a:lnTo>
                      <a:pt x="122" y="272"/>
                    </a:lnTo>
                    <a:lnTo>
                      <a:pt x="124" y="277"/>
                    </a:lnTo>
                    <a:lnTo>
                      <a:pt x="125" y="283"/>
                    </a:lnTo>
                    <a:lnTo>
                      <a:pt x="120" y="282"/>
                    </a:lnTo>
                    <a:lnTo>
                      <a:pt x="116" y="282"/>
                    </a:lnTo>
                    <a:lnTo>
                      <a:pt x="111" y="282"/>
                    </a:lnTo>
                    <a:lnTo>
                      <a:pt x="108" y="282"/>
                    </a:lnTo>
                    <a:lnTo>
                      <a:pt x="107" y="282"/>
                    </a:lnTo>
                    <a:lnTo>
                      <a:pt x="107" y="283"/>
                    </a:lnTo>
                    <a:lnTo>
                      <a:pt x="105" y="284"/>
                    </a:lnTo>
                    <a:lnTo>
                      <a:pt x="114" y="290"/>
                    </a:lnTo>
                    <a:lnTo>
                      <a:pt x="122" y="295"/>
                    </a:lnTo>
                    <a:lnTo>
                      <a:pt x="129" y="301"/>
                    </a:lnTo>
                    <a:lnTo>
                      <a:pt x="130" y="316"/>
                    </a:lnTo>
                    <a:lnTo>
                      <a:pt x="126" y="316"/>
                    </a:lnTo>
                    <a:lnTo>
                      <a:pt x="122" y="316"/>
                    </a:lnTo>
                    <a:lnTo>
                      <a:pt x="118" y="316"/>
                    </a:lnTo>
                    <a:lnTo>
                      <a:pt x="113" y="316"/>
                    </a:lnTo>
                    <a:lnTo>
                      <a:pt x="113" y="317"/>
                    </a:lnTo>
                    <a:lnTo>
                      <a:pt x="112" y="317"/>
                    </a:lnTo>
                    <a:lnTo>
                      <a:pt x="112" y="318"/>
                    </a:lnTo>
                    <a:lnTo>
                      <a:pt x="120" y="323"/>
                    </a:lnTo>
                    <a:lnTo>
                      <a:pt x="130" y="327"/>
                    </a:lnTo>
                    <a:lnTo>
                      <a:pt x="138" y="335"/>
                    </a:lnTo>
                    <a:lnTo>
                      <a:pt x="138" y="350"/>
                    </a:lnTo>
                    <a:lnTo>
                      <a:pt x="134" y="350"/>
                    </a:lnTo>
                    <a:lnTo>
                      <a:pt x="128" y="349"/>
                    </a:lnTo>
                    <a:lnTo>
                      <a:pt x="124" y="349"/>
                    </a:lnTo>
                    <a:lnTo>
                      <a:pt x="119" y="349"/>
                    </a:lnTo>
                    <a:lnTo>
                      <a:pt x="128" y="355"/>
                    </a:lnTo>
                    <a:lnTo>
                      <a:pt x="136" y="360"/>
                    </a:lnTo>
                    <a:lnTo>
                      <a:pt x="143" y="367"/>
                    </a:lnTo>
                    <a:lnTo>
                      <a:pt x="144" y="381"/>
                    </a:lnTo>
                    <a:lnTo>
                      <a:pt x="141" y="381"/>
                    </a:lnTo>
                    <a:lnTo>
                      <a:pt x="138" y="382"/>
                    </a:lnTo>
                    <a:lnTo>
                      <a:pt x="135" y="382"/>
                    </a:lnTo>
                    <a:lnTo>
                      <a:pt x="133" y="383"/>
                    </a:lnTo>
                    <a:lnTo>
                      <a:pt x="135" y="385"/>
                    </a:lnTo>
                    <a:lnTo>
                      <a:pt x="137" y="387"/>
                    </a:lnTo>
                    <a:lnTo>
                      <a:pt x="142" y="390"/>
                    </a:lnTo>
                    <a:lnTo>
                      <a:pt x="149" y="395"/>
                    </a:lnTo>
                    <a:lnTo>
                      <a:pt x="150" y="398"/>
                    </a:lnTo>
                    <a:lnTo>
                      <a:pt x="150" y="401"/>
                    </a:lnTo>
                    <a:lnTo>
                      <a:pt x="150" y="405"/>
                    </a:lnTo>
                    <a:lnTo>
                      <a:pt x="151" y="409"/>
                    </a:lnTo>
                    <a:lnTo>
                      <a:pt x="146" y="409"/>
                    </a:lnTo>
                    <a:lnTo>
                      <a:pt x="143" y="409"/>
                    </a:lnTo>
                    <a:lnTo>
                      <a:pt x="138" y="409"/>
                    </a:lnTo>
                    <a:lnTo>
                      <a:pt x="134" y="410"/>
                    </a:lnTo>
                    <a:lnTo>
                      <a:pt x="134" y="412"/>
                    </a:lnTo>
                    <a:lnTo>
                      <a:pt x="134" y="413"/>
                    </a:lnTo>
                    <a:lnTo>
                      <a:pt x="134" y="415"/>
                    </a:lnTo>
                    <a:lnTo>
                      <a:pt x="134" y="416"/>
                    </a:lnTo>
                    <a:lnTo>
                      <a:pt x="138" y="417"/>
                    </a:lnTo>
                    <a:lnTo>
                      <a:pt x="144" y="418"/>
                    </a:lnTo>
                    <a:lnTo>
                      <a:pt x="149" y="421"/>
                    </a:lnTo>
                    <a:lnTo>
                      <a:pt x="153" y="422"/>
                    </a:lnTo>
                    <a:lnTo>
                      <a:pt x="153" y="423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4" y="428"/>
                    </a:lnTo>
                    <a:lnTo>
                      <a:pt x="152" y="429"/>
                    </a:lnTo>
                    <a:lnTo>
                      <a:pt x="149" y="429"/>
                    </a:lnTo>
                    <a:lnTo>
                      <a:pt x="145" y="429"/>
                    </a:lnTo>
                    <a:lnTo>
                      <a:pt x="143" y="430"/>
                    </a:lnTo>
                    <a:lnTo>
                      <a:pt x="143" y="431"/>
                    </a:lnTo>
                    <a:lnTo>
                      <a:pt x="143" y="432"/>
                    </a:lnTo>
                    <a:lnTo>
                      <a:pt x="143" y="434"/>
                    </a:lnTo>
                    <a:lnTo>
                      <a:pt x="143" y="435"/>
                    </a:lnTo>
                    <a:lnTo>
                      <a:pt x="147" y="437"/>
                    </a:lnTo>
                    <a:lnTo>
                      <a:pt x="151" y="439"/>
                    </a:lnTo>
                    <a:lnTo>
                      <a:pt x="155" y="440"/>
                    </a:lnTo>
                    <a:lnTo>
                      <a:pt x="160" y="442"/>
                    </a:lnTo>
                    <a:lnTo>
                      <a:pt x="160" y="446"/>
                    </a:lnTo>
                    <a:lnTo>
                      <a:pt x="161" y="448"/>
                    </a:lnTo>
                    <a:lnTo>
                      <a:pt x="161" y="451"/>
                    </a:lnTo>
                    <a:lnTo>
                      <a:pt x="161" y="455"/>
                    </a:lnTo>
                    <a:lnTo>
                      <a:pt x="157" y="456"/>
                    </a:lnTo>
                    <a:lnTo>
                      <a:pt x="152" y="456"/>
                    </a:lnTo>
                    <a:lnTo>
                      <a:pt x="146" y="456"/>
                    </a:lnTo>
                    <a:lnTo>
                      <a:pt x="142" y="457"/>
                    </a:lnTo>
                    <a:lnTo>
                      <a:pt x="146" y="459"/>
                    </a:lnTo>
                    <a:lnTo>
                      <a:pt x="151" y="462"/>
                    </a:lnTo>
                    <a:lnTo>
                      <a:pt x="157" y="464"/>
                    </a:lnTo>
                    <a:lnTo>
                      <a:pt x="163" y="466"/>
                    </a:lnTo>
                    <a:lnTo>
                      <a:pt x="165" y="468"/>
                    </a:lnTo>
                    <a:lnTo>
                      <a:pt x="166" y="471"/>
                    </a:lnTo>
                    <a:lnTo>
                      <a:pt x="166" y="474"/>
                    </a:lnTo>
                    <a:lnTo>
                      <a:pt x="166" y="480"/>
                    </a:lnTo>
                    <a:lnTo>
                      <a:pt x="165" y="481"/>
                    </a:lnTo>
                    <a:lnTo>
                      <a:pt x="165" y="482"/>
                    </a:lnTo>
                    <a:lnTo>
                      <a:pt x="162" y="482"/>
                    </a:lnTo>
                    <a:lnTo>
                      <a:pt x="159" y="481"/>
                    </a:lnTo>
                    <a:lnTo>
                      <a:pt x="158" y="482"/>
                    </a:lnTo>
                    <a:lnTo>
                      <a:pt x="158" y="483"/>
                    </a:lnTo>
                    <a:lnTo>
                      <a:pt x="157" y="484"/>
                    </a:lnTo>
                    <a:lnTo>
                      <a:pt x="155" y="486"/>
                    </a:lnTo>
                    <a:lnTo>
                      <a:pt x="161" y="489"/>
                    </a:lnTo>
                    <a:lnTo>
                      <a:pt x="168" y="492"/>
                    </a:lnTo>
                    <a:lnTo>
                      <a:pt x="172" y="499"/>
                    </a:lnTo>
                    <a:lnTo>
                      <a:pt x="174" y="509"/>
                    </a:lnTo>
                    <a:lnTo>
                      <a:pt x="167" y="508"/>
                    </a:lnTo>
                    <a:lnTo>
                      <a:pt x="160" y="508"/>
                    </a:lnTo>
                    <a:lnTo>
                      <a:pt x="153" y="508"/>
                    </a:lnTo>
                    <a:lnTo>
                      <a:pt x="147" y="507"/>
                    </a:lnTo>
                    <a:lnTo>
                      <a:pt x="146" y="508"/>
                    </a:lnTo>
                    <a:lnTo>
                      <a:pt x="146" y="509"/>
                    </a:lnTo>
                    <a:lnTo>
                      <a:pt x="145" y="511"/>
                    </a:lnTo>
                    <a:lnTo>
                      <a:pt x="152" y="513"/>
                    </a:lnTo>
                    <a:lnTo>
                      <a:pt x="159" y="514"/>
                    </a:lnTo>
                    <a:lnTo>
                      <a:pt x="165" y="516"/>
                    </a:lnTo>
                    <a:lnTo>
                      <a:pt x="169" y="517"/>
                    </a:lnTo>
                    <a:lnTo>
                      <a:pt x="174" y="520"/>
                    </a:lnTo>
                    <a:lnTo>
                      <a:pt x="178" y="524"/>
                    </a:lnTo>
                    <a:lnTo>
                      <a:pt x="180" y="530"/>
                    </a:lnTo>
                    <a:lnTo>
                      <a:pt x="183" y="539"/>
                    </a:lnTo>
                    <a:lnTo>
                      <a:pt x="180" y="539"/>
                    </a:lnTo>
                    <a:lnTo>
                      <a:pt x="176" y="539"/>
                    </a:lnTo>
                    <a:lnTo>
                      <a:pt x="170" y="538"/>
                    </a:lnTo>
                    <a:lnTo>
                      <a:pt x="162" y="537"/>
                    </a:lnTo>
                    <a:lnTo>
                      <a:pt x="162" y="538"/>
                    </a:lnTo>
                    <a:lnTo>
                      <a:pt x="163" y="539"/>
                    </a:lnTo>
                    <a:lnTo>
                      <a:pt x="163" y="540"/>
                    </a:lnTo>
                    <a:lnTo>
                      <a:pt x="163" y="541"/>
                    </a:lnTo>
                    <a:lnTo>
                      <a:pt x="169" y="543"/>
                    </a:lnTo>
                    <a:lnTo>
                      <a:pt x="175" y="546"/>
                    </a:lnTo>
                    <a:lnTo>
                      <a:pt x="179" y="548"/>
                    </a:lnTo>
                    <a:lnTo>
                      <a:pt x="185" y="550"/>
                    </a:lnTo>
                    <a:lnTo>
                      <a:pt x="185" y="554"/>
                    </a:lnTo>
                    <a:lnTo>
                      <a:pt x="186" y="557"/>
                    </a:lnTo>
                    <a:lnTo>
                      <a:pt x="186" y="561"/>
                    </a:lnTo>
                    <a:lnTo>
                      <a:pt x="186" y="564"/>
                    </a:lnTo>
                    <a:lnTo>
                      <a:pt x="179" y="565"/>
                    </a:lnTo>
                    <a:lnTo>
                      <a:pt x="171" y="563"/>
                    </a:lnTo>
                    <a:lnTo>
                      <a:pt x="165" y="562"/>
                    </a:lnTo>
                    <a:lnTo>
                      <a:pt x="158" y="563"/>
                    </a:lnTo>
                    <a:lnTo>
                      <a:pt x="163" y="567"/>
                    </a:lnTo>
                    <a:lnTo>
                      <a:pt x="171" y="571"/>
                    </a:lnTo>
                    <a:lnTo>
                      <a:pt x="180" y="574"/>
                    </a:lnTo>
                    <a:lnTo>
                      <a:pt x="191" y="576"/>
                    </a:lnTo>
                    <a:lnTo>
                      <a:pt x="191" y="580"/>
                    </a:lnTo>
                    <a:lnTo>
                      <a:pt x="192" y="582"/>
                    </a:lnTo>
                    <a:lnTo>
                      <a:pt x="192" y="586"/>
                    </a:lnTo>
                    <a:lnTo>
                      <a:pt x="193" y="589"/>
                    </a:lnTo>
                    <a:lnTo>
                      <a:pt x="187" y="591"/>
                    </a:lnTo>
                    <a:lnTo>
                      <a:pt x="179" y="590"/>
                    </a:lnTo>
                    <a:lnTo>
                      <a:pt x="171" y="589"/>
                    </a:lnTo>
                    <a:lnTo>
                      <a:pt x="167" y="588"/>
                    </a:lnTo>
                    <a:lnTo>
                      <a:pt x="170" y="590"/>
                    </a:lnTo>
                    <a:lnTo>
                      <a:pt x="175" y="594"/>
                    </a:lnTo>
                    <a:lnTo>
                      <a:pt x="182" y="597"/>
                    </a:lnTo>
                    <a:lnTo>
                      <a:pt x="195" y="603"/>
                    </a:lnTo>
                    <a:lnTo>
                      <a:pt x="195" y="605"/>
                    </a:lnTo>
                    <a:lnTo>
                      <a:pt x="195" y="607"/>
                    </a:lnTo>
                    <a:lnTo>
                      <a:pt x="195" y="609"/>
                    </a:lnTo>
                    <a:lnTo>
                      <a:pt x="196" y="612"/>
                    </a:lnTo>
                    <a:lnTo>
                      <a:pt x="190" y="612"/>
                    </a:lnTo>
                    <a:lnTo>
                      <a:pt x="184" y="612"/>
                    </a:lnTo>
                    <a:lnTo>
                      <a:pt x="177" y="612"/>
                    </a:lnTo>
                    <a:lnTo>
                      <a:pt x="170" y="612"/>
                    </a:lnTo>
                    <a:lnTo>
                      <a:pt x="180" y="615"/>
                    </a:lnTo>
                    <a:lnTo>
                      <a:pt x="191" y="619"/>
                    </a:lnTo>
                    <a:lnTo>
                      <a:pt x="199" y="626"/>
                    </a:lnTo>
                    <a:lnTo>
                      <a:pt x="201" y="640"/>
                    </a:lnTo>
                    <a:lnTo>
                      <a:pt x="195" y="639"/>
                    </a:lnTo>
                    <a:lnTo>
                      <a:pt x="190" y="639"/>
                    </a:lnTo>
                    <a:lnTo>
                      <a:pt x="183" y="638"/>
                    </a:lnTo>
                    <a:lnTo>
                      <a:pt x="177" y="638"/>
                    </a:lnTo>
                    <a:lnTo>
                      <a:pt x="177" y="639"/>
                    </a:lnTo>
                    <a:lnTo>
                      <a:pt x="176" y="639"/>
                    </a:lnTo>
                    <a:lnTo>
                      <a:pt x="176" y="640"/>
                    </a:lnTo>
                    <a:lnTo>
                      <a:pt x="184" y="642"/>
                    </a:lnTo>
                    <a:lnTo>
                      <a:pt x="191" y="646"/>
                    </a:lnTo>
                    <a:lnTo>
                      <a:pt x="198" y="649"/>
                    </a:lnTo>
                    <a:lnTo>
                      <a:pt x="205" y="653"/>
                    </a:lnTo>
                    <a:lnTo>
                      <a:pt x="205" y="654"/>
                    </a:lnTo>
                    <a:lnTo>
                      <a:pt x="205" y="655"/>
                    </a:lnTo>
                    <a:lnTo>
                      <a:pt x="205" y="657"/>
                    </a:lnTo>
                    <a:lnTo>
                      <a:pt x="207" y="658"/>
                    </a:lnTo>
                    <a:lnTo>
                      <a:pt x="202" y="658"/>
                    </a:lnTo>
                    <a:lnTo>
                      <a:pt x="196" y="658"/>
                    </a:lnTo>
                    <a:lnTo>
                      <a:pt x="192" y="658"/>
                    </a:lnTo>
                    <a:lnTo>
                      <a:pt x="187" y="658"/>
                    </a:lnTo>
                    <a:lnTo>
                      <a:pt x="187" y="659"/>
                    </a:lnTo>
                    <a:lnTo>
                      <a:pt x="188" y="661"/>
                    </a:lnTo>
                    <a:lnTo>
                      <a:pt x="188" y="663"/>
                    </a:lnTo>
                    <a:lnTo>
                      <a:pt x="188" y="664"/>
                    </a:lnTo>
                    <a:lnTo>
                      <a:pt x="194" y="665"/>
                    </a:lnTo>
                    <a:lnTo>
                      <a:pt x="200" y="667"/>
                    </a:lnTo>
                    <a:lnTo>
                      <a:pt x="205" y="669"/>
                    </a:lnTo>
                    <a:lnTo>
                      <a:pt x="211" y="671"/>
                    </a:lnTo>
                    <a:lnTo>
                      <a:pt x="212" y="675"/>
                    </a:lnTo>
                    <a:lnTo>
                      <a:pt x="212" y="679"/>
                    </a:lnTo>
                    <a:lnTo>
                      <a:pt x="212" y="682"/>
                    </a:lnTo>
                    <a:lnTo>
                      <a:pt x="212" y="687"/>
                    </a:lnTo>
                    <a:lnTo>
                      <a:pt x="204" y="686"/>
                    </a:lnTo>
                    <a:lnTo>
                      <a:pt x="198" y="684"/>
                    </a:lnTo>
                    <a:lnTo>
                      <a:pt x="190" y="684"/>
                    </a:lnTo>
                    <a:lnTo>
                      <a:pt x="182" y="683"/>
                    </a:lnTo>
                    <a:lnTo>
                      <a:pt x="182" y="684"/>
                    </a:lnTo>
                    <a:lnTo>
                      <a:pt x="182" y="686"/>
                    </a:lnTo>
                    <a:lnTo>
                      <a:pt x="180" y="687"/>
                    </a:lnTo>
                    <a:lnTo>
                      <a:pt x="184" y="689"/>
                    </a:lnTo>
                    <a:lnTo>
                      <a:pt x="187" y="690"/>
                    </a:lnTo>
                    <a:lnTo>
                      <a:pt x="191" y="691"/>
                    </a:lnTo>
                    <a:lnTo>
                      <a:pt x="193" y="692"/>
                    </a:lnTo>
                    <a:lnTo>
                      <a:pt x="198" y="694"/>
                    </a:lnTo>
                    <a:lnTo>
                      <a:pt x="202" y="695"/>
                    </a:lnTo>
                    <a:lnTo>
                      <a:pt x="208" y="697"/>
                    </a:lnTo>
                    <a:lnTo>
                      <a:pt x="216" y="699"/>
                    </a:lnTo>
                    <a:lnTo>
                      <a:pt x="217" y="702"/>
                    </a:lnTo>
                    <a:lnTo>
                      <a:pt x="218" y="704"/>
                    </a:lnTo>
                    <a:lnTo>
                      <a:pt x="218" y="707"/>
                    </a:lnTo>
                    <a:lnTo>
                      <a:pt x="217" y="712"/>
                    </a:lnTo>
                    <a:lnTo>
                      <a:pt x="213" y="713"/>
                    </a:lnTo>
                    <a:lnTo>
                      <a:pt x="210" y="713"/>
                    </a:lnTo>
                    <a:lnTo>
                      <a:pt x="205" y="713"/>
                    </a:lnTo>
                    <a:lnTo>
                      <a:pt x="202" y="714"/>
                    </a:lnTo>
                    <a:lnTo>
                      <a:pt x="202" y="715"/>
                    </a:lnTo>
                    <a:lnTo>
                      <a:pt x="201" y="715"/>
                    </a:lnTo>
                    <a:lnTo>
                      <a:pt x="201" y="716"/>
                    </a:lnTo>
                    <a:lnTo>
                      <a:pt x="209" y="720"/>
                    </a:lnTo>
                    <a:lnTo>
                      <a:pt x="219" y="725"/>
                    </a:lnTo>
                    <a:lnTo>
                      <a:pt x="227" y="735"/>
                    </a:lnTo>
                    <a:lnTo>
                      <a:pt x="230" y="746"/>
                    </a:lnTo>
                    <a:lnTo>
                      <a:pt x="226" y="747"/>
                    </a:lnTo>
                    <a:lnTo>
                      <a:pt x="220" y="749"/>
                    </a:lnTo>
                    <a:lnTo>
                      <a:pt x="215" y="750"/>
                    </a:lnTo>
                    <a:lnTo>
                      <a:pt x="211" y="753"/>
                    </a:lnTo>
                    <a:lnTo>
                      <a:pt x="224" y="755"/>
                    </a:lnTo>
                    <a:lnTo>
                      <a:pt x="237" y="757"/>
                    </a:lnTo>
                    <a:lnTo>
                      <a:pt x="251" y="760"/>
                    </a:lnTo>
                    <a:lnTo>
                      <a:pt x="266" y="761"/>
                    </a:lnTo>
                    <a:lnTo>
                      <a:pt x="279" y="763"/>
                    </a:lnTo>
                    <a:lnTo>
                      <a:pt x="294" y="764"/>
                    </a:lnTo>
                    <a:lnTo>
                      <a:pt x="309" y="766"/>
                    </a:lnTo>
                    <a:lnTo>
                      <a:pt x="324" y="770"/>
                    </a:lnTo>
                    <a:lnTo>
                      <a:pt x="323" y="771"/>
                    </a:lnTo>
                    <a:lnTo>
                      <a:pt x="321" y="771"/>
                    </a:lnTo>
                    <a:lnTo>
                      <a:pt x="318" y="772"/>
                    </a:lnTo>
                    <a:lnTo>
                      <a:pt x="314" y="772"/>
                    </a:lnTo>
                    <a:lnTo>
                      <a:pt x="304" y="772"/>
                    </a:lnTo>
                    <a:lnTo>
                      <a:pt x="292" y="772"/>
                    </a:lnTo>
                    <a:lnTo>
                      <a:pt x="275" y="773"/>
                    </a:lnTo>
                    <a:lnTo>
                      <a:pt x="252" y="773"/>
                    </a:lnTo>
                    <a:lnTo>
                      <a:pt x="252" y="774"/>
                    </a:lnTo>
                    <a:lnTo>
                      <a:pt x="252" y="775"/>
                    </a:lnTo>
                    <a:lnTo>
                      <a:pt x="252" y="777"/>
                    </a:lnTo>
                    <a:lnTo>
                      <a:pt x="252" y="778"/>
                    </a:lnTo>
                    <a:lnTo>
                      <a:pt x="265" y="778"/>
                    </a:lnTo>
                    <a:lnTo>
                      <a:pt x="276" y="779"/>
                    </a:lnTo>
                    <a:lnTo>
                      <a:pt x="288" y="780"/>
                    </a:lnTo>
                    <a:lnTo>
                      <a:pt x="301" y="780"/>
                    </a:lnTo>
                    <a:lnTo>
                      <a:pt x="314" y="781"/>
                    </a:lnTo>
                    <a:lnTo>
                      <a:pt x="325" y="782"/>
                    </a:lnTo>
                    <a:lnTo>
                      <a:pt x="337" y="783"/>
                    </a:lnTo>
                    <a:lnTo>
                      <a:pt x="350" y="785"/>
                    </a:lnTo>
                    <a:lnTo>
                      <a:pt x="362" y="786"/>
                    </a:lnTo>
                    <a:lnTo>
                      <a:pt x="375" y="787"/>
                    </a:lnTo>
                    <a:lnTo>
                      <a:pt x="389" y="788"/>
                    </a:lnTo>
                    <a:lnTo>
                      <a:pt x="401" y="789"/>
                    </a:lnTo>
                    <a:lnTo>
                      <a:pt x="414" y="790"/>
                    </a:lnTo>
                    <a:lnTo>
                      <a:pt x="426" y="791"/>
                    </a:lnTo>
                    <a:lnTo>
                      <a:pt x="439" y="794"/>
                    </a:lnTo>
                    <a:lnTo>
                      <a:pt x="451" y="795"/>
                    </a:lnTo>
                    <a:lnTo>
                      <a:pt x="451" y="796"/>
                    </a:lnTo>
                    <a:lnTo>
                      <a:pt x="451" y="797"/>
                    </a:lnTo>
                    <a:lnTo>
                      <a:pt x="451" y="798"/>
                    </a:lnTo>
                    <a:lnTo>
                      <a:pt x="451" y="799"/>
                    </a:lnTo>
                    <a:lnTo>
                      <a:pt x="435" y="799"/>
                    </a:lnTo>
                    <a:lnTo>
                      <a:pt x="418" y="799"/>
                    </a:lnTo>
                    <a:lnTo>
                      <a:pt x="402" y="800"/>
                    </a:lnTo>
                    <a:lnTo>
                      <a:pt x="386" y="800"/>
                    </a:lnTo>
                    <a:lnTo>
                      <a:pt x="369" y="802"/>
                    </a:lnTo>
                    <a:lnTo>
                      <a:pt x="353" y="802"/>
                    </a:lnTo>
                    <a:lnTo>
                      <a:pt x="337" y="803"/>
                    </a:lnTo>
                    <a:lnTo>
                      <a:pt x="321" y="803"/>
                    </a:lnTo>
                    <a:lnTo>
                      <a:pt x="306" y="804"/>
                    </a:lnTo>
                    <a:lnTo>
                      <a:pt x="290" y="805"/>
                    </a:lnTo>
                    <a:lnTo>
                      <a:pt x="274" y="806"/>
                    </a:lnTo>
                    <a:lnTo>
                      <a:pt x="258" y="807"/>
                    </a:lnTo>
                    <a:lnTo>
                      <a:pt x="242" y="810"/>
                    </a:lnTo>
                    <a:lnTo>
                      <a:pt x="226" y="811"/>
                    </a:lnTo>
                    <a:lnTo>
                      <a:pt x="210" y="812"/>
                    </a:lnTo>
                    <a:lnTo>
                      <a:pt x="194" y="814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161"/>
              <p:cNvSpPr>
                <a:spLocks/>
              </p:cNvSpPr>
              <p:nvPr/>
            </p:nvSpPr>
            <p:spPr bwMode="auto">
              <a:xfrm>
                <a:off x="1165" y="4096"/>
                <a:ext cx="82" cy="35"/>
              </a:xfrm>
              <a:custGeom>
                <a:avLst/>
                <a:gdLst>
                  <a:gd name="T0" fmla="*/ 3 w 248"/>
                  <a:gd name="T1" fmla="*/ 4 h 106"/>
                  <a:gd name="T2" fmla="*/ 2 w 248"/>
                  <a:gd name="T3" fmla="*/ 4 h 106"/>
                  <a:gd name="T4" fmla="*/ 1 w 248"/>
                  <a:gd name="T5" fmla="*/ 4 h 106"/>
                  <a:gd name="T6" fmla="*/ 1 w 248"/>
                  <a:gd name="T7" fmla="*/ 3 h 106"/>
                  <a:gd name="T8" fmla="*/ 1 w 248"/>
                  <a:gd name="T9" fmla="*/ 3 h 106"/>
                  <a:gd name="T10" fmla="*/ 0 w 248"/>
                  <a:gd name="T11" fmla="*/ 3 h 106"/>
                  <a:gd name="T12" fmla="*/ 0 w 248"/>
                  <a:gd name="T13" fmla="*/ 3 h 106"/>
                  <a:gd name="T14" fmla="*/ 0 w 248"/>
                  <a:gd name="T15" fmla="*/ 3 h 106"/>
                  <a:gd name="T16" fmla="*/ 0 w 248"/>
                  <a:gd name="T17" fmla="*/ 3 h 106"/>
                  <a:gd name="T18" fmla="*/ 0 w 248"/>
                  <a:gd name="T19" fmla="*/ 3 h 106"/>
                  <a:gd name="T20" fmla="*/ 1 w 248"/>
                  <a:gd name="T21" fmla="*/ 3 h 106"/>
                  <a:gd name="T22" fmla="*/ 1 w 248"/>
                  <a:gd name="T23" fmla="*/ 3 h 106"/>
                  <a:gd name="T24" fmla="*/ 1 w 248"/>
                  <a:gd name="T25" fmla="*/ 3 h 106"/>
                  <a:gd name="T26" fmla="*/ 2 w 248"/>
                  <a:gd name="T27" fmla="*/ 3 h 106"/>
                  <a:gd name="T28" fmla="*/ 2 w 248"/>
                  <a:gd name="T29" fmla="*/ 3 h 106"/>
                  <a:gd name="T30" fmla="*/ 2 w 248"/>
                  <a:gd name="T31" fmla="*/ 3 h 106"/>
                  <a:gd name="T32" fmla="*/ 3 w 248"/>
                  <a:gd name="T33" fmla="*/ 3 h 106"/>
                  <a:gd name="T34" fmla="*/ 4 w 248"/>
                  <a:gd name="T35" fmla="*/ 3 h 106"/>
                  <a:gd name="T36" fmla="*/ 4 w 248"/>
                  <a:gd name="T37" fmla="*/ 2 h 106"/>
                  <a:gd name="T38" fmla="*/ 5 w 248"/>
                  <a:gd name="T39" fmla="*/ 2 h 106"/>
                  <a:gd name="T40" fmla="*/ 6 w 248"/>
                  <a:gd name="T41" fmla="*/ 1 h 106"/>
                  <a:gd name="T42" fmla="*/ 7 w 248"/>
                  <a:gd name="T43" fmla="*/ 1 h 106"/>
                  <a:gd name="T44" fmla="*/ 7 w 248"/>
                  <a:gd name="T45" fmla="*/ 0 h 106"/>
                  <a:gd name="T46" fmla="*/ 8 w 248"/>
                  <a:gd name="T47" fmla="*/ 0 h 106"/>
                  <a:gd name="T48" fmla="*/ 9 w 248"/>
                  <a:gd name="T49" fmla="*/ 0 h 106"/>
                  <a:gd name="T50" fmla="*/ 9 w 248"/>
                  <a:gd name="T51" fmla="*/ 0 h 106"/>
                  <a:gd name="T52" fmla="*/ 9 w 248"/>
                  <a:gd name="T53" fmla="*/ 0 h 106"/>
                  <a:gd name="T54" fmla="*/ 9 w 248"/>
                  <a:gd name="T55" fmla="*/ 0 h 106"/>
                  <a:gd name="T56" fmla="*/ 9 w 248"/>
                  <a:gd name="T57" fmla="*/ 0 h 106"/>
                  <a:gd name="T58" fmla="*/ 9 w 248"/>
                  <a:gd name="T59" fmla="*/ 0 h 106"/>
                  <a:gd name="T60" fmla="*/ 9 w 248"/>
                  <a:gd name="T61" fmla="*/ 0 h 106"/>
                  <a:gd name="T62" fmla="*/ 8 w 248"/>
                  <a:gd name="T63" fmla="*/ 1 h 106"/>
                  <a:gd name="T64" fmla="*/ 8 w 248"/>
                  <a:gd name="T65" fmla="*/ 1 h 106"/>
                  <a:gd name="T66" fmla="*/ 7 w 248"/>
                  <a:gd name="T67" fmla="*/ 1 h 106"/>
                  <a:gd name="T68" fmla="*/ 7 w 248"/>
                  <a:gd name="T69" fmla="*/ 2 h 106"/>
                  <a:gd name="T70" fmla="*/ 6 w 248"/>
                  <a:gd name="T71" fmla="*/ 2 h 106"/>
                  <a:gd name="T72" fmla="*/ 5 w 248"/>
                  <a:gd name="T73" fmla="*/ 3 h 106"/>
                  <a:gd name="T74" fmla="*/ 5 w 248"/>
                  <a:gd name="T75" fmla="*/ 3 h 106"/>
                  <a:gd name="T76" fmla="*/ 4 w 248"/>
                  <a:gd name="T77" fmla="*/ 3 h 106"/>
                  <a:gd name="T78" fmla="*/ 3 w 248"/>
                  <a:gd name="T79" fmla="*/ 4 h 106"/>
                  <a:gd name="T80" fmla="*/ 3 w 248"/>
                  <a:gd name="T81" fmla="*/ 4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106"/>
                  <a:gd name="T125" fmla="*/ 248 w 248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106">
                    <a:moveTo>
                      <a:pt x="70" y="106"/>
                    </a:moveTo>
                    <a:lnTo>
                      <a:pt x="51" y="101"/>
                    </a:lnTo>
                    <a:lnTo>
                      <a:pt x="36" y="98"/>
                    </a:lnTo>
                    <a:lnTo>
                      <a:pt x="25" y="95"/>
                    </a:lnTo>
                    <a:lnTo>
                      <a:pt x="17" y="93"/>
                    </a:lnTo>
                    <a:lnTo>
                      <a:pt x="11" y="92"/>
                    </a:lnTo>
                    <a:lnTo>
                      <a:pt x="8" y="90"/>
                    </a:lnTo>
                    <a:lnTo>
                      <a:pt x="3" y="89"/>
                    </a:lnTo>
                    <a:lnTo>
                      <a:pt x="0" y="87"/>
                    </a:lnTo>
                    <a:lnTo>
                      <a:pt x="9" y="89"/>
                    </a:lnTo>
                    <a:lnTo>
                      <a:pt x="19" y="89"/>
                    </a:lnTo>
                    <a:lnTo>
                      <a:pt x="28" y="90"/>
                    </a:lnTo>
                    <a:lnTo>
                      <a:pt x="38" y="90"/>
                    </a:lnTo>
                    <a:lnTo>
                      <a:pt x="47" y="91"/>
                    </a:lnTo>
                    <a:lnTo>
                      <a:pt x="58" y="91"/>
                    </a:lnTo>
                    <a:lnTo>
                      <a:pt x="67" y="92"/>
                    </a:lnTo>
                    <a:lnTo>
                      <a:pt x="77" y="92"/>
                    </a:lnTo>
                    <a:lnTo>
                      <a:pt x="97" y="82"/>
                    </a:lnTo>
                    <a:lnTo>
                      <a:pt x="119" y="68"/>
                    </a:lnTo>
                    <a:lnTo>
                      <a:pt x="141" y="53"/>
                    </a:lnTo>
                    <a:lnTo>
                      <a:pt x="163" y="37"/>
                    </a:lnTo>
                    <a:lnTo>
                      <a:pt x="185" y="24"/>
                    </a:lnTo>
                    <a:lnTo>
                      <a:pt x="205" y="11"/>
                    </a:lnTo>
                    <a:lnTo>
                      <a:pt x="226" y="3"/>
                    </a:lnTo>
                    <a:lnTo>
                      <a:pt x="245" y="0"/>
                    </a:lnTo>
                    <a:lnTo>
                      <a:pt x="246" y="1"/>
                    </a:lnTo>
                    <a:lnTo>
                      <a:pt x="246" y="2"/>
                    </a:lnTo>
                    <a:lnTo>
                      <a:pt x="248" y="3"/>
                    </a:lnTo>
                    <a:lnTo>
                      <a:pt x="244" y="6"/>
                    </a:lnTo>
                    <a:lnTo>
                      <a:pt x="241" y="9"/>
                    </a:lnTo>
                    <a:lnTo>
                      <a:pt x="232" y="14"/>
                    </a:lnTo>
                    <a:lnTo>
                      <a:pt x="216" y="20"/>
                    </a:lnTo>
                    <a:lnTo>
                      <a:pt x="200" y="32"/>
                    </a:lnTo>
                    <a:lnTo>
                      <a:pt x="183" y="44"/>
                    </a:lnTo>
                    <a:lnTo>
                      <a:pt x="165" y="58"/>
                    </a:lnTo>
                    <a:lnTo>
                      <a:pt x="145" y="72"/>
                    </a:lnTo>
                    <a:lnTo>
                      <a:pt x="126" y="84"/>
                    </a:lnTo>
                    <a:lnTo>
                      <a:pt x="107" y="94"/>
                    </a:lnTo>
                    <a:lnTo>
                      <a:pt x="88" y="102"/>
                    </a:lnTo>
                    <a:lnTo>
                      <a:pt x="70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162"/>
              <p:cNvSpPr>
                <a:spLocks/>
              </p:cNvSpPr>
              <p:nvPr/>
            </p:nvSpPr>
            <p:spPr bwMode="auto">
              <a:xfrm>
                <a:off x="1577" y="3848"/>
                <a:ext cx="103" cy="276"/>
              </a:xfrm>
              <a:custGeom>
                <a:avLst/>
                <a:gdLst>
                  <a:gd name="T0" fmla="*/ 1 w 308"/>
                  <a:gd name="T1" fmla="*/ 29 h 829"/>
                  <a:gd name="T2" fmla="*/ 2 w 308"/>
                  <a:gd name="T3" fmla="*/ 26 h 829"/>
                  <a:gd name="T4" fmla="*/ 3 w 308"/>
                  <a:gd name="T5" fmla="*/ 24 h 829"/>
                  <a:gd name="T6" fmla="*/ 2 w 308"/>
                  <a:gd name="T7" fmla="*/ 25 h 829"/>
                  <a:gd name="T8" fmla="*/ 1 w 308"/>
                  <a:gd name="T9" fmla="*/ 28 h 829"/>
                  <a:gd name="T10" fmla="*/ 1 w 308"/>
                  <a:gd name="T11" fmla="*/ 29 h 829"/>
                  <a:gd name="T12" fmla="*/ 1 w 308"/>
                  <a:gd name="T13" fmla="*/ 30 h 829"/>
                  <a:gd name="T14" fmla="*/ 1 w 308"/>
                  <a:gd name="T15" fmla="*/ 27 h 829"/>
                  <a:gd name="T16" fmla="*/ 3 w 308"/>
                  <a:gd name="T17" fmla="*/ 23 h 829"/>
                  <a:gd name="T18" fmla="*/ 3 w 308"/>
                  <a:gd name="T19" fmla="*/ 22 h 829"/>
                  <a:gd name="T20" fmla="*/ 1 w 308"/>
                  <a:gd name="T21" fmla="*/ 24 h 829"/>
                  <a:gd name="T22" fmla="*/ 0 w 308"/>
                  <a:gd name="T23" fmla="*/ 27 h 829"/>
                  <a:gd name="T24" fmla="*/ 0 w 308"/>
                  <a:gd name="T25" fmla="*/ 28 h 829"/>
                  <a:gd name="T26" fmla="*/ 0 w 308"/>
                  <a:gd name="T27" fmla="*/ 28 h 829"/>
                  <a:gd name="T28" fmla="*/ 0 w 308"/>
                  <a:gd name="T29" fmla="*/ 27 h 829"/>
                  <a:gd name="T30" fmla="*/ 1 w 308"/>
                  <a:gd name="T31" fmla="*/ 24 h 829"/>
                  <a:gd name="T32" fmla="*/ 3 w 308"/>
                  <a:gd name="T33" fmla="*/ 21 h 829"/>
                  <a:gd name="T34" fmla="*/ 4 w 308"/>
                  <a:gd name="T35" fmla="*/ 18 h 829"/>
                  <a:gd name="T36" fmla="*/ 5 w 308"/>
                  <a:gd name="T37" fmla="*/ 15 h 829"/>
                  <a:gd name="T38" fmla="*/ 7 w 308"/>
                  <a:gd name="T39" fmla="*/ 11 h 829"/>
                  <a:gd name="T40" fmla="*/ 8 w 308"/>
                  <a:gd name="T41" fmla="*/ 8 h 829"/>
                  <a:gd name="T42" fmla="*/ 9 w 308"/>
                  <a:gd name="T43" fmla="*/ 5 h 829"/>
                  <a:gd name="T44" fmla="*/ 11 w 308"/>
                  <a:gd name="T45" fmla="*/ 1 h 829"/>
                  <a:gd name="T46" fmla="*/ 11 w 308"/>
                  <a:gd name="T47" fmla="*/ 0 h 829"/>
                  <a:gd name="T48" fmla="*/ 11 w 308"/>
                  <a:gd name="T49" fmla="*/ 1 h 829"/>
                  <a:gd name="T50" fmla="*/ 11 w 308"/>
                  <a:gd name="T51" fmla="*/ 3 h 829"/>
                  <a:gd name="T52" fmla="*/ 10 w 308"/>
                  <a:gd name="T53" fmla="*/ 4 h 829"/>
                  <a:gd name="T54" fmla="*/ 9 w 308"/>
                  <a:gd name="T55" fmla="*/ 7 h 829"/>
                  <a:gd name="T56" fmla="*/ 9 w 308"/>
                  <a:gd name="T57" fmla="*/ 7 h 829"/>
                  <a:gd name="T58" fmla="*/ 10 w 308"/>
                  <a:gd name="T59" fmla="*/ 6 h 829"/>
                  <a:gd name="T60" fmla="*/ 10 w 308"/>
                  <a:gd name="T61" fmla="*/ 5 h 829"/>
                  <a:gd name="T62" fmla="*/ 11 w 308"/>
                  <a:gd name="T63" fmla="*/ 4 h 829"/>
                  <a:gd name="T64" fmla="*/ 11 w 308"/>
                  <a:gd name="T65" fmla="*/ 3 h 829"/>
                  <a:gd name="T66" fmla="*/ 11 w 308"/>
                  <a:gd name="T67" fmla="*/ 5 h 829"/>
                  <a:gd name="T68" fmla="*/ 9 w 308"/>
                  <a:gd name="T69" fmla="*/ 8 h 829"/>
                  <a:gd name="T70" fmla="*/ 7 w 308"/>
                  <a:gd name="T71" fmla="*/ 12 h 829"/>
                  <a:gd name="T72" fmla="*/ 7 w 308"/>
                  <a:gd name="T73" fmla="*/ 12 h 829"/>
                  <a:gd name="T74" fmla="*/ 8 w 308"/>
                  <a:gd name="T75" fmla="*/ 12 h 829"/>
                  <a:gd name="T76" fmla="*/ 8 w 308"/>
                  <a:gd name="T77" fmla="*/ 10 h 829"/>
                  <a:gd name="T78" fmla="*/ 9 w 308"/>
                  <a:gd name="T79" fmla="*/ 8 h 829"/>
                  <a:gd name="T80" fmla="*/ 10 w 308"/>
                  <a:gd name="T81" fmla="*/ 6 h 829"/>
                  <a:gd name="T82" fmla="*/ 11 w 308"/>
                  <a:gd name="T83" fmla="*/ 5 h 829"/>
                  <a:gd name="T84" fmla="*/ 11 w 308"/>
                  <a:gd name="T85" fmla="*/ 5 h 829"/>
                  <a:gd name="T86" fmla="*/ 10 w 308"/>
                  <a:gd name="T87" fmla="*/ 8 h 829"/>
                  <a:gd name="T88" fmla="*/ 9 w 308"/>
                  <a:gd name="T89" fmla="*/ 11 h 829"/>
                  <a:gd name="T90" fmla="*/ 7 w 308"/>
                  <a:gd name="T91" fmla="*/ 14 h 829"/>
                  <a:gd name="T92" fmla="*/ 6 w 308"/>
                  <a:gd name="T93" fmla="*/ 17 h 829"/>
                  <a:gd name="T94" fmla="*/ 5 w 308"/>
                  <a:gd name="T95" fmla="*/ 20 h 829"/>
                  <a:gd name="T96" fmla="*/ 4 w 308"/>
                  <a:gd name="T97" fmla="*/ 23 h 829"/>
                  <a:gd name="T98" fmla="*/ 3 w 308"/>
                  <a:gd name="T99" fmla="*/ 27 h 829"/>
                  <a:gd name="T100" fmla="*/ 1 w 308"/>
                  <a:gd name="T101" fmla="*/ 30 h 829"/>
                  <a:gd name="T102" fmla="*/ 1 w 308"/>
                  <a:gd name="T103" fmla="*/ 31 h 82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8"/>
                  <a:gd name="T157" fmla="*/ 0 h 829"/>
                  <a:gd name="T158" fmla="*/ 308 w 308"/>
                  <a:gd name="T159" fmla="*/ 829 h 82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8" h="829">
                    <a:moveTo>
                      <a:pt x="27" y="829"/>
                    </a:moveTo>
                    <a:lnTo>
                      <a:pt x="31" y="805"/>
                    </a:lnTo>
                    <a:lnTo>
                      <a:pt x="36" y="782"/>
                    </a:lnTo>
                    <a:lnTo>
                      <a:pt x="43" y="758"/>
                    </a:lnTo>
                    <a:lnTo>
                      <a:pt x="50" y="734"/>
                    </a:lnTo>
                    <a:lnTo>
                      <a:pt x="57" y="711"/>
                    </a:lnTo>
                    <a:lnTo>
                      <a:pt x="64" y="688"/>
                    </a:lnTo>
                    <a:lnTo>
                      <a:pt x="69" y="666"/>
                    </a:lnTo>
                    <a:lnTo>
                      <a:pt x="74" y="643"/>
                    </a:lnTo>
                    <a:lnTo>
                      <a:pt x="68" y="655"/>
                    </a:lnTo>
                    <a:lnTo>
                      <a:pt x="63" y="667"/>
                    </a:lnTo>
                    <a:lnTo>
                      <a:pt x="56" y="679"/>
                    </a:lnTo>
                    <a:lnTo>
                      <a:pt x="50" y="692"/>
                    </a:lnTo>
                    <a:lnTo>
                      <a:pt x="41" y="722"/>
                    </a:lnTo>
                    <a:lnTo>
                      <a:pt x="33" y="749"/>
                    </a:lnTo>
                    <a:lnTo>
                      <a:pt x="27" y="768"/>
                    </a:lnTo>
                    <a:lnTo>
                      <a:pt x="24" y="784"/>
                    </a:lnTo>
                    <a:lnTo>
                      <a:pt x="20" y="794"/>
                    </a:lnTo>
                    <a:lnTo>
                      <a:pt x="18" y="802"/>
                    </a:lnTo>
                    <a:lnTo>
                      <a:pt x="17" y="807"/>
                    </a:lnTo>
                    <a:lnTo>
                      <a:pt x="16" y="808"/>
                    </a:lnTo>
                    <a:lnTo>
                      <a:pt x="11" y="793"/>
                    </a:lnTo>
                    <a:lnTo>
                      <a:pt x="15" y="766"/>
                    </a:lnTo>
                    <a:lnTo>
                      <a:pt x="26" y="729"/>
                    </a:lnTo>
                    <a:lnTo>
                      <a:pt x="41" y="687"/>
                    </a:lnTo>
                    <a:lnTo>
                      <a:pt x="58" y="646"/>
                    </a:lnTo>
                    <a:lnTo>
                      <a:pt x="73" y="610"/>
                    </a:lnTo>
                    <a:lnTo>
                      <a:pt x="84" y="583"/>
                    </a:lnTo>
                    <a:lnTo>
                      <a:pt x="89" y="568"/>
                    </a:lnTo>
                    <a:lnTo>
                      <a:pt x="76" y="583"/>
                    </a:lnTo>
                    <a:lnTo>
                      <a:pt x="64" y="603"/>
                    </a:lnTo>
                    <a:lnTo>
                      <a:pt x="51" y="629"/>
                    </a:lnTo>
                    <a:lnTo>
                      <a:pt x="40" y="659"/>
                    </a:lnTo>
                    <a:lnTo>
                      <a:pt x="30" y="688"/>
                    </a:lnTo>
                    <a:lnTo>
                      <a:pt x="20" y="718"/>
                    </a:lnTo>
                    <a:lnTo>
                      <a:pt x="12" y="743"/>
                    </a:lnTo>
                    <a:lnTo>
                      <a:pt x="7" y="763"/>
                    </a:lnTo>
                    <a:lnTo>
                      <a:pt x="6" y="763"/>
                    </a:lnTo>
                    <a:lnTo>
                      <a:pt x="6" y="765"/>
                    </a:lnTo>
                    <a:lnTo>
                      <a:pt x="5" y="766"/>
                    </a:lnTo>
                    <a:lnTo>
                      <a:pt x="3" y="767"/>
                    </a:lnTo>
                    <a:lnTo>
                      <a:pt x="2" y="761"/>
                    </a:lnTo>
                    <a:lnTo>
                      <a:pt x="2" y="754"/>
                    </a:lnTo>
                    <a:lnTo>
                      <a:pt x="1" y="749"/>
                    </a:lnTo>
                    <a:lnTo>
                      <a:pt x="0" y="743"/>
                    </a:lnTo>
                    <a:lnTo>
                      <a:pt x="10" y="716"/>
                    </a:lnTo>
                    <a:lnTo>
                      <a:pt x="22" y="687"/>
                    </a:lnTo>
                    <a:lnTo>
                      <a:pt x="33" y="659"/>
                    </a:lnTo>
                    <a:lnTo>
                      <a:pt x="45" y="631"/>
                    </a:lnTo>
                    <a:lnTo>
                      <a:pt x="58" y="604"/>
                    </a:lnTo>
                    <a:lnTo>
                      <a:pt x="68" y="577"/>
                    </a:lnTo>
                    <a:lnTo>
                      <a:pt x="77" y="550"/>
                    </a:lnTo>
                    <a:lnTo>
                      <a:pt x="84" y="523"/>
                    </a:lnTo>
                    <a:lnTo>
                      <a:pt x="97" y="493"/>
                    </a:lnTo>
                    <a:lnTo>
                      <a:pt x="110" y="462"/>
                    </a:lnTo>
                    <a:lnTo>
                      <a:pt x="123" y="431"/>
                    </a:lnTo>
                    <a:lnTo>
                      <a:pt x="136" y="402"/>
                    </a:lnTo>
                    <a:lnTo>
                      <a:pt x="149" y="371"/>
                    </a:lnTo>
                    <a:lnTo>
                      <a:pt x="163" y="340"/>
                    </a:lnTo>
                    <a:lnTo>
                      <a:pt x="175" y="310"/>
                    </a:lnTo>
                    <a:lnTo>
                      <a:pt x="189" y="279"/>
                    </a:lnTo>
                    <a:lnTo>
                      <a:pt x="201" y="248"/>
                    </a:lnTo>
                    <a:lnTo>
                      <a:pt x="215" y="219"/>
                    </a:lnTo>
                    <a:lnTo>
                      <a:pt x="227" y="188"/>
                    </a:lnTo>
                    <a:lnTo>
                      <a:pt x="240" y="157"/>
                    </a:lnTo>
                    <a:lnTo>
                      <a:pt x="254" y="128"/>
                    </a:lnTo>
                    <a:lnTo>
                      <a:pt x="266" y="97"/>
                    </a:lnTo>
                    <a:lnTo>
                      <a:pt x="279" y="66"/>
                    </a:lnTo>
                    <a:lnTo>
                      <a:pt x="291" y="37"/>
                    </a:lnTo>
                    <a:lnTo>
                      <a:pt x="299" y="20"/>
                    </a:lnTo>
                    <a:lnTo>
                      <a:pt x="304" y="10"/>
                    </a:lnTo>
                    <a:lnTo>
                      <a:pt x="307" y="3"/>
                    </a:lnTo>
                    <a:lnTo>
                      <a:pt x="308" y="0"/>
                    </a:lnTo>
                    <a:lnTo>
                      <a:pt x="307" y="16"/>
                    </a:lnTo>
                    <a:lnTo>
                      <a:pt x="304" y="31"/>
                    </a:lnTo>
                    <a:lnTo>
                      <a:pt x="299" y="46"/>
                    </a:lnTo>
                    <a:lnTo>
                      <a:pt x="293" y="61"/>
                    </a:lnTo>
                    <a:lnTo>
                      <a:pt x="287" y="76"/>
                    </a:lnTo>
                    <a:lnTo>
                      <a:pt x="279" y="90"/>
                    </a:lnTo>
                    <a:lnTo>
                      <a:pt x="272" y="105"/>
                    </a:lnTo>
                    <a:lnTo>
                      <a:pt x="264" y="120"/>
                    </a:lnTo>
                    <a:lnTo>
                      <a:pt x="257" y="137"/>
                    </a:lnTo>
                    <a:lnTo>
                      <a:pt x="246" y="162"/>
                    </a:lnTo>
                    <a:lnTo>
                      <a:pt x="237" y="187"/>
                    </a:lnTo>
                    <a:lnTo>
                      <a:pt x="234" y="205"/>
                    </a:lnTo>
                    <a:lnTo>
                      <a:pt x="237" y="203"/>
                    </a:lnTo>
                    <a:lnTo>
                      <a:pt x="239" y="198"/>
                    </a:lnTo>
                    <a:lnTo>
                      <a:pt x="242" y="191"/>
                    </a:lnTo>
                    <a:lnTo>
                      <a:pt x="247" y="185"/>
                    </a:lnTo>
                    <a:lnTo>
                      <a:pt x="256" y="168"/>
                    </a:lnTo>
                    <a:lnTo>
                      <a:pt x="263" y="154"/>
                    </a:lnTo>
                    <a:lnTo>
                      <a:pt x="267" y="143"/>
                    </a:lnTo>
                    <a:lnTo>
                      <a:pt x="273" y="132"/>
                    </a:lnTo>
                    <a:lnTo>
                      <a:pt x="277" y="122"/>
                    </a:lnTo>
                    <a:lnTo>
                      <a:pt x="283" y="111"/>
                    </a:lnTo>
                    <a:lnTo>
                      <a:pt x="289" y="97"/>
                    </a:lnTo>
                    <a:lnTo>
                      <a:pt x="297" y="80"/>
                    </a:lnTo>
                    <a:lnTo>
                      <a:pt x="298" y="87"/>
                    </a:lnTo>
                    <a:lnTo>
                      <a:pt x="298" y="93"/>
                    </a:lnTo>
                    <a:lnTo>
                      <a:pt x="298" y="99"/>
                    </a:lnTo>
                    <a:lnTo>
                      <a:pt x="297" y="112"/>
                    </a:lnTo>
                    <a:lnTo>
                      <a:pt x="290" y="123"/>
                    </a:lnTo>
                    <a:lnTo>
                      <a:pt x="276" y="148"/>
                    </a:lnTo>
                    <a:lnTo>
                      <a:pt x="259" y="182"/>
                    </a:lnTo>
                    <a:lnTo>
                      <a:pt x="240" y="221"/>
                    </a:lnTo>
                    <a:lnTo>
                      <a:pt x="222" y="261"/>
                    </a:lnTo>
                    <a:lnTo>
                      <a:pt x="206" y="297"/>
                    </a:lnTo>
                    <a:lnTo>
                      <a:pt x="196" y="325"/>
                    </a:lnTo>
                    <a:lnTo>
                      <a:pt x="192" y="339"/>
                    </a:lnTo>
                    <a:lnTo>
                      <a:pt x="193" y="337"/>
                    </a:lnTo>
                    <a:lnTo>
                      <a:pt x="196" y="335"/>
                    </a:lnTo>
                    <a:lnTo>
                      <a:pt x="198" y="330"/>
                    </a:lnTo>
                    <a:lnTo>
                      <a:pt x="201" y="326"/>
                    </a:lnTo>
                    <a:lnTo>
                      <a:pt x="205" y="318"/>
                    </a:lnTo>
                    <a:lnTo>
                      <a:pt x="210" y="309"/>
                    </a:lnTo>
                    <a:lnTo>
                      <a:pt x="217" y="297"/>
                    </a:lnTo>
                    <a:lnTo>
                      <a:pt x="226" y="282"/>
                    </a:lnTo>
                    <a:lnTo>
                      <a:pt x="235" y="263"/>
                    </a:lnTo>
                    <a:lnTo>
                      <a:pt x="244" y="245"/>
                    </a:lnTo>
                    <a:lnTo>
                      <a:pt x="252" y="226"/>
                    </a:lnTo>
                    <a:lnTo>
                      <a:pt x="262" y="207"/>
                    </a:lnTo>
                    <a:lnTo>
                      <a:pt x="271" y="188"/>
                    </a:lnTo>
                    <a:lnTo>
                      <a:pt x="279" y="170"/>
                    </a:lnTo>
                    <a:lnTo>
                      <a:pt x="288" y="151"/>
                    </a:lnTo>
                    <a:lnTo>
                      <a:pt x="297" y="132"/>
                    </a:lnTo>
                    <a:lnTo>
                      <a:pt x="298" y="132"/>
                    </a:lnTo>
                    <a:lnTo>
                      <a:pt x="300" y="132"/>
                    </a:lnTo>
                    <a:lnTo>
                      <a:pt x="301" y="132"/>
                    </a:lnTo>
                    <a:lnTo>
                      <a:pt x="302" y="132"/>
                    </a:lnTo>
                    <a:lnTo>
                      <a:pt x="291" y="160"/>
                    </a:lnTo>
                    <a:lnTo>
                      <a:pt x="279" y="187"/>
                    </a:lnTo>
                    <a:lnTo>
                      <a:pt x="267" y="215"/>
                    </a:lnTo>
                    <a:lnTo>
                      <a:pt x="255" y="243"/>
                    </a:lnTo>
                    <a:lnTo>
                      <a:pt x="243" y="270"/>
                    </a:lnTo>
                    <a:lnTo>
                      <a:pt x="231" y="298"/>
                    </a:lnTo>
                    <a:lnTo>
                      <a:pt x="219" y="326"/>
                    </a:lnTo>
                    <a:lnTo>
                      <a:pt x="208" y="353"/>
                    </a:lnTo>
                    <a:lnTo>
                      <a:pt x="196" y="381"/>
                    </a:lnTo>
                    <a:lnTo>
                      <a:pt x="184" y="409"/>
                    </a:lnTo>
                    <a:lnTo>
                      <a:pt x="173" y="437"/>
                    </a:lnTo>
                    <a:lnTo>
                      <a:pt x="161" y="464"/>
                    </a:lnTo>
                    <a:lnTo>
                      <a:pt x="150" y="493"/>
                    </a:lnTo>
                    <a:lnTo>
                      <a:pt x="139" y="521"/>
                    </a:lnTo>
                    <a:lnTo>
                      <a:pt x="128" y="549"/>
                    </a:lnTo>
                    <a:lnTo>
                      <a:pt x="117" y="577"/>
                    </a:lnTo>
                    <a:lnTo>
                      <a:pt x="108" y="604"/>
                    </a:lnTo>
                    <a:lnTo>
                      <a:pt x="99" y="631"/>
                    </a:lnTo>
                    <a:lnTo>
                      <a:pt x="89" y="659"/>
                    </a:lnTo>
                    <a:lnTo>
                      <a:pt x="78" y="687"/>
                    </a:lnTo>
                    <a:lnTo>
                      <a:pt x="68" y="718"/>
                    </a:lnTo>
                    <a:lnTo>
                      <a:pt x="57" y="750"/>
                    </a:lnTo>
                    <a:lnTo>
                      <a:pt x="45" y="785"/>
                    </a:lnTo>
                    <a:lnTo>
                      <a:pt x="33" y="821"/>
                    </a:lnTo>
                    <a:lnTo>
                      <a:pt x="32" y="824"/>
                    </a:lnTo>
                    <a:lnTo>
                      <a:pt x="31" y="825"/>
                    </a:lnTo>
                    <a:lnTo>
                      <a:pt x="28" y="827"/>
                    </a:lnTo>
                    <a:lnTo>
                      <a:pt x="27" y="829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163"/>
              <p:cNvSpPr>
                <a:spLocks/>
              </p:cNvSpPr>
              <p:nvPr/>
            </p:nvSpPr>
            <p:spPr bwMode="auto">
              <a:xfrm>
                <a:off x="1177" y="4081"/>
                <a:ext cx="81" cy="38"/>
              </a:xfrm>
              <a:custGeom>
                <a:avLst/>
                <a:gdLst>
                  <a:gd name="T0" fmla="*/ 0 w 245"/>
                  <a:gd name="T1" fmla="*/ 4 h 114"/>
                  <a:gd name="T2" fmla="*/ 0 w 245"/>
                  <a:gd name="T3" fmla="*/ 4 h 114"/>
                  <a:gd name="T4" fmla="*/ 0 w 245"/>
                  <a:gd name="T5" fmla="*/ 4 h 114"/>
                  <a:gd name="T6" fmla="*/ 0 w 245"/>
                  <a:gd name="T7" fmla="*/ 4 h 114"/>
                  <a:gd name="T8" fmla="*/ 0 w 245"/>
                  <a:gd name="T9" fmla="*/ 4 h 114"/>
                  <a:gd name="T10" fmla="*/ 1 w 245"/>
                  <a:gd name="T11" fmla="*/ 4 h 114"/>
                  <a:gd name="T12" fmla="*/ 1 w 245"/>
                  <a:gd name="T13" fmla="*/ 4 h 114"/>
                  <a:gd name="T14" fmla="*/ 2 w 245"/>
                  <a:gd name="T15" fmla="*/ 4 h 114"/>
                  <a:gd name="T16" fmla="*/ 3 w 245"/>
                  <a:gd name="T17" fmla="*/ 3 h 114"/>
                  <a:gd name="T18" fmla="*/ 3 w 245"/>
                  <a:gd name="T19" fmla="*/ 3 h 114"/>
                  <a:gd name="T20" fmla="*/ 4 w 245"/>
                  <a:gd name="T21" fmla="*/ 3 h 114"/>
                  <a:gd name="T22" fmla="*/ 4 w 245"/>
                  <a:gd name="T23" fmla="*/ 2 h 114"/>
                  <a:gd name="T24" fmla="*/ 5 w 245"/>
                  <a:gd name="T25" fmla="*/ 2 h 114"/>
                  <a:gd name="T26" fmla="*/ 5 w 245"/>
                  <a:gd name="T27" fmla="*/ 1 h 114"/>
                  <a:gd name="T28" fmla="*/ 6 w 245"/>
                  <a:gd name="T29" fmla="*/ 1 h 114"/>
                  <a:gd name="T30" fmla="*/ 6 w 245"/>
                  <a:gd name="T31" fmla="*/ 1 h 114"/>
                  <a:gd name="T32" fmla="*/ 7 w 245"/>
                  <a:gd name="T33" fmla="*/ 1 h 114"/>
                  <a:gd name="T34" fmla="*/ 7 w 245"/>
                  <a:gd name="T35" fmla="*/ 0 h 114"/>
                  <a:gd name="T36" fmla="*/ 8 w 245"/>
                  <a:gd name="T37" fmla="*/ 0 h 114"/>
                  <a:gd name="T38" fmla="*/ 8 w 245"/>
                  <a:gd name="T39" fmla="*/ 0 h 114"/>
                  <a:gd name="T40" fmla="*/ 9 w 245"/>
                  <a:gd name="T41" fmla="*/ 0 h 114"/>
                  <a:gd name="T42" fmla="*/ 9 w 245"/>
                  <a:gd name="T43" fmla="*/ 0 h 114"/>
                  <a:gd name="T44" fmla="*/ 9 w 245"/>
                  <a:gd name="T45" fmla="*/ 0 h 114"/>
                  <a:gd name="T46" fmla="*/ 9 w 245"/>
                  <a:gd name="T47" fmla="*/ 0 h 114"/>
                  <a:gd name="T48" fmla="*/ 9 w 245"/>
                  <a:gd name="T49" fmla="*/ 0 h 114"/>
                  <a:gd name="T50" fmla="*/ 9 w 245"/>
                  <a:gd name="T51" fmla="*/ 0 h 114"/>
                  <a:gd name="T52" fmla="*/ 8 w 245"/>
                  <a:gd name="T53" fmla="*/ 0 h 114"/>
                  <a:gd name="T54" fmla="*/ 8 w 245"/>
                  <a:gd name="T55" fmla="*/ 0 h 114"/>
                  <a:gd name="T56" fmla="*/ 8 w 245"/>
                  <a:gd name="T57" fmla="*/ 1 h 114"/>
                  <a:gd name="T58" fmla="*/ 7 w 245"/>
                  <a:gd name="T59" fmla="*/ 1 h 114"/>
                  <a:gd name="T60" fmla="*/ 7 w 245"/>
                  <a:gd name="T61" fmla="*/ 1 h 114"/>
                  <a:gd name="T62" fmla="*/ 7 w 245"/>
                  <a:gd name="T63" fmla="*/ 1 h 114"/>
                  <a:gd name="T64" fmla="*/ 7 w 245"/>
                  <a:gd name="T65" fmla="*/ 1 h 114"/>
                  <a:gd name="T66" fmla="*/ 6 w 245"/>
                  <a:gd name="T67" fmla="*/ 2 h 114"/>
                  <a:gd name="T68" fmla="*/ 6 w 245"/>
                  <a:gd name="T69" fmla="*/ 2 h 114"/>
                  <a:gd name="T70" fmla="*/ 5 w 245"/>
                  <a:gd name="T71" fmla="*/ 2 h 114"/>
                  <a:gd name="T72" fmla="*/ 5 w 245"/>
                  <a:gd name="T73" fmla="*/ 3 h 114"/>
                  <a:gd name="T74" fmla="*/ 4 w 245"/>
                  <a:gd name="T75" fmla="*/ 3 h 114"/>
                  <a:gd name="T76" fmla="*/ 3 w 245"/>
                  <a:gd name="T77" fmla="*/ 3 h 114"/>
                  <a:gd name="T78" fmla="*/ 3 w 245"/>
                  <a:gd name="T79" fmla="*/ 4 h 114"/>
                  <a:gd name="T80" fmla="*/ 2 w 245"/>
                  <a:gd name="T81" fmla="*/ 4 h 114"/>
                  <a:gd name="T82" fmla="*/ 2 w 245"/>
                  <a:gd name="T83" fmla="*/ 4 h 114"/>
                  <a:gd name="T84" fmla="*/ 2 w 245"/>
                  <a:gd name="T85" fmla="*/ 4 h 114"/>
                  <a:gd name="T86" fmla="*/ 2 w 245"/>
                  <a:gd name="T87" fmla="*/ 4 h 114"/>
                  <a:gd name="T88" fmla="*/ 1 w 245"/>
                  <a:gd name="T89" fmla="*/ 4 h 114"/>
                  <a:gd name="T90" fmla="*/ 1 w 245"/>
                  <a:gd name="T91" fmla="*/ 4 h 114"/>
                  <a:gd name="T92" fmla="*/ 1 w 245"/>
                  <a:gd name="T93" fmla="*/ 4 h 114"/>
                  <a:gd name="T94" fmla="*/ 0 w 245"/>
                  <a:gd name="T95" fmla="*/ 4 h 114"/>
                  <a:gd name="T96" fmla="*/ 0 w 245"/>
                  <a:gd name="T97" fmla="*/ 4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5"/>
                  <a:gd name="T148" fmla="*/ 0 h 114"/>
                  <a:gd name="T149" fmla="*/ 245 w 245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5" h="114">
                    <a:moveTo>
                      <a:pt x="1" y="114"/>
                    </a:moveTo>
                    <a:lnTo>
                      <a:pt x="1" y="113"/>
                    </a:lnTo>
                    <a:lnTo>
                      <a:pt x="0" y="112"/>
                    </a:lnTo>
                    <a:lnTo>
                      <a:pt x="20" y="109"/>
                    </a:lnTo>
                    <a:lnTo>
                      <a:pt x="39" y="105"/>
                    </a:lnTo>
                    <a:lnTo>
                      <a:pt x="56" y="100"/>
                    </a:lnTo>
                    <a:lnTo>
                      <a:pt x="72" y="93"/>
                    </a:lnTo>
                    <a:lnTo>
                      <a:pt x="88" y="85"/>
                    </a:lnTo>
                    <a:lnTo>
                      <a:pt x="102" y="75"/>
                    </a:lnTo>
                    <a:lnTo>
                      <a:pt x="118" y="62"/>
                    </a:lnTo>
                    <a:lnTo>
                      <a:pt x="134" y="47"/>
                    </a:lnTo>
                    <a:lnTo>
                      <a:pt x="147" y="39"/>
                    </a:lnTo>
                    <a:lnTo>
                      <a:pt x="158" y="31"/>
                    </a:lnTo>
                    <a:lnTo>
                      <a:pt x="172" y="23"/>
                    </a:lnTo>
                    <a:lnTo>
                      <a:pt x="184" y="17"/>
                    </a:lnTo>
                    <a:lnTo>
                      <a:pt x="198" y="10"/>
                    </a:lnTo>
                    <a:lnTo>
                      <a:pt x="212" y="4"/>
                    </a:lnTo>
                    <a:lnTo>
                      <a:pt x="226" y="1"/>
                    </a:lnTo>
                    <a:lnTo>
                      <a:pt x="241" y="0"/>
                    </a:lnTo>
                    <a:lnTo>
                      <a:pt x="242" y="1"/>
                    </a:lnTo>
                    <a:lnTo>
                      <a:pt x="243" y="2"/>
                    </a:lnTo>
                    <a:lnTo>
                      <a:pt x="243" y="3"/>
                    </a:lnTo>
                    <a:lnTo>
                      <a:pt x="245" y="4"/>
                    </a:lnTo>
                    <a:lnTo>
                      <a:pt x="241" y="6"/>
                    </a:lnTo>
                    <a:lnTo>
                      <a:pt x="234" y="10"/>
                    </a:lnTo>
                    <a:lnTo>
                      <a:pt x="224" y="13"/>
                    </a:lnTo>
                    <a:lnTo>
                      <a:pt x="213" y="18"/>
                    </a:lnTo>
                    <a:lnTo>
                      <a:pt x="202" y="22"/>
                    </a:lnTo>
                    <a:lnTo>
                      <a:pt x="192" y="27"/>
                    </a:lnTo>
                    <a:lnTo>
                      <a:pt x="184" y="30"/>
                    </a:lnTo>
                    <a:lnTo>
                      <a:pt x="181" y="31"/>
                    </a:lnTo>
                    <a:lnTo>
                      <a:pt x="166" y="42"/>
                    </a:lnTo>
                    <a:lnTo>
                      <a:pt x="152" y="52"/>
                    </a:lnTo>
                    <a:lnTo>
                      <a:pt x="138" y="62"/>
                    </a:lnTo>
                    <a:lnTo>
                      <a:pt x="123" y="72"/>
                    </a:lnTo>
                    <a:lnTo>
                      <a:pt x="108" y="84"/>
                    </a:lnTo>
                    <a:lnTo>
                      <a:pt x="94" y="94"/>
                    </a:lnTo>
                    <a:lnTo>
                      <a:pt x="80" y="103"/>
                    </a:lnTo>
                    <a:lnTo>
                      <a:pt x="65" y="111"/>
                    </a:lnTo>
                    <a:lnTo>
                      <a:pt x="56" y="112"/>
                    </a:lnTo>
                    <a:lnTo>
                      <a:pt x="48" y="113"/>
                    </a:lnTo>
                    <a:lnTo>
                      <a:pt x="41" y="113"/>
                    </a:lnTo>
                    <a:lnTo>
                      <a:pt x="35" y="114"/>
                    </a:lnTo>
                    <a:lnTo>
                      <a:pt x="30" y="114"/>
                    </a:lnTo>
                    <a:lnTo>
                      <a:pt x="22" y="114"/>
                    </a:lnTo>
                    <a:lnTo>
                      <a:pt x="13" y="114"/>
                    </a:lnTo>
                    <a:lnTo>
                      <a:pt x="1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164"/>
              <p:cNvSpPr>
                <a:spLocks/>
              </p:cNvSpPr>
              <p:nvPr/>
            </p:nvSpPr>
            <p:spPr bwMode="auto">
              <a:xfrm>
                <a:off x="1049" y="3819"/>
                <a:ext cx="71" cy="300"/>
              </a:xfrm>
              <a:custGeom>
                <a:avLst/>
                <a:gdLst>
                  <a:gd name="T0" fmla="*/ 6 w 215"/>
                  <a:gd name="T1" fmla="*/ 33 h 899"/>
                  <a:gd name="T2" fmla="*/ 6 w 215"/>
                  <a:gd name="T3" fmla="*/ 29 h 899"/>
                  <a:gd name="T4" fmla="*/ 4 w 215"/>
                  <a:gd name="T5" fmla="*/ 21 h 899"/>
                  <a:gd name="T6" fmla="*/ 2 w 215"/>
                  <a:gd name="T7" fmla="*/ 13 h 899"/>
                  <a:gd name="T8" fmla="*/ 0 w 215"/>
                  <a:gd name="T9" fmla="*/ 9 h 899"/>
                  <a:gd name="T10" fmla="*/ 0 w 215"/>
                  <a:gd name="T11" fmla="*/ 8 h 899"/>
                  <a:gd name="T12" fmla="*/ 0 w 215"/>
                  <a:gd name="T13" fmla="*/ 8 h 899"/>
                  <a:gd name="T14" fmla="*/ 1 w 215"/>
                  <a:gd name="T15" fmla="*/ 11 h 899"/>
                  <a:gd name="T16" fmla="*/ 2 w 215"/>
                  <a:gd name="T17" fmla="*/ 13 h 899"/>
                  <a:gd name="T18" fmla="*/ 3 w 215"/>
                  <a:gd name="T19" fmla="*/ 14 h 899"/>
                  <a:gd name="T20" fmla="*/ 2 w 215"/>
                  <a:gd name="T21" fmla="*/ 11 h 899"/>
                  <a:gd name="T22" fmla="*/ 1 w 215"/>
                  <a:gd name="T23" fmla="*/ 8 h 899"/>
                  <a:gd name="T24" fmla="*/ 0 w 215"/>
                  <a:gd name="T25" fmla="*/ 7 h 899"/>
                  <a:gd name="T26" fmla="*/ 0 w 215"/>
                  <a:gd name="T27" fmla="*/ 6 h 899"/>
                  <a:gd name="T28" fmla="*/ 0 w 215"/>
                  <a:gd name="T29" fmla="*/ 6 h 899"/>
                  <a:gd name="T30" fmla="*/ 1 w 215"/>
                  <a:gd name="T31" fmla="*/ 8 h 899"/>
                  <a:gd name="T32" fmla="*/ 1 w 215"/>
                  <a:gd name="T33" fmla="*/ 6 h 899"/>
                  <a:gd name="T34" fmla="*/ 0 w 215"/>
                  <a:gd name="T35" fmla="*/ 5 h 899"/>
                  <a:gd name="T36" fmla="*/ 0 w 215"/>
                  <a:gd name="T37" fmla="*/ 5 h 899"/>
                  <a:gd name="T38" fmla="*/ 0 w 215"/>
                  <a:gd name="T39" fmla="*/ 4 h 899"/>
                  <a:gd name="T40" fmla="*/ 0 w 215"/>
                  <a:gd name="T41" fmla="*/ 3 h 899"/>
                  <a:gd name="T42" fmla="*/ 0 w 215"/>
                  <a:gd name="T43" fmla="*/ 4 h 899"/>
                  <a:gd name="T44" fmla="*/ 1 w 215"/>
                  <a:gd name="T45" fmla="*/ 6 h 899"/>
                  <a:gd name="T46" fmla="*/ 2 w 215"/>
                  <a:gd name="T47" fmla="*/ 9 h 899"/>
                  <a:gd name="T48" fmla="*/ 2 w 215"/>
                  <a:gd name="T49" fmla="*/ 10 h 899"/>
                  <a:gd name="T50" fmla="*/ 2 w 215"/>
                  <a:gd name="T51" fmla="*/ 9 h 899"/>
                  <a:gd name="T52" fmla="*/ 2 w 215"/>
                  <a:gd name="T53" fmla="*/ 6 h 899"/>
                  <a:gd name="T54" fmla="*/ 1 w 215"/>
                  <a:gd name="T55" fmla="*/ 4 h 899"/>
                  <a:gd name="T56" fmla="*/ 0 w 215"/>
                  <a:gd name="T57" fmla="*/ 2 h 899"/>
                  <a:gd name="T58" fmla="*/ 1 w 215"/>
                  <a:gd name="T59" fmla="*/ 2 h 899"/>
                  <a:gd name="T60" fmla="*/ 3 w 215"/>
                  <a:gd name="T61" fmla="*/ 10 h 899"/>
                  <a:gd name="T62" fmla="*/ 5 w 215"/>
                  <a:gd name="T63" fmla="*/ 18 h 899"/>
                  <a:gd name="T64" fmla="*/ 6 w 215"/>
                  <a:gd name="T65" fmla="*/ 23 h 899"/>
                  <a:gd name="T66" fmla="*/ 7 w 215"/>
                  <a:gd name="T67" fmla="*/ 26 h 899"/>
                  <a:gd name="T68" fmla="*/ 8 w 215"/>
                  <a:gd name="T69" fmla="*/ 29 h 899"/>
                  <a:gd name="T70" fmla="*/ 8 w 215"/>
                  <a:gd name="T71" fmla="*/ 30 h 899"/>
                  <a:gd name="T72" fmla="*/ 7 w 215"/>
                  <a:gd name="T73" fmla="*/ 28 h 899"/>
                  <a:gd name="T74" fmla="*/ 7 w 215"/>
                  <a:gd name="T75" fmla="*/ 27 h 899"/>
                  <a:gd name="T76" fmla="*/ 6 w 215"/>
                  <a:gd name="T77" fmla="*/ 25 h 899"/>
                  <a:gd name="T78" fmla="*/ 6 w 215"/>
                  <a:gd name="T79" fmla="*/ 25 h 899"/>
                  <a:gd name="T80" fmla="*/ 7 w 215"/>
                  <a:gd name="T81" fmla="*/ 28 h 899"/>
                  <a:gd name="T82" fmla="*/ 7 w 215"/>
                  <a:gd name="T83" fmla="*/ 30 h 899"/>
                  <a:gd name="T84" fmla="*/ 7 w 215"/>
                  <a:gd name="T85" fmla="*/ 31 h 899"/>
                  <a:gd name="T86" fmla="*/ 7 w 215"/>
                  <a:gd name="T87" fmla="*/ 30 h 899"/>
                  <a:gd name="T88" fmla="*/ 6 w 215"/>
                  <a:gd name="T89" fmla="*/ 28 h 899"/>
                  <a:gd name="T90" fmla="*/ 6 w 215"/>
                  <a:gd name="T91" fmla="*/ 28 h 899"/>
                  <a:gd name="T92" fmla="*/ 6 w 215"/>
                  <a:gd name="T93" fmla="*/ 31 h 899"/>
                  <a:gd name="T94" fmla="*/ 7 w 215"/>
                  <a:gd name="T95" fmla="*/ 33 h 8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5"/>
                  <a:gd name="T145" fmla="*/ 0 h 899"/>
                  <a:gd name="T146" fmla="*/ 215 w 215"/>
                  <a:gd name="T147" fmla="*/ 899 h 8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5" h="899">
                    <a:moveTo>
                      <a:pt x="177" y="899"/>
                    </a:moveTo>
                    <a:lnTo>
                      <a:pt x="175" y="892"/>
                    </a:lnTo>
                    <a:lnTo>
                      <a:pt x="174" y="881"/>
                    </a:lnTo>
                    <a:lnTo>
                      <a:pt x="171" y="872"/>
                    </a:lnTo>
                    <a:lnTo>
                      <a:pt x="169" y="866"/>
                    </a:lnTo>
                    <a:lnTo>
                      <a:pt x="153" y="792"/>
                    </a:lnTo>
                    <a:lnTo>
                      <a:pt x="137" y="717"/>
                    </a:lnTo>
                    <a:lnTo>
                      <a:pt x="122" y="643"/>
                    </a:lnTo>
                    <a:lnTo>
                      <a:pt x="107" y="568"/>
                    </a:lnTo>
                    <a:lnTo>
                      <a:pt x="91" y="495"/>
                    </a:lnTo>
                    <a:lnTo>
                      <a:pt x="72" y="422"/>
                    </a:lnTo>
                    <a:lnTo>
                      <a:pt x="53" y="350"/>
                    </a:lnTo>
                    <a:lnTo>
                      <a:pt x="30" y="280"/>
                    </a:lnTo>
                    <a:lnTo>
                      <a:pt x="14" y="249"/>
                    </a:lnTo>
                    <a:lnTo>
                      <a:pt x="6" y="233"/>
                    </a:lnTo>
                    <a:lnTo>
                      <a:pt x="3" y="224"/>
                    </a:lnTo>
                    <a:lnTo>
                      <a:pt x="1" y="217"/>
                    </a:lnTo>
                    <a:lnTo>
                      <a:pt x="2" y="217"/>
                    </a:lnTo>
                    <a:lnTo>
                      <a:pt x="3" y="217"/>
                    </a:lnTo>
                    <a:lnTo>
                      <a:pt x="4" y="217"/>
                    </a:lnTo>
                    <a:lnTo>
                      <a:pt x="5" y="217"/>
                    </a:lnTo>
                    <a:lnTo>
                      <a:pt x="17" y="240"/>
                    </a:lnTo>
                    <a:lnTo>
                      <a:pt x="27" y="263"/>
                    </a:lnTo>
                    <a:lnTo>
                      <a:pt x="37" y="286"/>
                    </a:lnTo>
                    <a:lnTo>
                      <a:pt x="46" y="309"/>
                    </a:lnTo>
                    <a:lnTo>
                      <a:pt x="55" y="334"/>
                    </a:lnTo>
                    <a:lnTo>
                      <a:pt x="63" y="358"/>
                    </a:lnTo>
                    <a:lnTo>
                      <a:pt x="72" y="383"/>
                    </a:lnTo>
                    <a:lnTo>
                      <a:pt x="80" y="409"/>
                    </a:lnTo>
                    <a:lnTo>
                      <a:pt x="79" y="380"/>
                    </a:lnTo>
                    <a:lnTo>
                      <a:pt x="74" y="350"/>
                    </a:lnTo>
                    <a:lnTo>
                      <a:pt x="67" y="321"/>
                    </a:lnTo>
                    <a:lnTo>
                      <a:pt x="56" y="292"/>
                    </a:lnTo>
                    <a:lnTo>
                      <a:pt x="45" y="265"/>
                    </a:lnTo>
                    <a:lnTo>
                      <a:pt x="31" y="239"/>
                    </a:lnTo>
                    <a:lnTo>
                      <a:pt x="17" y="214"/>
                    </a:lnTo>
                    <a:lnTo>
                      <a:pt x="2" y="189"/>
                    </a:lnTo>
                    <a:lnTo>
                      <a:pt x="2" y="183"/>
                    </a:lnTo>
                    <a:lnTo>
                      <a:pt x="2" y="177"/>
                    </a:lnTo>
                    <a:lnTo>
                      <a:pt x="2" y="173"/>
                    </a:lnTo>
                    <a:lnTo>
                      <a:pt x="3" y="167"/>
                    </a:lnTo>
                    <a:lnTo>
                      <a:pt x="4" y="167"/>
                    </a:lnTo>
                    <a:lnTo>
                      <a:pt x="6" y="167"/>
                    </a:lnTo>
                    <a:lnTo>
                      <a:pt x="8" y="167"/>
                    </a:lnTo>
                    <a:lnTo>
                      <a:pt x="10" y="167"/>
                    </a:lnTo>
                    <a:lnTo>
                      <a:pt x="12" y="176"/>
                    </a:lnTo>
                    <a:lnTo>
                      <a:pt x="19" y="194"/>
                    </a:lnTo>
                    <a:lnTo>
                      <a:pt x="26" y="214"/>
                    </a:lnTo>
                    <a:lnTo>
                      <a:pt x="34" y="224"/>
                    </a:lnTo>
                    <a:lnTo>
                      <a:pt x="30" y="198"/>
                    </a:lnTo>
                    <a:lnTo>
                      <a:pt x="24" y="174"/>
                    </a:lnTo>
                    <a:lnTo>
                      <a:pt x="14" y="151"/>
                    </a:lnTo>
                    <a:lnTo>
                      <a:pt x="4" y="131"/>
                    </a:lnTo>
                    <a:lnTo>
                      <a:pt x="3" y="131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85"/>
                    </a:lnTo>
                    <a:lnTo>
                      <a:pt x="3" y="85"/>
                    </a:lnTo>
                    <a:lnTo>
                      <a:pt x="4" y="86"/>
                    </a:lnTo>
                    <a:lnTo>
                      <a:pt x="5" y="86"/>
                    </a:lnTo>
                    <a:lnTo>
                      <a:pt x="13" y="105"/>
                    </a:lnTo>
                    <a:lnTo>
                      <a:pt x="22" y="125"/>
                    </a:lnTo>
                    <a:lnTo>
                      <a:pt x="30" y="145"/>
                    </a:lnTo>
                    <a:lnTo>
                      <a:pt x="37" y="168"/>
                    </a:lnTo>
                    <a:lnTo>
                      <a:pt x="44" y="190"/>
                    </a:lnTo>
                    <a:lnTo>
                      <a:pt x="50" y="213"/>
                    </a:lnTo>
                    <a:lnTo>
                      <a:pt x="55" y="235"/>
                    </a:lnTo>
                    <a:lnTo>
                      <a:pt x="59" y="257"/>
                    </a:lnTo>
                    <a:lnTo>
                      <a:pt x="59" y="258"/>
                    </a:lnTo>
                    <a:lnTo>
                      <a:pt x="60" y="259"/>
                    </a:lnTo>
                    <a:lnTo>
                      <a:pt x="60" y="260"/>
                    </a:lnTo>
                    <a:lnTo>
                      <a:pt x="61" y="261"/>
                    </a:lnTo>
                    <a:lnTo>
                      <a:pt x="62" y="241"/>
                    </a:lnTo>
                    <a:lnTo>
                      <a:pt x="60" y="218"/>
                    </a:lnTo>
                    <a:lnTo>
                      <a:pt x="56" y="195"/>
                    </a:lnTo>
                    <a:lnTo>
                      <a:pt x="51" y="173"/>
                    </a:lnTo>
                    <a:lnTo>
                      <a:pt x="43" y="150"/>
                    </a:lnTo>
                    <a:lnTo>
                      <a:pt x="36" y="128"/>
                    </a:lnTo>
                    <a:lnTo>
                      <a:pt x="29" y="108"/>
                    </a:lnTo>
                    <a:lnTo>
                      <a:pt x="22" y="90"/>
                    </a:lnTo>
                    <a:lnTo>
                      <a:pt x="9" y="65"/>
                    </a:lnTo>
                    <a:lnTo>
                      <a:pt x="3" y="45"/>
                    </a:lnTo>
                    <a:lnTo>
                      <a:pt x="1" y="26"/>
                    </a:lnTo>
                    <a:lnTo>
                      <a:pt x="1" y="0"/>
                    </a:lnTo>
                    <a:lnTo>
                      <a:pt x="26" y="66"/>
                    </a:lnTo>
                    <a:lnTo>
                      <a:pt x="49" y="133"/>
                    </a:lnTo>
                    <a:lnTo>
                      <a:pt x="69" y="202"/>
                    </a:lnTo>
                    <a:lnTo>
                      <a:pt x="89" y="274"/>
                    </a:lnTo>
                    <a:lnTo>
                      <a:pt x="108" y="344"/>
                    </a:lnTo>
                    <a:lnTo>
                      <a:pt x="125" y="416"/>
                    </a:lnTo>
                    <a:lnTo>
                      <a:pt x="142" y="487"/>
                    </a:lnTo>
                    <a:lnTo>
                      <a:pt x="158" y="555"/>
                    </a:lnTo>
                    <a:lnTo>
                      <a:pt x="162" y="583"/>
                    </a:lnTo>
                    <a:lnTo>
                      <a:pt x="169" y="612"/>
                    </a:lnTo>
                    <a:lnTo>
                      <a:pt x="175" y="641"/>
                    </a:lnTo>
                    <a:lnTo>
                      <a:pt x="182" y="671"/>
                    </a:lnTo>
                    <a:lnTo>
                      <a:pt x="190" y="700"/>
                    </a:lnTo>
                    <a:lnTo>
                      <a:pt x="198" y="731"/>
                    </a:lnTo>
                    <a:lnTo>
                      <a:pt x="205" y="761"/>
                    </a:lnTo>
                    <a:lnTo>
                      <a:pt x="215" y="790"/>
                    </a:lnTo>
                    <a:lnTo>
                      <a:pt x="213" y="795"/>
                    </a:lnTo>
                    <a:lnTo>
                      <a:pt x="213" y="797"/>
                    </a:lnTo>
                    <a:lnTo>
                      <a:pt x="212" y="799"/>
                    </a:lnTo>
                    <a:lnTo>
                      <a:pt x="210" y="801"/>
                    </a:lnTo>
                    <a:lnTo>
                      <a:pt x="205" y="784"/>
                    </a:lnTo>
                    <a:lnTo>
                      <a:pt x="200" y="767"/>
                    </a:lnTo>
                    <a:lnTo>
                      <a:pt x="194" y="751"/>
                    </a:lnTo>
                    <a:lnTo>
                      <a:pt x="188" y="736"/>
                    </a:lnTo>
                    <a:lnTo>
                      <a:pt x="183" y="720"/>
                    </a:lnTo>
                    <a:lnTo>
                      <a:pt x="177" y="705"/>
                    </a:lnTo>
                    <a:lnTo>
                      <a:pt x="170" y="690"/>
                    </a:lnTo>
                    <a:lnTo>
                      <a:pt x="165" y="675"/>
                    </a:lnTo>
                    <a:lnTo>
                      <a:pt x="163" y="678"/>
                    </a:lnTo>
                    <a:lnTo>
                      <a:pt x="163" y="679"/>
                    </a:lnTo>
                    <a:lnTo>
                      <a:pt x="163" y="681"/>
                    </a:lnTo>
                    <a:lnTo>
                      <a:pt x="163" y="683"/>
                    </a:lnTo>
                    <a:lnTo>
                      <a:pt x="175" y="726"/>
                    </a:lnTo>
                    <a:lnTo>
                      <a:pt x="185" y="761"/>
                    </a:lnTo>
                    <a:lnTo>
                      <a:pt x="193" y="787"/>
                    </a:lnTo>
                    <a:lnTo>
                      <a:pt x="199" y="805"/>
                    </a:lnTo>
                    <a:lnTo>
                      <a:pt x="202" y="819"/>
                    </a:lnTo>
                    <a:lnTo>
                      <a:pt x="203" y="829"/>
                    </a:lnTo>
                    <a:lnTo>
                      <a:pt x="201" y="837"/>
                    </a:lnTo>
                    <a:lnTo>
                      <a:pt x="196" y="845"/>
                    </a:lnTo>
                    <a:lnTo>
                      <a:pt x="193" y="833"/>
                    </a:lnTo>
                    <a:lnTo>
                      <a:pt x="188" y="820"/>
                    </a:lnTo>
                    <a:lnTo>
                      <a:pt x="184" y="804"/>
                    </a:lnTo>
                    <a:lnTo>
                      <a:pt x="179" y="787"/>
                    </a:lnTo>
                    <a:lnTo>
                      <a:pt x="175" y="771"/>
                    </a:lnTo>
                    <a:lnTo>
                      <a:pt x="170" y="757"/>
                    </a:lnTo>
                    <a:lnTo>
                      <a:pt x="166" y="746"/>
                    </a:lnTo>
                    <a:lnTo>
                      <a:pt x="161" y="739"/>
                    </a:lnTo>
                    <a:lnTo>
                      <a:pt x="161" y="755"/>
                    </a:lnTo>
                    <a:lnTo>
                      <a:pt x="165" y="775"/>
                    </a:lnTo>
                    <a:lnTo>
                      <a:pt x="171" y="799"/>
                    </a:lnTo>
                    <a:lnTo>
                      <a:pt x="177" y="824"/>
                    </a:lnTo>
                    <a:lnTo>
                      <a:pt x="183" y="849"/>
                    </a:lnTo>
                    <a:lnTo>
                      <a:pt x="185" y="871"/>
                    </a:lnTo>
                    <a:lnTo>
                      <a:pt x="184" y="889"/>
                    </a:lnTo>
                    <a:lnTo>
                      <a:pt x="177" y="899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165"/>
              <p:cNvSpPr>
                <a:spLocks/>
              </p:cNvSpPr>
              <p:nvPr/>
            </p:nvSpPr>
            <p:spPr bwMode="auto">
              <a:xfrm>
                <a:off x="1433" y="4101"/>
                <a:ext cx="28" cy="12"/>
              </a:xfrm>
              <a:custGeom>
                <a:avLst/>
                <a:gdLst>
                  <a:gd name="T0" fmla="*/ 3 w 84"/>
                  <a:gd name="T1" fmla="*/ 1 h 35"/>
                  <a:gd name="T2" fmla="*/ 3 w 84"/>
                  <a:gd name="T3" fmla="*/ 1 h 35"/>
                  <a:gd name="T4" fmla="*/ 2 w 84"/>
                  <a:gd name="T5" fmla="*/ 1 h 35"/>
                  <a:gd name="T6" fmla="*/ 2 w 84"/>
                  <a:gd name="T7" fmla="*/ 1 h 35"/>
                  <a:gd name="T8" fmla="*/ 1 w 84"/>
                  <a:gd name="T9" fmla="*/ 1 h 35"/>
                  <a:gd name="T10" fmla="*/ 1 w 84"/>
                  <a:gd name="T11" fmla="*/ 1 h 35"/>
                  <a:gd name="T12" fmla="*/ 1 w 84"/>
                  <a:gd name="T13" fmla="*/ 0 h 35"/>
                  <a:gd name="T14" fmla="*/ 0 w 84"/>
                  <a:gd name="T15" fmla="*/ 0 h 35"/>
                  <a:gd name="T16" fmla="*/ 0 w 84"/>
                  <a:gd name="T17" fmla="*/ 0 h 35"/>
                  <a:gd name="T18" fmla="*/ 0 w 84"/>
                  <a:gd name="T19" fmla="*/ 0 h 35"/>
                  <a:gd name="T20" fmla="*/ 0 w 84"/>
                  <a:gd name="T21" fmla="*/ 0 h 35"/>
                  <a:gd name="T22" fmla="*/ 0 w 84"/>
                  <a:gd name="T23" fmla="*/ 0 h 35"/>
                  <a:gd name="T24" fmla="*/ 0 w 84"/>
                  <a:gd name="T25" fmla="*/ 0 h 35"/>
                  <a:gd name="T26" fmla="*/ 0 w 84"/>
                  <a:gd name="T27" fmla="*/ 0 h 35"/>
                  <a:gd name="T28" fmla="*/ 1 w 84"/>
                  <a:gd name="T29" fmla="*/ 0 h 35"/>
                  <a:gd name="T30" fmla="*/ 1 w 84"/>
                  <a:gd name="T31" fmla="*/ 0 h 35"/>
                  <a:gd name="T32" fmla="*/ 2 w 84"/>
                  <a:gd name="T33" fmla="*/ 0 h 35"/>
                  <a:gd name="T34" fmla="*/ 2 w 84"/>
                  <a:gd name="T35" fmla="*/ 1 h 35"/>
                  <a:gd name="T36" fmla="*/ 3 w 84"/>
                  <a:gd name="T37" fmla="*/ 1 h 35"/>
                  <a:gd name="T38" fmla="*/ 3 w 84"/>
                  <a:gd name="T39" fmla="*/ 1 h 35"/>
                  <a:gd name="T40" fmla="*/ 3 w 84"/>
                  <a:gd name="T41" fmla="*/ 1 h 35"/>
                  <a:gd name="T42" fmla="*/ 3 w 84"/>
                  <a:gd name="T43" fmla="*/ 1 h 35"/>
                  <a:gd name="T44" fmla="*/ 3 w 84"/>
                  <a:gd name="T45" fmla="*/ 1 h 35"/>
                  <a:gd name="T46" fmla="*/ 3 w 84"/>
                  <a:gd name="T47" fmla="*/ 1 h 35"/>
                  <a:gd name="T48" fmla="*/ 3 w 84"/>
                  <a:gd name="T49" fmla="*/ 1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35"/>
                  <a:gd name="T77" fmla="*/ 84 w 84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35">
                    <a:moveTo>
                      <a:pt x="79" y="34"/>
                    </a:moveTo>
                    <a:lnTo>
                      <a:pt x="69" y="31"/>
                    </a:lnTo>
                    <a:lnTo>
                      <a:pt x="58" y="27"/>
                    </a:lnTo>
                    <a:lnTo>
                      <a:pt x="47" y="23"/>
                    </a:lnTo>
                    <a:lnTo>
                      <a:pt x="38" y="19"/>
                    </a:lnTo>
                    <a:lnTo>
                      <a:pt x="28" y="16"/>
                    </a:lnTo>
                    <a:lnTo>
                      <a:pt x="18" y="13"/>
                    </a:lnTo>
                    <a:lnTo>
                      <a:pt x="9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12" y="1"/>
                    </a:lnTo>
                    <a:lnTo>
                      <a:pt x="22" y="3"/>
                    </a:lnTo>
                    <a:lnTo>
                      <a:pt x="35" y="6"/>
                    </a:lnTo>
                    <a:lnTo>
                      <a:pt x="49" y="10"/>
                    </a:lnTo>
                    <a:lnTo>
                      <a:pt x="61" y="15"/>
                    </a:lnTo>
                    <a:lnTo>
                      <a:pt x="71" y="20"/>
                    </a:lnTo>
                    <a:lnTo>
                      <a:pt x="79" y="27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82" y="34"/>
                    </a:lnTo>
                    <a:lnTo>
                      <a:pt x="80" y="34"/>
                    </a:lnTo>
                    <a:lnTo>
                      <a:pt x="79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166"/>
              <p:cNvSpPr>
                <a:spLocks/>
              </p:cNvSpPr>
              <p:nvPr/>
            </p:nvSpPr>
            <p:spPr bwMode="auto">
              <a:xfrm>
                <a:off x="1163" y="4069"/>
                <a:ext cx="95" cy="40"/>
              </a:xfrm>
              <a:custGeom>
                <a:avLst/>
                <a:gdLst>
                  <a:gd name="T0" fmla="*/ 1 w 283"/>
                  <a:gd name="T1" fmla="*/ 4 h 120"/>
                  <a:gd name="T2" fmla="*/ 1 w 283"/>
                  <a:gd name="T3" fmla="*/ 4 h 120"/>
                  <a:gd name="T4" fmla="*/ 1 w 283"/>
                  <a:gd name="T5" fmla="*/ 4 h 120"/>
                  <a:gd name="T6" fmla="*/ 0 w 283"/>
                  <a:gd name="T7" fmla="*/ 4 h 120"/>
                  <a:gd name="T8" fmla="*/ 0 w 283"/>
                  <a:gd name="T9" fmla="*/ 4 h 120"/>
                  <a:gd name="T10" fmla="*/ 0 w 283"/>
                  <a:gd name="T11" fmla="*/ 4 h 120"/>
                  <a:gd name="T12" fmla="*/ 0 w 283"/>
                  <a:gd name="T13" fmla="*/ 4 h 120"/>
                  <a:gd name="T14" fmla="*/ 0 w 283"/>
                  <a:gd name="T15" fmla="*/ 4 h 120"/>
                  <a:gd name="T16" fmla="*/ 0 w 283"/>
                  <a:gd name="T17" fmla="*/ 4 h 120"/>
                  <a:gd name="T18" fmla="*/ 0 w 283"/>
                  <a:gd name="T19" fmla="*/ 4 h 120"/>
                  <a:gd name="T20" fmla="*/ 1 w 283"/>
                  <a:gd name="T21" fmla="*/ 4 h 120"/>
                  <a:gd name="T22" fmla="*/ 1 w 283"/>
                  <a:gd name="T23" fmla="*/ 4 h 120"/>
                  <a:gd name="T24" fmla="*/ 2 w 283"/>
                  <a:gd name="T25" fmla="*/ 4 h 120"/>
                  <a:gd name="T26" fmla="*/ 2 w 283"/>
                  <a:gd name="T27" fmla="*/ 4 h 120"/>
                  <a:gd name="T28" fmla="*/ 2 w 283"/>
                  <a:gd name="T29" fmla="*/ 4 h 120"/>
                  <a:gd name="T30" fmla="*/ 3 w 283"/>
                  <a:gd name="T31" fmla="*/ 4 h 120"/>
                  <a:gd name="T32" fmla="*/ 3 w 283"/>
                  <a:gd name="T33" fmla="*/ 4 h 120"/>
                  <a:gd name="T34" fmla="*/ 3 w 283"/>
                  <a:gd name="T35" fmla="*/ 4 h 120"/>
                  <a:gd name="T36" fmla="*/ 4 w 283"/>
                  <a:gd name="T37" fmla="*/ 3 h 120"/>
                  <a:gd name="T38" fmla="*/ 4 w 283"/>
                  <a:gd name="T39" fmla="*/ 3 h 120"/>
                  <a:gd name="T40" fmla="*/ 5 w 283"/>
                  <a:gd name="T41" fmla="*/ 3 h 120"/>
                  <a:gd name="T42" fmla="*/ 5 w 283"/>
                  <a:gd name="T43" fmla="*/ 3 h 120"/>
                  <a:gd name="T44" fmla="*/ 6 w 283"/>
                  <a:gd name="T45" fmla="*/ 2 h 120"/>
                  <a:gd name="T46" fmla="*/ 6 w 283"/>
                  <a:gd name="T47" fmla="*/ 2 h 120"/>
                  <a:gd name="T48" fmla="*/ 7 w 283"/>
                  <a:gd name="T49" fmla="*/ 2 h 120"/>
                  <a:gd name="T50" fmla="*/ 7 w 283"/>
                  <a:gd name="T51" fmla="*/ 1 h 120"/>
                  <a:gd name="T52" fmla="*/ 8 w 283"/>
                  <a:gd name="T53" fmla="*/ 1 h 120"/>
                  <a:gd name="T54" fmla="*/ 8 w 283"/>
                  <a:gd name="T55" fmla="*/ 1 h 120"/>
                  <a:gd name="T56" fmla="*/ 9 w 283"/>
                  <a:gd name="T57" fmla="*/ 0 h 120"/>
                  <a:gd name="T58" fmla="*/ 9 w 283"/>
                  <a:gd name="T59" fmla="*/ 0 h 120"/>
                  <a:gd name="T60" fmla="*/ 10 w 283"/>
                  <a:gd name="T61" fmla="*/ 0 h 120"/>
                  <a:gd name="T62" fmla="*/ 10 w 283"/>
                  <a:gd name="T63" fmla="*/ 0 h 120"/>
                  <a:gd name="T64" fmla="*/ 11 w 283"/>
                  <a:gd name="T65" fmla="*/ 0 h 120"/>
                  <a:gd name="T66" fmla="*/ 11 w 283"/>
                  <a:gd name="T67" fmla="*/ 0 h 120"/>
                  <a:gd name="T68" fmla="*/ 11 w 283"/>
                  <a:gd name="T69" fmla="*/ 0 h 120"/>
                  <a:gd name="T70" fmla="*/ 11 w 283"/>
                  <a:gd name="T71" fmla="*/ 0 h 120"/>
                  <a:gd name="T72" fmla="*/ 11 w 283"/>
                  <a:gd name="T73" fmla="*/ 0 h 120"/>
                  <a:gd name="T74" fmla="*/ 11 w 283"/>
                  <a:gd name="T75" fmla="*/ 0 h 120"/>
                  <a:gd name="T76" fmla="*/ 11 w 283"/>
                  <a:gd name="T77" fmla="*/ 0 h 120"/>
                  <a:gd name="T78" fmla="*/ 10 w 283"/>
                  <a:gd name="T79" fmla="*/ 0 h 120"/>
                  <a:gd name="T80" fmla="*/ 10 w 283"/>
                  <a:gd name="T81" fmla="*/ 0 h 120"/>
                  <a:gd name="T82" fmla="*/ 10 w 283"/>
                  <a:gd name="T83" fmla="*/ 0 h 120"/>
                  <a:gd name="T84" fmla="*/ 10 w 283"/>
                  <a:gd name="T85" fmla="*/ 1 h 120"/>
                  <a:gd name="T86" fmla="*/ 9 w 283"/>
                  <a:gd name="T87" fmla="*/ 1 h 120"/>
                  <a:gd name="T88" fmla="*/ 9 w 283"/>
                  <a:gd name="T89" fmla="*/ 1 h 120"/>
                  <a:gd name="T90" fmla="*/ 8 w 283"/>
                  <a:gd name="T91" fmla="*/ 1 h 120"/>
                  <a:gd name="T92" fmla="*/ 7 w 283"/>
                  <a:gd name="T93" fmla="*/ 2 h 120"/>
                  <a:gd name="T94" fmla="*/ 6 w 283"/>
                  <a:gd name="T95" fmla="*/ 2 h 120"/>
                  <a:gd name="T96" fmla="*/ 6 w 283"/>
                  <a:gd name="T97" fmla="*/ 3 h 120"/>
                  <a:gd name="T98" fmla="*/ 5 w 283"/>
                  <a:gd name="T99" fmla="*/ 3 h 120"/>
                  <a:gd name="T100" fmla="*/ 5 w 283"/>
                  <a:gd name="T101" fmla="*/ 4 h 120"/>
                  <a:gd name="T102" fmla="*/ 4 w 283"/>
                  <a:gd name="T103" fmla="*/ 4 h 120"/>
                  <a:gd name="T104" fmla="*/ 3 w 283"/>
                  <a:gd name="T105" fmla="*/ 4 h 120"/>
                  <a:gd name="T106" fmla="*/ 3 w 283"/>
                  <a:gd name="T107" fmla="*/ 4 h 120"/>
                  <a:gd name="T108" fmla="*/ 2 w 283"/>
                  <a:gd name="T109" fmla="*/ 4 h 120"/>
                  <a:gd name="T110" fmla="*/ 2 w 283"/>
                  <a:gd name="T111" fmla="*/ 4 h 120"/>
                  <a:gd name="T112" fmla="*/ 2 w 283"/>
                  <a:gd name="T113" fmla="*/ 4 h 120"/>
                  <a:gd name="T114" fmla="*/ 2 w 283"/>
                  <a:gd name="T115" fmla="*/ 4 h 120"/>
                  <a:gd name="T116" fmla="*/ 1 w 283"/>
                  <a:gd name="T117" fmla="*/ 4 h 120"/>
                  <a:gd name="T118" fmla="*/ 1 w 283"/>
                  <a:gd name="T119" fmla="*/ 4 h 120"/>
                  <a:gd name="T120" fmla="*/ 1 w 283"/>
                  <a:gd name="T121" fmla="*/ 4 h 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120"/>
                  <a:gd name="T185" fmla="*/ 283 w 283"/>
                  <a:gd name="T186" fmla="*/ 120 h 1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120">
                    <a:moveTo>
                      <a:pt x="26" y="120"/>
                    </a:moveTo>
                    <a:lnTo>
                      <a:pt x="20" y="119"/>
                    </a:lnTo>
                    <a:lnTo>
                      <a:pt x="14" y="118"/>
                    </a:lnTo>
                    <a:lnTo>
                      <a:pt x="7" y="118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1" y="111"/>
                    </a:lnTo>
                    <a:lnTo>
                      <a:pt x="12" y="110"/>
                    </a:lnTo>
                    <a:lnTo>
                      <a:pt x="21" y="108"/>
                    </a:lnTo>
                    <a:lnTo>
                      <a:pt x="31" y="108"/>
                    </a:lnTo>
                    <a:lnTo>
                      <a:pt x="41" y="107"/>
                    </a:lnTo>
                    <a:lnTo>
                      <a:pt x="50" y="10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80" y="104"/>
                    </a:lnTo>
                    <a:lnTo>
                      <a:pt x="93" y="98"/>
                    </a:lnTo>
                    <a:lnTo>
                      <a:pt x="106" y="93"/>
                    </a:lnTo>
                    <a:lnTo>
                      <a:pt x="118" y="85"/>
                    </a:lnTo>
                    <a:lnTo>
                      <a:pt x="131" y="77"/>
                    </a:lnTo>
                    <a:lnTo>
                      <a:pt x="142" y="69"/>
                    </a:lnTo>
                    <a:lnTo>
                      <a:pt x="154" y="60"/>
                    </a:lnTo>
                    <a:lnTo>
                      <a:pt x="166" y="50"/>
                    </a:lnTo>
                    <a:lnTo>
                      <a:pt x="178" y="41"/>
                    </a:lnTo>
                    <a:lnTo>
                      <a:pt x="189" y="32"/>
                    </a:lnTo>
                    <a:lnTo>
                      <a:pt x="202" y="24"/>
                    </a:lnTo>
                    <a:lnTo>
                      <a:pt x="213" y="18"/>
                    </a:lnTo>
                    <a:lnTo>
                      <a:pt x="227" y="11"/>
                    </a:lnTo>
                    <a:lnTo>
                      <a:pt x="239" y="6"/>
                    </a:lnTo>
                    <a:lnTo>
                      <a:pt x="253" y="3"/>
                    </a:lnTo>
                    <a:lnTo>
                      <a:pt x="267" y="0"/>
                    </a:lnTo>
                    <a:lnTo>
                      <a:pt x="283" y="0"/>
                    </a:lnTo>
                    <a:lnTo>
                      <a:pt x="283" y="2"/>
                    </a:lnTo>
                    <a:lnTo>
                      <a:pt x="283" y="3"/>
                    </a:lnTo>
                    <a:lnTo>
                      <a:pt x="283" y="4"/>
                    </a:lnTo>
                    <a:lnTo>
                      <a:pt x="283" y="5"/>
                    </a:lnTo>
                    <a:lnTo>
                      <a:pt x="282" y="6"/>
                    </a:lnTo>
                    <a:lnTo>
                      <a:pt x="281" y="7"/>
                    </a:lnTo>
                    <a:lnTo>
                      <a:pt x="278" y="8"/>
                    </a:lnTo>
                    <a:lnTo>
                      <a:pt x="274" y="10"/>
                    </a:lnTo>
                    <a:lnTo>
                      <a:pt x="269" y="12"/>
                    </a:lnTo>
                    <a:lnTo>
                      <a:pt x="260" y="14"/>
                    </a:lnTo>
                    <a:lnTo>
                      <a:pt x="247" y="16"/>
                    </a:lnTo>
                    <a:lnTo>
                      <a:pt x="231" y="21"/>
                    </a:lnTo>
                    <a:lnTo>
                      <a:pt x="212" y="32"/>
                    </a:lnTo>
                    <a:lnTo>
                      <a:pt x="192" y="46"/>
                    </a:lnTo>
                    <a:lnTo>
                      <a:pt x="174" y="60"/>
                    </a:lnTo>
                    <a:lnTo>
                      <a:pt x="156" y="73"/>
                    </a:lnTo>
                    <a:lnTo>
                      <a:pt x="139" y="87"/>
                    </a:lnTo>
                    <a:lnTo>
                      <a:pt x="121" y="99"/>
                    </a:lnTo>
                    <a:lnTo>
                      <a:pt x="101" y="111"/>
                    </a:lnTo>
                    <a:lnTo>
                      <a:pt x="81" y="120"/>
                    </a:lnTo>
                    <a:lnTo>
                      <a:pt x="74" y="120"/>
                    </a:lnTo>
                    <a:lnTo>
                      <a:pt x="67" y="120"/>
                    </a:lnTo>
                    <a:lnTo>
                      <a:pt x="60" y="120"/>
                    </a:lnTo>
                    <a:lnTo>
                      <a:pt x="54" y="120"/>
                    </a:lnTo>
                    <a:lnTo>
                      <a:pt x="47" y="120"/>
                    </a:lnTo>
                    <a:lnTo>
                      <a:pt x="40" y="120"/>
                    </a:lnTo>
                    <a:lnTo>
                      <a:pt x="33" y="120"/>
                    </a:lnTo>
                    <a:lnTo>
                      <a:pt x="26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67"/>
              <p:cNvSpPr>
                <a:spLocks/>
              </p:cNvSpPr>
              <p:nvPr/>
            </p:nvSpPr>
            <p:spPr bwMode="auto">
              <a:xfrm>
                <a:off x="1356" y="3749"/>
                <a:ext cx="320" cy="351"/>
              </a:xfrm>
              <a:custGeom>
                <a:avLst/>
                <a:gdLst>
                  <a:gd name="T0" fmla="*/ 13 w 960"/>
                  <a:gd name="T1" fmla="*/ 36 h 1052"/>
                  <a:gd name="T2" fmla="*/ 6 w 960"/>
                  <a:gd name="T3" fmla="*/ 35 h 1052"/>
                  <a:gd name="T4" fmla="*/ 2 w 960"/>
                  <a:gd name="T5" fmla="*/ 37 h 1052"/>
                  <a:gd name="T6" fmla="*/ 1 w 960"/>
                  <a:gd name="T7" fmla="*/ 37 h 1052"/>
                  <a:gd name="T8" fmla="*/ 6 w 960"/>
                  <a:gd name="T9" fmla="*/ 34 h 1052"/>
                  <a:gd name="T10" fmla="*/ 1 w 960"/>
                  <a:gd name="T11" fmla="*/ 36 h 1052"/>
                  <a:gd name="T12" fmla="*/ 2 w 960"/>
                  <a:gd name="T13" fmla="*/ 34 h 1052"/>
                  <a:gd name="T14" fmla="*/ 6 w 960"/>
                  <a:gd name="T15" fmla="*/ 32 h 1052"/>
                  <a:gd name="T16" fmla="*/ 0 w 960"/>
                  <a:gd name="T17" fmla="*/ 35 h 1052"/>
                  <a:gd name="T18" fmla="*/ 2 w 960"/>
                  <a:gd name="T19" fmla="*/ 32 h 1052"/>
                  <a:gd name="T20" fmla="*/ 2 w 960"/>
                  <a:gd name="T21" fmla="*/ 31 h 1052"/>
                  <a:gd name="T22" fmla="*/ 1 w 960"/>
                  <a:gd name="T23" fmla="*/ 30 h 1052"/>
                  <a:gd name="T24" fmla="*/ 5 w 960"/>
                  <a:gd name="T25" fmla="*/ 28 h 1052"/>
                  <a:gd name="T26" fmla="*/ 1 w 960"/>
                  <a:gd name="T27" fmla="*/ 30 h 1052"/>
                  <a:gd name="T28" fmla="*/ 2 w 960"/>
                  <a:gd name="T29" fmla="*/ 27 h 1052"/>
                  <a:gd name="T30" fmla="*/ 7 w 960"/>
                  <a:gd name="T31" fmla="*/ 25 h 1052"/>
                  <a:gd name="T32" fmla="*/ 0 w 960"/>
                  <a:gd name="T33" fmla="*/ 28 h 1052"/>
                  <a:gd name="T34" fmla="*/ 3 w 960"/>
                  <a:gd name="T35" fmla="*/ 25 h 1052"/>
                  <a:gd name="T36" fmla="*/ 5 w 960"/>
                  <a:gd name="T37" fmla="*/ 23 h 1052"/>
                  <a:gd name="T38" fmla="*/ 0 w 960"/>
                  <a:gd name="T39" fmla="*/ 26 h 1052"/>
                  <a:gd name="T40" fmla="*/ 6 w 960"/>
                  <a:gd name="T41" fmla="*/ 20 h 1052"/>
                  <a:gd name="T42" fmla="*/ 1 w 960"/>
                  <a:gd name="T43" fmla="*/ 22 h 1052"/>
                  <a:gd name="T44" fmla="*/ 6 w 960"/>
                  <a:gd name="T45" fmla="*/ 19 h 1052"/>
                  <a:gd name="T46" fmla="*/ 3 w 960"/>
                  <a:gd name="T47" fmla="*/ 20 h 1052"/>
                  <a:gd name="T48" fmla="*/ 1 w 960"/>
                  <a:gd name="T49" fmla="*/ 22 h 1052"/>
                  <a:gd name="T50" fmla="*/ 6 w 960"/>
                  <a:gd name="T51" fmla="*/ 17 h 1052"/>
                  <a:gd name="T52" fmla="*/ 1 w 960"/>
                  <a:gd name="T53" fmla="*/ 19 h 1052"/>
                  <a:gd name="T54" fmla="*/ 4 w 960"/>
                  <a:gd name="T55" fmla="*/ 15 h 1052"/>
                  <a:gd name="T56" fmla="*/ 6 w 960"/>
                  <a:gd name="T57" fmla="*/ 14 h 1052"/>
                  <a:gd name="T58" fmla="*/ 1 w 960"/>
                  <a:gd name="T59" fmla="*/ 17 h 1052"/>
                  <a:gd name="T60" fmla="*/ 4 w 960"/>
                  <a:gd name="T61" fmla="*/ 13 h 1052"/>
                  <a:gd name="T62" fmla="*/ 4 w 960"/>
                  <a:gd name="T63" fmla="*/ 12 h 1052"/>
                  <a:gd name="T64" fmla="*/ 1 w 960"/>
                  <a:gd name="T65" fmla="*/ 15 h 1052"/>
                  <a:gd name="T66" fmla="*/ 5 w 960"/>
                  <a:gd name="T67" fmla="*/ 10 h 1052"/>
                  <a:gd name="T68" fmla="*/ 7 w 960"/>
                  <a:gd name="T69" fmla="*/ 9 h 1052"/>
                  <a:gd name="T70" fmla="*/ 1 w 960"/>
                  <a:gd name="T71" fmla="*/ 13 h 1052"/>
                  <a:gd name="T72" fmla="*/ 4 w 960"/>
                  <a:gd name="T73" fmla="*/ 9 h 1052"/>
                  <a:gd name="T74" fmla="*/ 8 w 960"/>
                  <a:gd name="T75" fmla="*/ 7 h 1052"/>
                  <a:gd name="T76" fmla="*/ 7 w 960"/>
                  <a:gd name="T77" fmla="*/ 7 h 1052"/>
                  <a:gd name="T78" fmla="*/ 2 w 960"/>
                  <a:gd name="T79" fmla="*/ 10 h 1052"/>
                  <a:gd name="T80" fmla="*/ 2 w 960"/>
                  <a:gd name="T81" fmla="*/ 8 h 1052"/>
                  <a:gd name="T82" fmla="*/ 7 w 960"/>
                  <a:gd name="T83" fmla="*/ 5 h 1052"/>
                  <a:gd name="T84" fmla="*/ 7 w 960"/>
                  <a:gd name="T85" fmla="*/ 5 h 1052"/>
                  <a:gd name="T86" fmla="*/ 2 w 960"/>
                  <a:gd name="T87" fmla="*/ 7 h 1052"/>
                  <a:gd name="T88" fmla="*/ 2 w 960"/>
                  <a:gd name="T89" fmla="*/ 6 h 1052"/>
                  <a:gd name="T90" fmla="*/ 6 w 960"/>
                  <a:gd name="T91" fmla="*/ 3 h 1052"/>
                  <a:gd name="T92" fmla="*/ 6 w 960"/>
                  <a:gd name="T93" fmla="*/ 3 h 1052"/>
                  <a:gd name="T94" fmla="*/ 2 w 960"/>
                  <a:gd name="T95" fmla="*/ 5 h 1052"/>
                  <a:gd name="T96" fmla="*/ 5 w 960"/>
                  <a:gd name="T97" fmla="*/ 2 h 1052"/>
                  <a:gd name="T98" fmla="*/ 14 w 960"/>
                  <a:gd name="T99" fmla="*/ 0 h 1052"/>
                  <a:gd name="T100" fmla="*/ 19 w 960"/>
                  <a:gd name="T101" fmla="*/ 3 h 1052"/>
                  <a:gd name="T102" fmla="*/ 22 w 960"/>
                  <a:gd name="T103" fmla="*/ 4 h 1052"/>
                  <a:gd name="T104" fmla="*/ 26 w 960"/>
                  <a:gd name="T105" fmla="*/ 4 h 1052"/>
                  <a:gd name="T106" fmla="*/ 32 w 960"/>
                  <a:gd name="T107" fmla="*/ 3 h 1052"/>
                  <a:gd name="T108" fmla="*/ 35 w 960"/>
                  <a:gd name="T109" fmla="*/ 7 h 1052"/>
                  <a:gd name="T110" fmla="*/ 30 w 960"/>
                  <a:gd name="T111" fmla="*/ 21 h 1052"/>
                  <a:gd name="T112" fmla="*/ 25 w 960"/>
                  <a:gd name="T113" fmla="*/ 37 h 1052"/>
                  <a:gd name="T114" fmla="*/ 20 w 960"/>
                  <a:gd name="T115" fmla="*/ 39 h 10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60"/>
                  <a:gd name="T175" fmla="*/ 0 h 1052"/>
                  <a:gd name="T176" fmla="*/ 960 w 960"/>
                  <a:gd name="T177" fmla="*/ 1052 h 105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60" h="1052">
                    <a:moveTo>
                      <a:pt x="535" y="1052"/>
                    </a:moveTo>
                    <a:lnTo>
                      <a:pt x="506" y="1050"/>
                    </a:lnTo>
                    <a:lnTo>
                      <a:pt x="481" y="1047"/>
                    </a:lnTo>
                    <a:lnTo>
                      <a:pt x="458" y="1042"/>
                    </a:lnTo>
                    <a:lnTo>
                      <a:pt x="439" y="1037"/>
                    </a:lnTo>
                    <a:lnTo>
                      <a:pt x="419" y="1030"/>
                    </a:lnTo>
                    <a:lnTo>
                      <a:pt x="401" y="1019"/>
                    </a:lnTo>
                    <a:lnTo>
                      <a:pt x="382" y="1007"/>
                    </a:lnTo>
                    <a:lnTo>
                      <a:pt x="360" y="991"/>
                    </a:lnTo>
                    <a:lnTo>
                      <a:pt x="342" y="974"/>
                    </a:lnTo>
                    <a:lnTo>
                      <a:pt x="325" y="960"/>
                    </a:lnTo>
                    <a:lnTo>
                      <a:pt x="310" y="951"/>
                    </a:lnTo>
                    <a:lnTo>
                      <a:pt x="295" y="943"/>
                    </a:lnTo>
                    <a:lnTo>
                      <a:pt x="281" y="939"/>
                    </a:lnTo>
                    <a:lnTo>
                      <a:pt x="263" y="936"/>
                    </a:lnTo>
                    <a:lnTo>
                      <a:pt x="242" y="935"/>
                    </a:lnTo>
                    <a:lnTo>
                      <a:pt x="217" y="935"/>
                    </a:lnTo>
                    <a:lnTo>
                      <a:pt x="202" y="940"/>
                    </a:lnTo>
                    <a:lnTo>
                      <a:pt x="189" y="944"/>
                    </a:lnTo>
                    <a:lnTo>
                      <a:pt x="174" y="949"/>
                    </a:lnTo>
                    <a:lnTo>
                      <a:pt x="160" y="954"/>
                    </a:lnTo>
                    <a:lnTo>
                      <a:pt x="147" y="958"/>
                    </a:lnTo>
                    <a:lnTo>
                      <a:pt x="133" y="964"/>
                    </a:lnTo>
                    <a:lnTo>
                      <a:pt x="120" y="969"/>
                    </a:lnTo>
                    <a:lnTo>
                      <a:pt x="107" y="975"/>
                    </a:lnTo>
                    <a:lnTo>
                      <a:pt x="94" y="981"/>
                    </a:lnTo>
                    <a:lnTo>
                      <a:pt x="81" y="988"/>
                    </a:lnTo>
                    <a:lnTo>
                      <a:pt x="68" y="993"/>
                    </a:lnTo>
                    <a:lnTo>
                      <a:pt x="56" y="1000"/>
                    </a:lnTo>
                    <a:lnTo>
                      <a:pt x="43" y="1007"/>
                    </a:lnTo>
                    <a:lnTo>
                      <a:pt x="31" y="1015"/>
                    </a:lnTo>
                    <a:lnTo>
                      <a:pt x="19" y="1023"/>
                    </a:lnTo>
                    <a:lnTo>
                      <a:pt x="7" y="1031"/>
                    </a:lnTo>
                    <a:lnTo>
                      <a:pt x="5" y="1030"/>
                    </a:lnTo>
                    <a:lnTo>
                      <a:pt x="3" y="1030"/>
                    </a:lnTo>
                    <a:lnTo>
                      <a:pt x="2" y="1030"/>
                    </a:lnTo>
                    <a:lnTo>
                      <a:pt x="0" y="1030"/>
                    </a:lnTo>
                    <a:lnTo>
                      <a:pt x="3" y="1017"/>
                    </a:lnTo>
                    <a:lnTo>
                      <a:pt x="12" y="1005"/>
                    </a:lnTo>
                    <a:lnTo>
                      <a:pt x="24" y="991"/>
                    </a:lnTo>
                    <a:lnTo>
                      <a:pt x="38" y="977"/>
                    </a:lnTo>
                    <a:lnTo>
                      <a:pt x="54" y="965"/>
                    </a:lnTo>
                    <a:lnTo>
                      <a:pt x="69" y="954"/>
                    </a:lnTo>
                    <a:lnTo>
                      <a:pt x="84" y="944"/>
                    </a:lnTo>
                    <a:lnTo>
                      <a:pt x="95" y="936"/>
                    </a:lnTo>
                    <a:lnTo>
                      <a:pt x="118" y="927"/>
                    </a:lnTo>
                    <a:lnTo>
                      <a:pt x="135" y="921"/>
                    </a:lnTo>
                    <a:lnTo>
                      <a:pt x="148" y="916"/>
                    </a:lnTo>
                    <a:lnTo>
                      <a:pt x="157" y="913"/>
                    </a:lnTo>
                    <a:lnTo>
                      <a:pt x="161" y="910"/>
                    </a:lnTo>
                    <a:lnTo>
                      <a:pt x="164" y="909"/>
                    </a:lnTo>
                    <a:lnTo>
                      <a:pt x="166" y="908"/>
                    </a:lnTo>
                    <a:lnTo>
                      <a:pt x="166" y="907"/>
                    </a:lnTo>
                    <a:lnTo>
                      <a:pt x="142" y="907"/>
                    </a:lnTo>
                    <a:lnTo>
                      <a:pt x="118" y="911"/>
                    </a:lnTo>
                    <a:lnTo>
                      <a:pt x="96" y="922"/>
                    </a:lnTo>
                    <a:lnTo>
                      <a:pt x="75" y="935"/>
                    </a:lnTo>
                    <a:lnTo>
                      <a:pt x="54" y="950"/>
                    </a:lnTo>
                    <a:lnTo>
                      <a:pt x="35" y="967"/>
                    </a:lnTo>
                    <a:lnTo>
                      <a:pt x="18" y="984"/>
                    </a:lnTo>
                    <a:lnTo>
                      <a:pt x="2" y="999"/>
                    </a:lnTo>
                    <a:lnTo>
                      <a:pt x="2" y="991"/>
                    </a:lnTo>
                    <a:lnTo>
                      <a:pt x="2" y="984"/>
                    </a:lnTo>
                    <a:lnTo>
                      <a:pt x="1" y="977"/>
                    </a:lnTo>
                    <a:lnTo>
                      <a:pt x="1" y="971"/>
                    </a:lnTo>
                    <a:lnTo>
                      <a:pt x="12" y="956"/>
                    </a:lnTo>
                    <a:lnTo>
                      <a:pt x="25" y="941"/>
                    </a:lnTo>
                    <a:lnTo>
                      <a:pt x="38" y="928"/>
                    </a:lnTo>
                    <a:lnTo>
                      <a:pt x="52" y="916"/>
                    </a:lnTo>
                    <a:lnTo>
                      <a:pt x="66" y="905"/>
                    </a:lnTo>
                    <a:lnTo>
                      <a:pt x="81" y="893"/>
                    </a:lnTo>
                    <a:lnTo>
                      <a:pt x="95" y="882"/>
                    </a:lnTo>
                    <a:lnTo>
                      <a:pt x="111" y="871"/>
                    </a:lnTo>
                    <a:lnTo>
                      <a:pt x="117" y="869"/>
                    </a:lnTo>
                    <a:lnTo>
                      <a:pt x="123" y="867"/>
                    </a:lnTo>
                    <a:lnTo>
                      <a:pt x="128" y="866"/>
                    </a:lnTo>
                    <a:lnTo>
                      <a:pt x="134" y="864"/>
                    </a:lnTo>
                    <a:lnTo>
                      <a:pt x="140" y="861"/>
                    </a:lnTo>
                    <a:lnTo>
                      <a:pt x="145" y="859"/>
                    </a:lnTo>
                    <a:lnTo>
                      <a:pt x="151" y="857"/>
                    </a:lnTo>
                    <a:lnTo>
                      <a:pt x="156" y="853"/>
                    </a:lnTo>
                    <a:lnTo>
                      <a:pt x="128" y="858"/>
                    </a:lnTo>
                    <a:lnTo>
                      <a:pt x="107" y="864"/>
                    </a:lnTo>
                    <a:lnTo>
                      <a:pt x="89" y="871"/>
                    </a:lnTo>
                    <a:lnTo>
                      <a:pt x="73" y="878"/>
                    </a:lnTo>
                    <a:lnTo>
                      <a:pt x="59" y="890"/>
                    </a:lnTo>
                    <a:lnTo>
                      <a:pt x="44" y="903"/>
                    </a:lnTo>
                    <a:lnTo>
                      <a:pt x="27" y="922"/>
                    </a:lnTo>
                    <a:lnTo>
                      <a:pt x="7" y="942"/>
                    </a:lnTo>
                    <a:lnTo>
                      <a:pt x="5" y="942"/>
                    </a:lnTo>
                    <a:lnTo>
                      <a:pt x="4" y="942"/>
                    </a:lnTo>
                    <a:lnTo>
                      <a:pt x="3" y="943"/>
                    </a:lnTo>
                    <a:lnTo>
                      <a:pt x="2" y="943"/>
                    </a:lnTo>
                    <a:lnTo>
                      <a:pt x="2" y="935"/>
                    </a:lnTo>
                    <a:lnTo>
                      <a:pt x="3" y="926"/>
                    </a:lnTo>
                    <a:lnTo>
                      <a:pt x="3" y="918"/>
                    </a:lnTo>
                    <a:lnTo>
                      <a:pt x="4" y="910"/>
                    </a:lnTo>
                    <a:lnTo>
                      <a:pt x="25" y="890"/>
                    </a:lnTo>
                    <a:lnTo>
                      <a:pt x="43" y="872"/>
                    </a:lnTo>
                    <a:lnTo>
                      <a:pt x="61" y="856"/>
                    </a:lnTo>
                    <a:lnTo>
                      <a:pt x="79" y="841"/>
                    </a:lnTo>
                    <a:lnTo>
                      <a:pt x="98" y="828"/>
                    </a:lnTo>
                    <a:lnTo>
                      <a:pt x="118" y="817"/>
                    </a:lnTo>
                    <a:lnTo>
                      <a:pt x="142" y="806"/>
                    </a:lnTo>
                    <a:lnTo>
                      <a:pt x="169" y="794"/>
                    </a:lnTo>
                    <a:lnTo>
                      <a:pt x="142" y="797"/>
                    </a:lnTo>
                    <a:lnTo>
                      <a:pt x="118" y="802"/>
                    </a:lnTo>
                    <a:lnTo>
                      <a:pt x="96" y="811"/>
                    </a:lnTo>
                    <a:lnTo>
                      <a:pt x="77" y="824"/>
                    </a:lnTo>
                    <a:lnTo>
                      <a:pt x="59" y="838"/>
                    </a:lnTo>
                    <a:lnTo>
                      <a:pt x="41" y="853"/>
                    </a:lnTo>
                    <a:lnTo>
                      <a:pt x="24" y="871"/>
                    </a:lnTo>
                    <a:lnTo>
                      <a:pt x="5" y="889"/>
                    </a:lnTo>
                    <a:lnTo>
                      <a:pt x="5" y="880"/>
                    </a:lnTo>
                    <a:lnTo>
                      <a:pt x="5" y="871"/>
                    </a:lnTo>
                    <a:lnTo>
                      <a:pt x="4" y="861"/>
                    </a:lnTo>
                    <a:lnTo>
                      <a:pt x="4" y="852"/>
                    </a:lnTo>
                    <a:lnTo>
                      <a:pt x="16" y="840"/>
                    </a:lnTo>
                    <a:lnTo>
                      <a:pt x="27" y="827"/>
                    </a:lnTo>
                    <a:lnTo>
                      <a:pt x="40" y="815"/>
                    </a:lnTo>
                    <a:lnTo>
                      <a:pt x="53" y="803"/>
                    </a:lnTo>
                    <a:lnTo>
                      <a:pt x="67" y="793"/>
                    </a:lnTo>
                    <a:lnTo>
                      <a:pt x="81" y="783"/>
                    </a:lnTo>
                    <a:lnTo>
                      <a:pt x="94" y="773"/>
                    </a:lnTo>
                    <a:lnTo>
                      <a:pt x="109" y="764"/>
                    </a:lnTo>
                    <a:lnTo>
                      <a:pt x="116" y="760"/>
                    </a:lnTo>
                    <a:lnTo>
                      <a:pt x="124" y="758"/>
                    </a:lnTo>
                    <a:lnTo>
                      <a:pt x="131" y="755"/>
                    </a:lnTo>
                    <a:lnTo>
                      <a:pt x="139" y="752"/>
                    </a:lnTo>
                    <a:lnTo>
                      <a:pt x="145" y="750"/>
                    </a:lnTo>
                    <a:lnTo>
                      <a:pt x="153" y="748"/>
                    </a:lnTo>
                    <a:lnTo>
                      <a:pt x="160" y="744"/>
                    </a:lnTo>
                    <a:lnTo>
                      <a:pt x="168" y="742"/>
                    </a:lnTo>
                    <a:lnTo>
                      <a:pt x="141" y="744"/>
                    </a:lnTo>
                    <a:lnTo>
                      <a:pt x="118" y="749"/>
                    </a:lnTo>
                    <a:lnTo>
                      <a:pt x="96" y="757"/>
                    </a:lnTo>
                    <a:lnTo>
                      <a:pt x="78" y="767"/>
                    </a:lnTo>
                    <a:lnTo>
                      <a:pt x="60" y="780"/>
                    </a:lnTo>
                    <a:lnTo>
                      <a:pt x="43" y="794"/>
                    </a:lnTo>
                    <a:lnTo>
                      <a:pt x="25" y="811"/>
                    </a:lnTo>
                    <a:lnTo>
                      <a:pt x="5" y="828"/>
                    </a:lnTo>
                    <a:lnTo>
                      <a:pt x="4" y="823"/>
                    </a:lnTo>
                    <a:lnTo>
                      <a:pt x="4" y="816"/>
                    </a:lnTo>
                    <a:lnTo>
                      <a:pt x="3" y="809"/>
                    </a:lnTo>
                    <a:lnTo>
                      <a:pt x="3" y="801"/>
                    </a:lnTo>
                    <a:lnTo>
                      <a:pt x="9" y="789"/>
                    </a:lnTo>
                    <a:lnTo>
                      <a:pt x="18" y="775"/>
                    </a:lnTo>
                    <a:lnTo>
                      <a:pt x="32" y="763"/>
                    </a:lnTo>
                    <a:lnTo>
                      <a:pt x="48" y="749"/>
                    </a:lnTo>
                    <a:lnTo>
                      <a:pt x="63" y="737"/>
                    </a:lnTo>
                    <a:lnTo>
                      <a:pt x="81" y="725"/>
                    </a:lnTo>
                    <a:lnTo>
                      <a:pt x="95" y="716"/>
                    </a:lnTo>
                    <a:lnTo>
                      <a:pt x="109" y="707"/>
                    </a:lnTo>
                    <a:lnTo>
                      <a:pt x="120" y="702"/>
                    </a:lnTo>
                    <a:lnTo>
                      <a:pt x="132" y="698"/>
                    </a:lnTo>
                    <a:lnTo>
                      <a:pt x="143" y="693"/>
                    </a:lnTo>
                    <a:lnTo>
                      <a:pt x="154" y="689"/>
                    </a:lnTo>
                    <a:lnTo>
                      <a:pt x="164" y="685"/>
                    </a:lnTo>
                    <a:lnTo>
                      <a:pt x="172" y="682"/>
                    </a:lnTo>
                    <a:lnTo>
                      <a:pt x="177" y="680"/>
                    </a:lnTo>
                    <a:lnTo>
                      <a:pt x="179" y="678"/>
                    </a:lnTo>
                    <a:lnTo>
                      <a:pt x="157" y="677"/>
                    </a:lnTo>
                    <a:lnTo>
                      <a:pt x="134" y="683"/>
                    </a:lnTo>
                    <a:lnTo>
                      <a:pt x="111" y="692"/>
                    </a:lnTo>
                    <a:lnTo>
                      <a:pt x="89" y="706"/>
                    </a:lnTo>
                    <a:lnTo>
                      <a:pt x="67" y="720"/>
                    </a:lnTo>
                    <a:lnTo>
                      <a:pt x="48" y="736"/>
                    </a:lnTo>
                    <a:lnTo>
                      <a:pt x="29" y="752"/>
                    </a:lnTo>
                    <a:lnTo>
                      <a:pt x="15" y="766"/>
                    </a:lnTo>
                    <a:lnTo>
                      <a:pt x="12" y="766"/>
                    </a:lnTo>
                    <a:lnTo>
                      <a:pt x="10" y="767"/>
                    </a:lnTo>
                    <a:lnTo>
                      <a:pt x="8" y="767"/>
                    </a:lnTo>
                    <a:lnTo>
                      <a:pt x="5" y="768"/>
                    </a:lnTo>
                    <a:lnTo>
                      <a:pt x="5" y="747"/>
                    </a:lnTo>
                    <a:lnTo>
                      <a:pt x="9" y="733"/>
                    </a:lnTo>
                    <a:lnTo>
                      <a:pt x="16" y="722"/>
                    </a:lnTo>
                    <a:lnTo>
                      <a:pt x="29" y="707"/>
                    </a:lnTo>
                    <a:lnTo>
                      <a:pt x="44" y="694"/>
                    </a:lnTo>
                    <a:lnTo>
                      <a:pt x="59" y="682"/>
                    </a:lnTo>
                    <a:lnTo>
                      <a:pt x="75" y="669"/>
                    </a:lnTo>
                    <a:lnTo>
                      <a:pt x="91" y="658"/>
                    </a:lnTo>
                    <a:lnTo>
                      <a:pt x="108" y="648"/>
                    </a:lnTo>
                    <a:lnTo>
                      <a:pt x="126" y="639"/>
                    </a:lnTo>
                    <a:lnTo>
                      <a:pt x="145" y="632"/>
                    </a:lnTo>
                    <a:lnTo>
                      <a:pt x="165" y="628"/>
                    </a:lnTo>
                    <a:lnTo>
                      <a:pt x="165" y="627"/>
                    </a:lnTo>
                    <a:lnTo>
                      <a:pt x="165" y="625"/>
                    </a:lnTo>
                    <a:lnTo>
                      <a:pt x="165" y="624"/>
                    </a:lnTo>
                    <a:lnTo>
                      <a:pt x="165" y="623"/>
                    </a:lnTo>
                    <a:lnTo>
                      <a:pt x="140" y="627"/>
                    </a:lnTo>
                    <a:lnTo>
                      <a:pt x="117" y="633"/>
                    </a:lnTo>
                    <a:lnTo>
                      <a:pt x="98" y="641"/>
                    </a:lnTo>
                    <a:lnTo>
                      <a:pt x="79" y="651"/>
                    </a:lnTo>
                    <a:lnTo>
                      <a:pt x="62" y="662"/>
                    </a:lnTo>
                    <a:lnTo>
                      <a:pt x="46" y="676"/>
                    </a:lnTo>
                    <a:lnTo>
                      <a:pt x="28" y="691"/>
                    </a:lnTo>
                    <a:lnTo>
                      <a:pt x="10" y="707"/>
                    </a:lnTo>
                    <a:lnTo>
                      <a:pt x="10" y="703"/>
                    </a:lnTo>
                    <a:lnTo>
                      <a:pt x="10" y="699"/>
                    </a:lnTo>
                    <a:lnTo>
                      <a:pt x="10" y="695"/>
                    </a:lnTo>
                    <a:lnTo>
                      <a:pt x="10" y="692"/>
                    </a:lnTo>
                    <a:lnTo>
                      <a:pt x="17" y="670"/>
                    </a:lnTo>
                    <a:lnTo>
                      <a:pt x="32" y="650"/>
                    </a:lnTo>
                    <a:lnTo>
                      <a:pt x="52" y="629"/>
                    </a:lnTo>
                    <a:lnTo>
                      <a:pt x="76" y="609"/>
                    </a:lnTo>
                    <a:lnTo>
                      <a:pt x="102" y="591"/>
                    </a:lnTo>
                    <a:lnTo>
                      <a:pt x="129" y="575"/>
                    </a:lnTo>
                    <a:lnTo>
                      <a:pt x="154" y="561"/>
                    </a:lnTo>
                    <a:lnTo>
                      <a:pt x="177" y="550"/>
                    </a:lnTo>
                    <a:lnTo>
                      <a:pt x="152" y="552"/>
                    </a:lnTo>
                    <a:lnTo>
                      <a:pt x="129" y="560"/>
                    </a:lnTo>
                    <a:lnTo>
                      <a:pt x="108" y="571"/>
                    </a:lnTo>
                    <a:lnTo>
                      <a:pt x="89" y="585"/>
                    </a:lnTo>
                    <a:lnTo>
                      <a:pt x="69" y="601"/>
                    </a:lnTo>
                    <a:lnTo>
                      <a:pt x="51" y="618"/>
                    </a:lnTo>
                    <a:lnTo>
                      <a:pt x="34" y="635"/>
                    </a:lnTo>
                    <a:lnTo>
                      <a:pt x="17" y="651"/>
                    </a:lnTo>
                    <a:lnTo>
                      <a:pt x="16" y="633"/>
                    </a:lnTo>
                    <a:lnTo>
                      <a:pt x="21" y="616"/>
                    </a:lnTo>
                    <a:lnTo>
                      <a:pt x="31" y="600"/>
                    </a:lnTo>
                    <a:lnTo>
                      <a:pt x="43" y="585"/>
                    </a:lnTo>
                    <a:lnTo>
                      <a:pt x="58" y="570"/>
                    </a:lnTo>
                    <a:lnTo>
                      <a:pt x="73" y="558"/>
                    </a:lnTo>
                    <a:lnTo>
                      <a:pt x="89" y="545"/>
                    </a:lnTo>
                    <a:lnTo>
                      <a:pt x="103" y="533"/>
                    </a:lnTo>
                    <a:lnTo>
                      <a:pt x="114" y="527"/>
                    </a:lnTo>
                    <a:lnTo>
                      <a:pt x="125" y="521"/>
                    </a:lnTo>
                    <a:lnTo>
                      <a:pt x="135" y="516"/>
                    </a:lnTo>
                    <a:lnTo>
                      <a:pt x="145" y="511"/>
                    </a:lnTo>
                    <a:lnTo>
                      <a:pt x="157" y="507"/>
                    </a:lnTo>
                    <a:lnTo>
                      <a:pt x="168" y="502"/>
                    </a:lnTo>
                    <a:lnTo>
                      <a:pt x="181" y="498"/>
                    </a:lnTo>
                    <a:lnTo>
                      <a:pt x="193" y="493"/>
                    </a:lnTo>
                    <a:lnTo>
                      <a:pt x="174" y="494"/>
                    </a:lnTo>
                    <a:lnTo>
                      <a:pt x="157" y="498"/>
                    </a:lnTo>
                    <a:lnTo>
                      <a:pt x="140" y="502"/>
                    </a:lnTo>
                    <a:lnTo>
                      <a:pt x="125" y="508"/>
                    </a:lnTo>
                    <a:lnTo>
                      <a:pt x="110" y="516"/>
                    </a:lnTo>
                    <a:lnTo>
                      <a:pt x="95" y="525"/>
                    </a:lnTo>
                    <a:lnTo>
                      <a:pt x="82" y="535"/>
                    </a:lnTo>
                    <a:lnTo>
                      <a:pt x="68" y="545"/>
                    </a:lnTo>
                    <a:lnTo>
                      <a:pt x="54" y="560"/>
                    </a:lnTo>
                    <a:lnTo>
                      <a:pt x="44" y="571"/>
                    </a:lnTo>
                    <a:lnTo>
                      <a:pt x="36" y="579"/>
                    </a:lnTo>
                    <a:lnTo>
                      <a:pt x="31" y="585"/>
                    </a:lnTo>
                    <a:lnTo>
                      <a:pt x="26" y="590"/>
                    </a:lnTo>
                    <a:lnTo>
                      <a:pt x="24" y="592"/>
                    </a:lnTo>
                    <a:lnTo>
                      <a:pt x="20" y="593"/>
                    </a:lnTo>
                    <a:lnTo>
                      <a:pt x="18" y="594"/>
                    </a:lnTo>
                    <a:lnTo>
                      <a:pt x="18" y="585"/>
                    </a:lnTo>
                    <a:lnTo>
                      <a:pt x="18" y="576"/>
                    </a:lnTo>
                    <a:lnTo>
                      <a:pt x="18" y="567"/>
                    </a:lnTo>
                    <a:lnTo>
                      <a:pt x="18" y="558"/>
                    </a:lnTo>
                    <a:lnTo>
                      <a:pt x="36" y="535"/>
                    </a:lnTo>
                    <a:lnTo>
                      <a:pt x="54" y="515"/>
                    </a:lnTo>
                    <a:lnTo>
                      <a:pt x="74" y="498"/>
                    </a:lnTo>
                    <a:lnTo>
                      <a:pt x="94" y="483"/>
                    </a:lnTo>
                    <a:lnTo>
                      <a:pt x="117" y="470"/>
                    </a:lnTo>
                    <a:lnTo>
                      <a:pt x="140" y="459"/>
                    </a:lnTo>
                    <a:lnTo>
                      <a:pt x="166" y="449"/>
                    </a:lnTo>
                    <a:lnTo>
                      <a:pt x="193" y="438"/>
                    </a:lnTo>
                    <a:lnTo>
                      <a:pt x="167" y="441"/>
                    </a:lnTo>
                    <a:lnTo>
                      <a:pt x="142" y="446"/>
                    </a:lnTo>
                    <a:lnTo>
                      <a:pt x="119" y="456"/>
                    </a:lnTo>
                    <a:lnTo>
                      <a:pt x="96" y="467"/>
                    </a:lnTo>
                    <a:lnTo>
                      <a:pt x="76" y="482"/>
                    </a:lnTo>
                    <a:lnTo>
                      <a:pt x="57" y="496"/>
                    </a:lnTo>
                    <a:lnTo>
                      <a:pt x="38" y="514"/>
                    </a:lnTo>
                    <a:lnTo>
                      <a:pt x="20" y="532"/>
                    </a:lnTo>
                    <a:lnTo>
                      <a:pt x="20" y="523"/>
                    </a:lnTo>
                    <a:lnTo>
                      <a:pt x="20" y="512"/>
                    </a:lnTo>
                    <a:lnTo>
                      <a:pt x="19" y="502"/>
                    </a:lnTo>
                    <a:lnTo>
                      <a:pt x="19" y="493"/>
                    </a:lnTo>
                    <a:lnTo>
                      <a:pt x="28" y="479"/>
                    </a:lnTo>
                    <a:lnTo>
                      <a:pt x="40" y="467"/>
                    </a:lnTo>
                    <a:lnTo>
                      <a:pt x="52" y="454"/>
                    </a:lnTo>
                    <a:lnTo>
                      <a:pt x="66" y="442"/>
                    </a:lnTo>
                    <a:lnTo>
                      <a:pt x="79" y="431"/>
                    </a:lnTo>
                    <a:lnTo>
                      <a:pt x="94" y="420"/>
                    </a:lnTo>
                    <a:lnTo>
                      <a:pt x="108" y="410"/>
                    </a:lnTo>
                    <a:lnTo>
                      <a:pt x="123" y="402"/>
                    </a:lnTo>
                    <a:lnTo>
                      <a:pt x="143" y="396"/>
                    </a:lnTo>
                    <a:lnTo>
                      <a:pt x="158" y="393"/>
                    </a:lnTo>
                    <a:lnTo>
                      <a:pt x="169" y="390"/>
                    </a:lnTo>
                    <a:lnTo>
                      <a:pt x="177" y="387"/>
                    </a:lnTo>
                    <a:lnTo>
                      <a:pt x="183" y="386"/>
                    </a:lnTo>
                    <a:lnTo>
                      <a:pt x="187" y="385"/>
                    </a:lnTo>
                    <a:lnTo>
                      <a:pt x="191" y="383"/>
                    </a:lnTo>
                    <a:lnTo>
                      <a:pt x="194" y="382"/>
                    </a:lnTo>
                    <a:lnTo>
                      <a:pt x="164" y="383"/>
                    </a:lnTo>
                    <a:lnTo>
                      <a:pt x="139" y="386"/>
                    </a:lnTo>
                    <a:lnTo>
                      <a:pt x="118" y="393"/>
                    </a:lnTo>
                    <a:lnTo>
                      <a:pt x="100" y="402"/>
                    </a:lnTo>
                    <a:lnTo>
                      <a:pt x="83" y="413"/>
                    </a:lnTo>
                    <a:lnTo>
                      <a:pt x="66" y="427"/>
                    </a:lnTo>
                    <a:lnTo>
                      <a:pt x="48" y="444"/>
                    </a:lnTo>
                    <a:lnTo>
                      <a:pt x="27" y="463"/>
                    </a:lnTo>
                    <a:lnTo>
                      <a:pt x="26" y="463"/>
                    </a:lnTo>
                    <a:lnTo>
                      <a:pt x="24" y="463"/>
                    </a:lnTo>
                    <a:lnTo>
                      <a:pt x="23" y="465"/>
                    </a:lnTo>
                    <a:lnTo>
                      <a:pt x="20" y="465"/>
                    </a:lnTo>
                    <a:lnTo>
                      <a:pt x="23" y="442"/>
                    </a:lnTo>
                    <a:lnTo>
                      <a:pt x="27" y="425"/>
                    </a:lnTo>
                    <a:lnTo>
                      <a:pt x="34" y="410"/>
                    </a:lnTo>
                    <a:lnTo>
                      <a:pt x="43" y="399"/>
                    </a:lnTo>
                    <a:lnTo>
                      <a:pt x="54" y="387"/>
                    </a:lnTo>
                    <a:lnTo>
                      <a:pt x="68" y="377"/>
                    </a:lnTo>
                    <a:lnTo>
                      <a:pt x="84" y="367"/>
                    </a:lnTo>
                    <a:lnTo>
                      <a:pt x="102" y="353"/>
                    </a:lnTo>
                    <a:lnTo>
                      <a:pt x="112" y="349"/>
                    </a:lnTo>
                    <a:lnTo>
                      <a:pt x="123" y="344"/>
                    </a:lnTo>
                    <a:lnTo>
                      <a:pt x="133" y="341"/>
                    </a:lnTo>
                    <a:lnTo>
                      <a:pt x="142" y="336"/>
                    </a:lnTo>
                    <a:lnTo>
                      <a:pt x="152" y="333"/>
                    </a:lnTo>
                    <a:lnTo>
                      <a:pt x="164" y="329"/>
                    </a:lnTo>
                    <a:lnTo>
                      <a:pt x="174" y="327"/>
                    </a:lnTo>
                    <a:lnTo>
                      <a:pt x="185" y="324"/>
                    </a:lnTo>
                    <a:lnTo>
                      <a:pt x="160" y="325"/>
                    </a:lnTo>
                    <a:lnTo>
                      <a:pt x="137" y="328"/>
                    </a:lnTo>
                    <a:lnTo>
                      <a:pt x="116" y="334"/>
                    </a:lnTo>
                    <a:lnTo>
                      <a:pt x="96" y="343"/>
                    </a:lnTo>
                    <a:lnTo>
                      <a:pt x="77" y="353"/>
                    </a:lnTo>
                    <a:lnTo>
                      <a:pt x="60" y="367"/>
                    </a:lnTo>
                    <a:lnTo>
                      <a:pt x="43" y="383"/>
                    </a:lnTo>
                    <a:lnTo>
                      <a:pt x="26" y="401"/>
                    </a:lnTo>
                    <a:lnTo>
                      <a:pt x="25" y="401"/>
                    </a:lnTo>
                    <a:lnTo>
                      <a:pt x="24" y="401"/>
                    </a:lnTo>
                    <a:lnTo>
                      <a:pt x="21" y="401"/>
                    </a:lnTo>
                    <a:lnTo>
                      <a:pt x="20" y="402"/>
                    </a:lnTo>
                    <a:lnTo>
                      <a:pt x="21" y="393"/>
                    </a:lnTo>
                    <a:lnTo>
                      <a:pt x="21" y="383"/>
                    </a:lnTo>
                    <a:lnTo>
                      <a:pt x="21" y="374"/>
                    </a:lnTo>
                    <a:lnTo>
                      <a:pt x="23" y="365"/>
                    </a:lnTo>
                    <a:lnTo>
                      <a:pt x="38" y="349"/>
                    </a:lnTo>
                    <a:lnTo>
                      <a:pt x="54" y="335"/>
                    </a:lnTo>
                    <a:lnTo>
                      <a:pt x="71" y="323"/>
                    </a:lnTo>
                    <a:lnTo>
                      <a:pt x="87" y="310"/>
                    </a:lnTo>
                    <a:lnTo>
                      <a:pt x="104" y="299"/>
                    </a:lnTo>
                    <a:lnTo>
                      <a:pt x="123" y="287"/>
                    </a:lnTo>
                    <a:lnTo>
                      <a:pt x="141" y="276"/>
                    </a:lnTo>
                    <a:lnTo>
                      <a:pt x="160" y="265"/>
                    </a:lnTo>
                    <a:lnTo>
                      <a:pt x="169" y="262"/>
                    </a:lnTo>
                    <a:lnTo>
                      <a:pt x="177" y="260"/>
                    </a:lnTo>
                    <a:lnTo>
                      <a:pt x="186" y="258"/>
                    </a:lnTo>
                    <a:lnTo>
                      <a:pt x="193" y="257"/>
                    </a:lnTo>
                    <a:lnTo>
                      <a:pt x="199" y="255"/>
                    </a:lnTo>
                    <a:lnTo>
                      <a:pt x="205" y="254"/>
                    </a:lnTo>
                    <a:lnTo>
                      <a:pt x="208" y="253"/>
                    </a:lnTo>
                    <a:lnTo>
                      <a:pt x="209" y="252"/>
                    </a:lnTo>
                    <a:lnTo>
                      <a:pt x="184" y="250"/>
                    </a:lnTo>
                    <a:lnTo>
                      <a:pt x="159" y="253"/>
                    </a:lnTo>
                    <a:lnTo>
                      <a:pt x="134" y="262"/>
                    </a:lnTo>
                    <a:lnTo>
                      <a:pt x="111" y="275"/>
                    </a:lnTo>
                    <a:lnTo>
                      <a:pt x="89" y="290"/>
                    </a:lnTo>
                    <a:lnTo>
                      <a:pt x="67" y="307"/>
                    </a:lnTo>
                    <a:lnTo>
                      <a:pt x="48" y="324"/>
                    </a:lnTo>
                    <a:lnTo>
                      <a:pt x="29" y="340"/>
                    </a:lnTo>
                    <a:lnTo>
                      <a:pt x="28" y="340"/>
                    </a:lnTo>
                    <a:lnTo>
                      <a:pt x="27" y="340"/>
                    </a:lnTo>
                    <a:lnTo>
                      <a:pt x="25" y="340"/>
                    </a:lnTo>
                    <a:lnTo>
                      <a:pt x="24" y="340"/>
                    </a:lnTo>
                    <a:lnTo>
                      <a:pt x="23" y="326"/>
                    </a:lnTo>
                    <a:lnTo>
                      <a:pt x="23" y="318"/>
                    </a:lnTo>
                    <a:lnTo>
                      <a:pt x="24" y="310"/>
                    </a:lnTo>
                    <a:lnTo>
                      <a:pt x="25" y="300"/>
                    </a:lnTo>
                    <a:lnTo>
                      <a:pt x="42" y="284"/>
                    </a:lnTo>
                    <a:lnTo>
                      <a:pt x="58" y="269"/>
                    </a:lnTo>
                    <a:lnTo>
                      <a:pt x="74" y="255"/>
                    </a:lnTo>
                    <a:lnTo>
                      <a:pt x="91" y="244"/>
                    </a:lnTo>
                    <a:lnTo>
                      <a:pt x="108" y="233"/>
                    </a:lnTo>
                    <a:lnTo>
                      <a:pt x="127" y="221"/>
                    </a:lnTo>
                    <a:lnTo>
                      <a:pt x="147" y="211"/>
                    </a:lnTo>
                    <a:lnTo>
                      <a:pt x="168" y="200"/>
                    </a:lnTo>
                    <a:lnTo>
                      <a:pt x="181" y="197"/>
                    </a:lnTo>
                    <a:lnTo>
                      <a:pt x="190" y="195"/>
                    </a:lnTo>
                    <a:lnTo>
                      <a:pt x="198" y="194"/>
                    </a:lnTo>
                    <a:lnTo>
                      <a:pt x="203" y="193"/>
                    </a:lnTo>
                    <a:lnTo>
                      <a:pt x="210" y="191"/>
                    </a:lnTo>
                    <a:lnTo>
                      <a:pt x="217" y="189"/>
                    </a:lnTo>
                    <a:lnTo>
                      <a:pt x="225" y="187"/>
                    </a:lnTo>
                    <a:lnTo>
                      <a:pt x="235" y="184"/>
                    </a:lnTo>
                    <a:lnTo>
                      <a:pt x="235" y="183"/>
                    </a:lnTo>
                    <a:lnTo>
                      <a:pt x="234" y="182"/>
                    </a:lnTo>
                    <a:lnTo>
                      <a:pt x="225" y="183"/>
                    </a:lnTo>
                    <a:lnTo>
                      <a:pt x="216" y="184"/>
                    </a:lnTo>
                    <a:lnTo>
                      <a:pt x="206" y="184"/>
                    </a:lnTo>
                    <a:lnTo>
                      <a:pt x="197" y="185"/>
                    </a:lnTo>
                    <a:lnTo>
                      <a:pt x="187" y="186"/>
                    </a:lnTo>
                    <a:lnTo>
                      <a:pt x="178" y="187"/>
                    </a:lnTo>
                    <a:lnTo>
                      <a:pt x="168" y="188"/>
                    </a:lnTo>
                    <a:lnTo>
                      <a:pt x="159" y="189"/>
                    </a:lnTo>
                    <a:lnTo>
                      <a:pt x="141" y="199"/>
                    </a:lnTo>
                    <a:lnTo>
                      <a:pt x="124" y="208"/>
                    </a:lnTo>
                    <a:lnTo>
                      <a:pt x="107" y="217"/>
                    </a:lnTo>
                    <a:lnTo>
                      <a:pt x="92" y="227"/>
                    </a:lnTo>
                    <a:lnTo>
                      <a:pt x="76" y="238"/>
                    </a:lnTo>
                    <a:lnTo>
                      <a:pt x="61" y="250"/>
                    </a:lnTo>
                    <a:lnTo>
                      <a:pt x="46" y="262"/>
                    </a:lnTo>
                    <a:lnTo>
                      <a:pt x="32" y="276"/>
                    </a:lnTo>
                    <a:lnTo>
                      <a:pt x="31" y="277"/>
                    </a:lnTo>
                    <a:lnTo>
                      <a:pt x="28" y="277"/>
                    </a:lnTo>
                    <a:lnTo>
                      <a:pt x="27" y="278"/>
                    </a:lnTo>
                    <a:lnTo>
                      <a:pt x="26" y="278"/>
                    </a:lnTo>
                    <a:lnTo>
                      <a:pt x="27" y="265"/>
                    </a:lnTo>
                    <a:lnTo>
                      <a:pt x="28" y="251"/>
                    </a:lnTo>
                    <a:lnTo>
                      <a:pt x="29" y="237"/>
                    </a:lnTo>
                    <a:lnTo>
                      <a:pt x="31" y="225"/>
                    </a:lnTo>
                    <a:lnTo>
                      <a:pt x="48" y="212"/>
                    </a:lnTo>
                    <a:lnTo>
                      <a:pt x="63" y="201"/>
                    </a:lnTo>
                    <a:lnTo>
                      <a:pt x="79" y="191"/>
                    </a:lnTo>
                    <a:lnTo>
                      <a:pt x="95" y="179"/>
                    </a:lnTo>
                    <a:lnTo>
                      <a:pt x="111" y="170"/>
                    </a:lnTo>
                    <a:lnTo>
                      <a:pt x="128" y="161"/>
                    </a:lnTo>
                    <a:lnTo>
                      <a:pt x="147" y="152"/>
                    </a:lnTo>
                    <a:lnTo>
                      <a:pt x="166" y="144"/>
                    </a:lnTo>
                    <a:lnTo>
                      <a:pt x="177" y="142"/>
                    </a:lnTo>
                    <a:lnTo>
                      <a:pt x="190" y="139"/>
                    </a:lnTo>
                    <a:lnTo>
                      <a:pt x="202" y="137"/>
                    </a:lnTo>
                    <a:lnTo>
                      <a:pt x="216" y="135"/>
                    </a:lnTo>
                    <a:lnTo>
                      <a:pt x="227" y="133"/>
                    </a:lnTo>
                    <a:lnTo>
                      <a:pt x="239" y="130"/>
                    </a:lnTo>
                    <a:lnTo>
                      <a:pt x="248" y="129"/>
                    </a:lnTo>
                    <a:lnTo>
                      <a:pt x="256" y="127"/>
                    </a:lnTo>
                    <a:lnTo>
                      <a:pt x="243" y="128"/>
                    </a:lnTo>
                    <a:lnTo>
                      <a:pt x="231" y="129"/>
                    </a:lnTo>
                    <a:lnTo>
                      <a:pt x="218" y="129"/>
                    </a:lnTo>
                    <a:lnTo>
                      <a:pt x="206" y="130"/>
                    </a:lnTo>
                    <a:lnTo>
                      <a:pt x="193" y="131"/>
                    </a:lnTo>
                    <a:lnTo>
                      <a:pt x="181" y="133"/>
                    </a:lnTo>
                    <a:lnTo>
                      <a:pt x="168" y="134"/>
                    </a:lnTo>
                    <a:lnTo>
                      <a:pt x="156" y="135"/>
                    </a:lnTo>
                    <a:lnTo>
                      <a:pt x="137" y="142"/>
                    </a:lnTo>
                    <a:lnTo>
                      <a:pt x="121" y="149"/>
                    </a:lnTo>
                    <a:lnTo>
                      <a:pt x="106" y="157"/>
                    </a:lnTo>
                    <a:lnTo>
                      <a:pt x="92" y="166"/>
                    </a:lnTo>
                    <a:lnTo>
                      <a:pt x="77" y="175"/>
                    </a:lnTo>
                    <a:lnTo>
                      <a:pt x="62" y="185"/>
                    </a:lnTo>
                    <a:lnTo>
                      <a:pt x="49" y="195"/>
                    </a:lnTo>
                    <a:lnTo>
                      <a:pt x="34" y="207"/>
                    </a:lnTo>
                    <a:lnTo>
                      <a:pt x="33" y="207"/>
                    </a:lnTo>
                    <a:lnTo>
                      <a:pt x="32" y="207"/>
                    </a:lnTo>
                    <a:lnTo>
                      <a:pt x="31" y="208"/>
                    </a:lnTo>
                    <a:lnTo>
                      <a:pt x="31" y="189"/>
                    </a:lnTo>
                    <a:lnTo>
                      <a:pt x="31" y="178"/>
                    </a:lnTo>
                    <a:lnTo>
                      <a:pt x="32" y="170"/>
                    </a:lnTo>
                    <a:lnTo>
                      <a:pt x="34" y="160"/>
                    </a:lnTo>
                    <a:lnTo>
                      <a:pt x="46" y="150"/>
                    </a:lnTo>
                    <a:lnTo>
                      <a:pt x="59" y="142"/>
                    </a:lnTo>
                    <a:lnTo>
                      <a:pt x="70" y="133"/>
                    </a:lnTo>
                    <a:lnTo>
                      <a:pt x="82" y="126"/>
                    </a:lnTo>
                    <a:lnTo>
                      <a:pt x="93" y="119"/>
                    </a:lnTo>
                    <a:lnTo>
                      <a:pt x="104" y="113"/>
                    </a:lnTo>
                    <a:lnTo>
                      <a:pt x="116" y="108"/>
                    </a:lnTo>
                    <a:lnTo>
                      <a:pt x="126" y="103"/>
                    </a:lnTo>
                    <a:lnTo>
                      <a:pt x="137" y="99"/>
                    </a:lnTo>
                    <a:lnTo>
                      <a:pt x="150" y="95"/>
                    </a:lnTo>
                    <a:lnTo>
                      <a:pt x="162" y="92"/>
                    </a:lnTo>
                    <a:lnTo>
                      <a:pt x="175" y="89"/>
                    </a:lnTo>
                    <a:lnTo>
                      <a:pt x="189" y="86"/>
                    </a:lnTo>
                    <a:lnTo>
                      <a:pt x="203" y="84"/>
                    </a:lnTo>
                    <a:lnTo>
                      <a:pt x="218" y="83"/>
                    </a:lnTo>
                    <a:lnTo>
                      <a:pt x="235" y="80"/>
                    </a:lnTo>
                    <a:lnTo>
                      <a:pt x="226" y="78"/>
                    </a:lnTo>
                    <a:lnTo>
                      <a:pt x="212" y="77"/>
                    </a:lnTo>
                    <a:lnTo>
                      <a:pt x="197" y="77"/>
                    </a:lnTo>
                    <a:lnTo>
                      <a:pt x="179" y="78"/>
                    </a:lnTo>
                    <a:lnTo>
                      <a:pt x="161" y="80"/>
                    </a:lnTo>
                    <a:lnTo>
                      <a:pt x="144" y="84"/>
                    </a:lnTo>
                    <a:lnTo>
                      <a:pt x="131" y="87"/>
                    </a:lnTo>
                    <a:lnTo>
                      <a:pt x="119" y="89"/>
                    </a:lnTo>
                    <a:lnTo>
                      <a:pt x="108" y="95"/>
                    </a:lnTo>
                    <a:lnTo>
                      <a:pt x="96" y="102"/>
                    </a:lnTo>
                    <a:lnTo>
                      <a:pt x="86" y="109"/>
                    </a:lnTo>
                    <a:lnTo>
                      <a:pt x="76" y="116"/>
                    </a:lnTo>
                    <a:lnTo>
                      <a:pt x="65" y="122"/>
                    </a:lnTo>
                    <a:lnTo>
                      <a:pt x="54" y="129"/>
                    </a:lnTo>
                    <a:lnTo>
                      <a:pt x="44" y="135"/>
                    </a:lnTo>
                    <a:lnTo>
                      <a:pt x="33" y="141"/>
                    </a:lnTo>
                    <a:lnTo>
                      <a:pt x="34" y="135"/>
                    </a:lnTo>
                    <a:lnTo>
                      <a:pt x="34" y="129"/>
                    </a:lnTo>
                    <a:lnTo>
                      <a:pt x="34" y="125"/>
                    </a:lnTo>
                    <a:lnTo>
                      <a:pt x="34" y="119"/>
                    </a:lnTo>
                    <a:lnTo>
                      <a:pt x="52" y="104"/>
                    </a:lnTo>
                    <a:lnTo>
                      <a:pt x="70" y="91"/>
                    </a:lnTo>
                    <a:lnTo>
                      <a:pt x="90" y="78"/>
                    </a:lnTo>
                    <a:lnTo>
                      <a:pt x="110" y="66"/>
                    </a:lnTo>
                    <a:lnTo>
                      <a:pt x="132" y="54"/>
                    </a:lnTo>
                    <a:lnTo>
                      <a:pt x="153" y="43"/>
                    </a:lnTo>
                    <a:lnTo>
                      <a:pt x="176" y="34"/>
                    </a:lnTo>
                    <a:lnTo>
                      <a:pt x="200" y="25"/>
                    </a:lnTo>
                    <a:lnTo>
                      <a:pt x="223" y="18"/>
                    </a:lnTo>
                    <a:lnTo>
                      <a:pt x="247" y="11"/>
                    </a:lnTo>
                    <a:lnTo>
                      <a:pt x="270" y="6"/>
                    </a:lnTo>
                    <a:lnTo>
                      <a:pt x="294" y="3"/>
                    </a:lnTo>
                    <a:lnTo>
                      <a:pt x="318" y="1"/>
                    </a:lnTo>
                    <a:lnTo>
                      <a:pt x="342" y="0"/>
                    </a:lnTo>
                    <a:lnTo>
                      <a:pt x="366" y="1"/>
                    </a:lnTo>
                    <a:lnTo>
                      <a:pt x="389" y="3"/>
                    </a:lnTo>
                    <a:lnTo>
                      <a:pt x="404" y="9"/>
                    </a:lnTo>
                    <a:lnTo>
                      <a:pt x="419" y="14"/>
                    </a:lnTo>
                    <a:lnTo>
                      <a:pt x="437" y="21"/>
                    </a:lnTo>
                    <a:lnTo>
                      <a:pt x="452" y="29"/>
                    </a:lnTo>
                    <a:lnTo>
                      <a:pt x="469" y="38"/>
                    </a:lnTo>
                    <a:lnTo>
                      <a:pt x="485" y="48"/>
                    </a:lnTo>
                    <a:lnTo>
                      <a:pt x="500" y="59"/>
                    </a:lnTo>
                    <a:lnTo>
                      <a:pt x="514" y="70"/>
                    </a:lnTo>
                    <a:lnTo>
                      <a:pt x="516" y="71"/>
                    </a:lnTo>
                    <a:lnTo>
                      <a:pt x="518" y="71"/>
                    </a:lnTo>
                    <a:lnTo>
                      <a:pt x="521" y="71"/>
                    </a:lnTo>
                    <a:lnTo>
                      <a:pt x="524" y="72"/>
                    </a:lnTo>
                    <a:lnTo>
                      <a:pt x="526" y="78"/>
                    </a:lnTo>
                    <a:lnTo>
                      <a:pt x="533" y="84"/>
                    </a:lnTo>
                    <a:lnTo>
                      <a:pt x="543" y="92"/>
                    </a:lnTo>
                    <a:lnTo>
                      <a:pt x="556" y="99"/>
                    </a:lnTo>
                    <a:lnTo>
                      <a:pt x="568" y="105"/>
                    </a:lnTo>
                    <a:lnTo>
                      <a:pt x="581" y="111"/>
                    </a:lnTo>
                    <a:lnTo>
                      <a:pt x="592" y="117"/>
                    </a:lnTo>
                    <a:lnTo>
                      <a:pt x="600" y="119"/>
                    </a:lnTo>
                    <a:lnTo>
                      <a:pt x="609" y="120"/>
                    </a:lnTo>
                    <a:lnTo>
                      <a:pt x="618" y="120"/>
                    </a:lnTo>
                    <a:lnTo>
                      <a:pt x="626" y="121"/>
                    </a:lnTo>
                    <a:lnTo>
                      <a:pt x="636" y="121"/>
                    </a:lnTo>
                    <a:lnTo>
                      <a:pt x="645" y="121"/>
                    </a:lnTo>
                    <a:lnTo>
                      <a:pt x="654" y="120"/>
                    </a:lnTo>
                    <a:lnTo>
                      <a:pt x="664" y="119"/>
                    </a:lnTo>
                    <a:lnTo>
                      <a:pt x="674" y="118"/>
                    </a:lnTo>
                    <a:lnTo>
                      <a:pt x="691" y="113"/>
                    </a:lnTo>
                    <a:lnTo>
                      <a:pt x="709" y="109"/>
                    </a:lnTo>
                    <a:lnTo>
                      <a:pt x="727" y="105"/>
                    </a:lnTo>
                    <a:lnTo>
                      <a:pt x="745" y="102"/>
                    </a:lnTo>
                    <a:lnTo>
                      <a:pt x="762" y="99"/>
                    </a:lnTo>
                    <a:lnTo>
                      <a:pt x="780" y="96"/>
                    </a:lnTo>
                    <a:lnTo>
                      <a:pt x="797" y="94"/>
                    </a:lnTo>
                    <a:lnTo>
                      <a:pt x="815" y="92"/>
                    </a:lnTo>
                    <a:lnTo>
                      <a:pt x="832" y="91"/>
                    </a:lnTo>
                    <a:lnTo>
                      <a:pt x="850" y="89"/>
                    </a:lnTo>
                    <a:lnTo>
                      <a:pt x="869" y="88"/>
                    </a:lnTo>
                    <a:lnTo>
                      <a:pt x="887" y="88"/>
                    </a:lnTo>
                    <a:lnTo>
                      <a:pt x="905" y="87"/>
                    </a:lnTo>
                    <a:lnTo>
                      <a:pt x="923" y="88"/>
                    </a:lnTo>
                    <a:lnTo>
                      <a:pt x="941" y="88"/>
                    </a:lnTo>
                    <a:lnTo>
                      <a:pt x="960" y="89"/>
                    </a:lnTo>
                    <a:lnTo>
                      <a:pt x="957" y="109"/>
                    </a:lnTo>
                    <a:lnTo>
                      <a:pt x="954" y="128"/>
                    </a:lnTo>
                    <a:lnTo>
                      <a:pt x="951" y="147"/>
                    </a:lnTo>
                    <a:lnTo>
                      <a:pt x="945" y="167"/>
                    </a:lnTo>
                    <a:lnTo>
                      <a:pt x="940" y="187"/>
                    </a:lnTo>
                    <a:lnTo>
                      <a:pt x="935" y="207"/>
                    </a:lnTo>
                    <a:lnTo>
                      <a:pt x="929" y="226"/>
                    </a:lnTo>
                    <a:lnTo>
                      <a:pt x="923" y="245"/>
                    </a:lnTo>
                    <a:lnTo>
                      <a:pt x="907" y="292"/>
                    </a:lnTo>
                    <a:lnTo>
                      <a:pt x="893" y="340"/>
                    </a:lnTo>
                    <a:lnTo>
                      <a:pt x="877" y="386"/>
                    </a:lnTo>
                    <a:lnTo>
                      <a:pt x="861" y="434"/>
                    </a:lnTo>
                    <a:lnTo>
                      <a:pt x="845" y="482"/>
                    </a:lnTo>
                    <a:lnTo>
                      <a:pt x="829" y="528"/>
                    </a:lnTo>
                    <a:lnTo>
                      <a:pt x="813" y="576"/>
                    </a:lnTo>
                    <a:lnTo>
                      <a:pt x="797" y="623"/>
                    </a:lnTo>
                    <a:lnTo>
                      <a:pt x="781" y="670"/>
                    </a:lnTo>
                    <a:lnTo>
                      <a:pt x="765" y="717"/>
                    </a:lnTo>
                    <a:lnTo>
                      <a:pt x="749" y="765"/>
                    </a:lnTo>
                    <a:lnTo>
                      <a:pt x="732" y="813"/>
                    </a:lnTo>
                    <a:lnTo>
                      <a:pt x="716" y="859"/>
                    </a:lnTo>
                    <a:lnTo>
                      <a:pt x="699" y="906"/>
                    </a:lnTo>
                    <a:lnTo>
                      <a:pt x="683" y="954"/>
                    </a:lnTo>
                    <a:lnTo>
                      <a:pt x="666" y="1000"/>
                    </a:lnTo>
                    <a:lnTo>
                      <a:pt x="662" y="1009"/>
                    </a:lnTo>
                    <a:lnTo>
                      <a:pt x="656" y="1021"/>
                    </a:lnTo>
                    <a:lnTo>
                      <a:pt x="649" y="1030"/>
                    </a:lnTo>
                    <a:lnTo>
                      <a:pt x="642" y="1038"/>
                    </a:lnTo>
                    <a:lnTo>
                      <a:pt x="629" y="1041"/>
                    </a:lnTo>
                    <a:lnTo>
                      <a:pt x="615" y="1044"/>
                    </a:lnTo>
                    <a:lnTo>
                      <a:pt x="601" y="1047"/>
                    </a:lnTo>
                    <a:lnTo>
                      <a:pt x="588" y="1048"/>
                    </a:lnTo>
                    <a:lnTo>
                      <a:pt x="574" y="1050"/>
                    </a:lnTo>
                    <a:lnTo>
                      <a:pt x="562" y="1051"/>
                    </a:lnTo>
                    <a:lnTo>
                      <a:pt x="548" y="1052"/>
                    </a:lnTo>
                    <a:lnTo>
                      <a:pt x="535" y="1052"/>
                    </a:lnTo>
                    <a:close/>
                  </a:path>
                </a:pathLst>
              </a:custGeom>
              <a:solidFill>
                <a:srgbClr val="EDE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68"/>
              <p:cNvSpPr>
                <a:spLocks/>
              </p:cNvSpPr>
              <p:nvPr/>
            </p:nvSpPr>
            <p:spPr bwMode="auto">
              <a:xfrm>
                <a:off x="1437" y="4095"/>
                <a:ext cx="5" cy="2"/>
              </a:xfrm>
              <a:custGeom>
                <a:avLst/>
                <a:gdLst>
                  <a:gd name="T0" fmla="*/ 0 w 15"/>
                  <a:gd name="T1" fmla="*/ 0 h 6"/>
                  <a:gd name="T2" fmla="*/ 0 w 15"/>
                  <a:gd name="T3" fmla="*/ 0 h 6"/>
                  <a:gd name="T4" fmla="*/ 0 w 15"/>
                  <a:gd name="T5" fmla="*/ 0 h 6"/>
                  <a:gd name="T6" fmla="*/ 0 w 15"/>
                  <a:gd name="T7" fmla="*/ 0 h 6"/>
                  <a:gd name="T8" fmla="*/ 0 w 15"/>
                  <a:gd name="T9" fmla="*/ 0 h 6"/>
                  <a:gd name="T10" fmla="*/ 0 w 15"/>
                  <a:gd name="T11" fmla="*/ 0 h 6"/>
                  <a:gd name="T12" fmla="*/ 0 w 15"/>
                  <a:gd name="T13" fmla="*/ 0 h 6"/>
                  <a:gd name="T14" fmla="*/ 0 w 15"/>
                  <a:gd name="T15" fmla="*/ 0 h 6"/>
                  <a:gd name="T16" fmla="*/ 0 w 15"/>
                  <a:gd name="T17" fmla="*/ 0 h 6"/>
                  <a:gd name="T18" fmla="*/ 0 w 15"/>
                  <a:gd name="T19" fmla="*/ 0 h 6"/>
                  <a:gd name="T20" fmla="*/ 0 w 15"/>
                  <a:gd name="T21" fmla="*/ 0 h 6"/>
                  <a:gd name="T22" fmla="*/ 0 w 15"/>
                  <a:gd name="T23" fmla="*/ 0 h 6"/>
                  <a:gd name="T24" fmla="*/ 1 w 15"/>
                  <a:gd name="T25" fmla="*/ 0 h 6"/>
                  <a:gd name="T26" fmla="*/ 1 w 15"/>
                  <a:gd name="T27" fmla="*/ 0 h 6"/>
                  <a:gd name="T28" fmla="*/ 1 w 15"/>
                  <a:gd name="T29" fmla="*/ 0 h 6"/>
                  <a:gd name="T30" fmla="*/ 0 w 15"/>
                  <a:gd name="T31" fmla="*/ 0 h 6"/>
                  <a:gd name="T32" fmla="*/ 0 w 1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6"/>
                  <a:gd name="T53" fmla="*/ 15 w 1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6">
                    <a:moveTo>
                      <a:pt x="11" y="6"/>
                    </a:moveTo>
                    <a:lnTo>
                      <a:pt x="7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69"/>
              <p:cNvSpPr>
                <a:spLocks/>
              </p:cNvSpPr>
              <p:nvPr/>
            </p:nvSpPr>
            <p:spPr bwMode="auto">
              <a:xfrm>
                <a:off x="1064" y="3740"/>
                <a:ext cx="299" cy="356"/>
              </a:xfrm>
              <a:custGeom>
                <a:avLst/>
                <a:gdLst>
                  <a:gd name="T0" fmla="*/ 27 w 896"/>
                  <a:gd name="T1" fmla="*/ 37 h 1068"/>
                  <a:gd name="T2" fmla="*/ 21 w 896"/>
                  <a:gd name="T3" fmla="*/ 36 h 1068"/>
                  <a:gd name="T4" fmla="*/ 15 w 896"/>
                  <a:gd name="T5" fmla="*/ 38 h 1068"/>
                  <a:gd name="T6" fmla="*/ 9 w 896"/>
                  <a:gd name="T7" fmla="*/ 39 h 1068"/>
                  <a:gd name="T8" fmla="*/ 5 w 896"/>
                  <a:gd name="T9" fmla="*/ 31 h 1068"/>
                  <a:gd name="T10" fmla="*/ 1 w 896"/>
                  <a:gd name="T11" fmla="*/ 10 h 1068"/>
                  <a:gd name="T12" fmla="*/ 6 w 896"/>
                  <a:gd name="T13" fmla="*/ 4 h 1068"/>
                  <a:gd name="T14" fmla="*/ 14 w 896"/>
                  <a:gd name="T15" fmla="*/ 3 h 1068"/>
                  <a:gd name="T16" fmla="*/ 22 w 896"/>
                  <a:gd name="T17" fmla="*/ 0 h 1068"/>
                  <a:gd name="T18" fmla="*/ 29 w 896"/>
                  <a:gd name="T19" fmla="*/ 2 h 1068"/>
                  <a:gd name="T20" fmla="*/ 33 w 896"/>
                  <a:gd name="T21" fmla="*/ 6 h 1068"/>
                  <a:gd name="T22" fmla="*/ 30 w 896"/>
                  <a:gd name="T23" fmla="*/ 4 h 1068"/>
                  <a:gd name="T24" fmla="*/ 25 w 896"/>
                  <a:gd name="T25" fmla="*/ 2 h 1068"/>
                  <a:gd name="T26" fmla="*/ 31 w 896"/>
                  <a:gd name="T27" fmla="*/ 5 h 1068"/>
                  <a:gd name="T28" fmla="*/ 31 w 896"/>
                  <a:gd name="T29" fmla="*/ 7 h 1068"/>
                  <a:gd name="T30" fmla="*/ 26 w 896"/>
                  <a:gd name="T31" fmla="*/ 5 h 1068"/>
                  <a:gd name="T32" fmla="*/ 30 w 896"/>
                  <a:gd name="T33" fmla="*/ 6 h 1068"/>
                  <a:gd name="T34" fmla="*/ 33 w 896"/>
                  <a:gd name="T35" fmla="*/ 11 h 1068"/>
                  <a:gd name="T36" fmla="*/ 29 w 896"/>
                  <a:gd name="T37" fmla="*/ 9 h 1068"/>
                  <a:gd name="T38" fmla="*/ 25 w 896"/>
                  <a:gd name="T39" fmla="*/ 8 h 1068"/>
                  <a:gd name="T40" fmla="*/ 31 w 896"/>
                  <a:gd name="T41" fmla="*/ 11 h 1068"/>
                  <a:gd name="T42" fmla="*/ 32 w 896"/>
                  <a:gd name="T43" fmla="*/ 13 h 1068"/>
                  <a:gd name="T44" fmla="*/ 28 w 896"/>
                  <a:gd name="T45" fmla="*/ 11 h 1068"/>
                  <a:gd name="T46" fmla="*/ 29 w 896"/>
                  <a:gd name="T47" fmla="*/ 12 h 1068"/>
                  <a:gd name="T48" fmla="*/ 33 w 896"/>
                  <a:gd name="T49" fmla="*/ 15 h 1068"/>
                  <a:gd name="T50" fmla="*/ 29 w 896"/>
                  <a:gd name="T51" fmla="*/ 14 h 1068"/>
                  <a:gd name="T52" fmla="*/ 33 w 896"/>
                  <a:gd name="T53" fmla="*/ 16 h 1068"/>
                  <a:gd name="T54" fmla="*/ 31 w 896"/>
                  <a:gd name="T55" fmla="*/ 17 h 1068"/>
                  <a:gd name="T56" fmla="*/ 26 w 896"/>
                  <a:gd name="T57" fmla="*/ 16 h 1068"/>
                  <a:gd name="T58" fmla="*/ 32 w 896"/>
                  <a:gd name="T59" fmla="*/ 18 h 1068"/>
                  <a:gd name="T60" fmla="*/ 32 w 896"/>
                  <a:gd name="T61" fmla="*/ 20 h 1068"/>
                  <a:gd name="T62" fmla="*/ 27 w 896"/>
                  <a:gd name="T63" fmla="*/ 19 h 1068"/>
                  <a:gd name="T64" fmla="*/ 26 w 896"/>
                  <a:gd name="T65" fmla="*/ 19 h 1068"/>
                  <a:gd name="T66" fmla="*/ 33 w 896"/>
                  <a:gd name="T67" fmla="*/ 21 h 1068"/>
                  <a:gd name="T68" fmla="*/ 31 w 896"/>
                  <a:gd name="T69" fmla="*/ 22 h 1068"/>
                  <a:gd name="T70" fmla="*/ 26 w 896"/>
                  <a:gd name="T71" fmla="*/ 21 h 1068"/>
                  <a:gd name="T72" fmla="*/ 30 w 896"/>
                  <a:gd name="T73" fmla="*/ 22 h 1068"/>
                  <a:gd name="T74" fmla="*/ 32 w 896"/>
                  <a:gd name="T75" fmla="*/ 25 h 1068"/>
                  <a:gd name="T76" fmla="*/ 26 w 896"/>
                  <a:gd name="T77" fmla="*/ 23 h 1068"/>
                  <a:gd name="T78" fmla="*/ 26 w 896"/>
                  <a:gd name="T79" fmla="*/ 24 h 1068"/>
                  <a:gd name="T80" fmla="*/ 32 w 896"/>
                  <a:gd name="T81" fmla="*/ 25 h 1068"/>
                  <a:gd name="T82" fmla="*/ 29 w 896"/>
                  <a:gd name="T83" fmla="*/ 26 h 1068"/>
                  <a:gd name="T84" fmla="*/ 25 w 896"/>
                  <a:gd name="T85" fmla="*/ 25 h 1068"/>
                  <a:gd name="T86" fmla="*/ 28 w 896"/>
                  <a:gd name="T87" fmla="*/ 26 h 1068"/>
                  <a:gd name="T88" fmla="*/ 32 w 896"/>
                  <a:gd name="T89" fmla="*/ 29 h 1068"/>
                  <a:gd name="T90" fmla="*/ 28 w 896"/>
                  <a:gd name="T91" fmla="*/ 28 h 1068"/>
                  <a:gd name="T92" fmla="*/ 24 w 896"/>
                  <a:gd name="T93" fmla="*/ 28 h 1068"/>
                  <a:gd name="T94" fmla="*/ 32 w 896"/>
                  <a:gd name="T95" fmla="*/ 29 h 1068"/>
                  <a:gd name="T96" fmla="*/ 30 w 896"/>
                  <a:gd name="T97" fmla="*/ 30 h 1068"/>
                  <a:gd name="T98" fmla="*/ 24 w 896"/>
                  <a:gd name="T99" fmla="*/ 29 h 1068"/>
                  <a:gd name="T100" fmla="*/ 28 w 896"/>
                  <a:gd name="T101" fmla="*/ 30 h 1068"/>
                  <a:gd name="T102" fmla="*/ 32 w 896"/>
                  <a:gd name="T103" fmla="*/ 33 h 1068"/>
                  <a:gd name="T104" fmla="*/ 30 w 896"/>
                  <a:gd name="T105" fmla="*/ 33 h 1068"/>
                  <a:gd name="T106" fmla="*/ 24 w 896"/>
                  <a:gd name="T107" fmla="*/ 31 h 1068"/>
                  <a:gd name="T108" fmla="*/ 28 w 896"/>
                  <a:gd name="T109" fmla="*/ 32 h 1068"/>
                  <a:gd name="T110" fmla="*/ 32 w 896"/>
                  <a:gd name="T111" fmla="*/ 36 h 1068"/>
                  <a:gd name="T112" fmla="*/ 27 w 896"/>
                  <a:gd name="T113" fmla="*/ 33 h 1068"/>
                  <a:gd name="T114" fmla="*/ 23 w 896"/>
                  <a:gd name="T115" fmla="*/ 33 h 1068"/>
                  <a:gd name="T116" fmla="*/ 29 w 896"/>
                  <a:gd name="T117" fmla="*/ 35 h 1068"/>
                  <a:gd name="T118" fmla="*/ 30 w 896"/>
                  <a:gd name="T119" fmla="*/ 36 h 1068"/>
                  <a:gd name="T120" fmla="*/ 30 w 896"/>
                  <a:gd name="T121" fmla="*/ 37 h 10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96"/>
                  <a:gd name="T184" fmla="*/ 0 h 1068"/>
                  <a:gd name="T185" fmla="*/ 896 w 896"/>
                  <a:gd name="T186" fmla="*/ 1068 h 106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96" h="1068">
                    <a:moveTo>
                      <a:pt x="851" y="1068"/>
                    </a:moveTo>
                    <a:lnTo>
                      <a:pt x="838" y="1059"/>
                    </a:lnTo>
                    <a:lnTo>
                      <a:pt x="825" y="1050"/>
                    </a:lnTo>
                    <a:lnTo>
                      <a:pt x="811" y="1041"/>
                    </a:lnTo>
                    <a:lnTo>
                      <a:pt x="799" y="1033"/>
                    </a:lnTo>
                    <a:lnTo>
                      <a:pt x="785" y="1025"/>
                    </a:lnTo>
                    <a:lnTo>
                      <a:pt x="771" y="1018"/>
                    </a:lnTo>
                    <a:lnTo>
                      <a:pt x="758" y="1011"/>
                    </a:lnTo>
                    <a:lnTo>
                      <a:pt x="744" y="1004"/>
                    </a:lnTo>
                    <a:lnTo>
                      <a:pt x="730" y="997"/>
                    </a:lnTo>
                    <a:lnTo>
                      <a:pt x="716" y="992"/>
                    </a:lnTo>
                    <a:lnTo>
                      <a:pt x="702" y="986"/>
                    </a:lnTo>
                    <a:lnTo>
                      <a:pt x="688" y="980"/>
                    </a:lnTo>
                    <a:lnTo>
                      <a:pt x="674" y="975"/>
                    </a:lnTo>
                    <a:lnTo>
                      <a:pt x="660" y="969"/>
                    </a:lnTo>
                    <a:lnTo>
                      <a:pt x="646" y="964"/>
                    </a:lnTo>
                    <a:lnTo>
                      <a:pt x="631" y="959"/>
                    </a:lnTo>
                    <a:lnTo>
                      <a:pt x="616" y="956"/>
                    </a:lnTo>
                    <a:lnTo>
                      <a:pt x="601" y="956"/>
                    </a:lnTo>
                    <a:lnTo>
                      <a:pt x="585" y="956"/>
                    </a:lnTo>
                    <a:lnTo>
                      <a:pt x="570" y="959"/>
                    </a:lnTo>
                    <a:lnTo>
                      <a:pt x="556" y="961"/>
                    </a:lnTo>
                    <a:lnTo>
                      <a:pt x="542" y="964"/>
                    </a:lnTo>
                    <a:lnTo>
                      <a:pt x="528" y="968"/>
                    </a:lnTo>
                    <a:lnTo>
                      <a:pt x="515" y="974"/>
                    </a:lnTo>
                    <a:lnTo>
                      <a:pt x="502" y="979"/>
                    </a:lnTo>
                    <a:lnTo>
                      <a:pt x="489" y="986"/>
                    </a:lnTo>
                    <a:lnTo>
                      <a:pt x="477" y="993"/>
                    </a:lnTo>
                    <a:lnTo>
                      <a:pt x="464" y="1001"/>
                    </a:lnTo>
                    <a:lnTo>
                      <a:pt x="452" y="1009"/>
                    </a:lnTo>
                    <a:lnTo>
                      <a:pt x="440" y="1018"/>
                    </a:lnTo>
                    <a:lnTo>
                      <a:pt x="428" y="1027"/>
                    </a:lnTo>
                    <a:lnTo>
                      <a:pt x="416" y="1037"/>
                    </a:lnTo>
                    <a:lnTo>
                      <a:pt x="401" y="1045"/>
                    </a:lnTo>
                    <a:lnTo>
                      <a:pt x="386" y="1052"/>
                    </a:lnTo>
                    <a:lnTo>
                      <a:pt x="371" y="1057"/>
                    </a:lnTo>
                    <a:lnTo>
                      <a:pt x="356" y="1060"/>
                    </a:lnTo>
                    <a:lnTo>
                      <a:pt x="341" y="1062"/>
                    </a:lnTo>
                    <a:lnTo>
                      <a:pt x="327" y="1063"/>
                    </a:lnTo>
                    <a:lnTo>
                      <a:pt x="313" y="1063"/>
                    </a:lnTo>
                    <a:lnTo>
                      <a:pt x="298" y="1062"/>
                    </a:lnTo>
                    <a:lnTo>
                      <a:pt x="283" y="1061"/>
                    </a:lnTo>
                    <a:lnTo>
                      <a:pt x="270" y="1058"/>
                    </a:lnTo>
                    <a:lnTo>
                      <a:pt x="255" y="1054"/>
                    </a:lnTo>
                    <a:lnTo>
                      <a:pt x="241" y="1051"/>
                    </a:lnTo>
                    <a:lnTo>
                      <a:pt x="227" y="1046"/>
                    </a:lnTo>
                    <a:lnTo>
                      <a:pt x="213" y="1042"/>
                    </a:lnTo>
                    <a:lnTo>
                      <a:pt x="198" y="1037"/>
                    </a:lnTo>
                    <a:lnTo>
                      <a:pt x="183" y="1032"/>
                    </a:lnTo>
                    <a:lnTo>
                      <a:pt x="171" y="1000"/>
                    </a:lnTo>
                    <a:lnTo>
                      <a:pt x="161" y="967"/>
                    </a:lnTo>
                    <a:lnTo>
                      <a:pt x="153" y="934"/>
                    </a:lnTo>
                    <a:lnTo>
                      <a:pt x="146" y="901"/>
                    </a:lnTo>
                    <a:lnTo>
                      <a:pt x="139" y="869"/>
                    </a:lnTo>
                    <a:lnTo>
                      <a:pt x="132" y="836"/>
                    </a:lnTo>
                    <a:lnTo>
                      <a:pt x="125" y="804"/>
                    </a:lnTo>
                    <a:lnTo>
                      <a:pt x="117" y="773"/>
                    </a:lnTo>
                    <a:lnTo>
                      <a:pt x="94" y="662"/>
                    </a:lnTo>
                    <a:lnTo>
                      <a:pt x="75" y="576"/>
                    </a:lnTo>
                    <a:lnTo>
                      <a:pt x="62" y="511"/>
                    </a:lnTo>
                    <a:lnTo>
                      <a:pt x="51" y="462"/>
                    </a:lnTo>
                    <a:lnTo>
                      <a:pt x="43" y="424"/>
                    </a:lnTo>
                    <a:lnTo>
                      <a:pt x="37" y="394"/>
                    </a:lnTo>
                    <a:lnTo>
                      <a:pt x="31" y="364"/>
                    </a:lnTo>
                    <a:lnTo>
                      <a:pt x="24" y="331"/>
                    </a:lnTo>
                    <a:lnTo>
                      <a:pt x="15" y="278"/>
                    </a:lnTo>
                    <a:lnTo>
                      <a:pt x="7" y="224"/>
                    </a:lnTo>
                    <a:lnTo>
                      <a:pt x="1" y="171"/>
                    </a:lnTo>
                    <a:lnTo>
                      <a:pt x="0" y="120"/>
                    </a:lnTo>
                    <a:lnTo>
                      <a:pt x="21" y="115"/>
                    </a:lnTo>
                    <a:lnTo>
                      <a:pt x="40" y="111"/>
                    </a:lnTo>
                    <a:lnTo>
                      <a:pt x="61" y="108"/>
                    </a:lnTo>
                    <a:lnTo>
                      <a:pt x="80" y="106"/>
                    </a:lnTo>
                    <a:lnTo>
                      <a:pt x="100" y="105"/>
                    </a:lnTo>
                    <a:lnTo>
                      <a:pt x="121" y="104"/>
                    </a:lnTo>
                    <a:lnTo>
                      <a:pt x="140" y="104"/>
                    </a:lnTo>
                    <a:lnTo>
                      <a:pt x="161" y="105"/>
                    </a:lnTo>
                    <a:lnTo>
                      <a:pt x="181" y="106"/>
                    </a:lnTo>
                    <a:lnTo>
                      <a:pt x="202" y="107"/>
                    </a:lnTo>
                    <a:lnTo>
                      <a:pt x="222" y="109"/>
                    </a:lnTo>
                    <a:lnTo>
                      <a:pt x="242" y="111"/>
                    </a:lnTo>
                    <a:lnTo>
                      <a:pt x="263" y="113"/>
                    </a:lnTo>
                    <a:lnTo>
                      <a:pt x="285" y="115"/>
                    </a:lnTo>
                    <a:lnTo>
                      <a:pt x="305" y="117"/>
                    </a:lnTo>
                    <a:lnTo>
                      <a:pt x="327" y="120"/>
                    </a:lnTo>
                    <a:lnTo>
                      <a:pt x="349" y="113"/>
                    </a:lnTo>
                    <a:lnTo>
                      <a:pt x="370" y="104"/>
                    </a:lnTo>
                    <a:lnTo>
                      <a:pt x="391" y="92"/>
                    </a:lnTo>
                    <a:lnTo>
                      <a:pt x="412" y="80"/>
                    </a:lnTo>
                    <a:lnTo>
                      <a:pt x="432" y="66"/>
                    </a:lnTo>
                    <a:lnTo>
                      <a:pt x="454" y="54"/>
                    </a:lnTo>
                    <a:lnTo>
                      <a:pt x="474" y="41"/>
                    </a:lnTo>
                    <a:lnTo>
                      <a:pt x="496" y="30"/>
                    </a:lnTo>
                    <a:lnTo>
                      <a:pt x="506" y="21"/>
                    </a:lnTo>
                    <a:lnTo>
                      <a:pt x="520" y="14"/>
                    </a:lnTo>
                    <a:lnTo>
                      <a:pt x="537" y="8"/>
                    </a:lnTo>
                    <a:lnTo>
                      <a:pt x="555" y="5"/>
                    </a:lnTo>
                    <a:lnTo>
                      <a:pt x="573" y="3"/>
                    </a:lnTo>
                    <a:lnTo>
                      <a:pt x="592" y="1"/>
                    </a:lnTo>
                    <a:lnTo>
                      <a:pt x="609" y="0"/>
                    </a:lnTo>
                    <a:lnTo>
                      <a:pt x="625" y="0"/>
                    </a:lnTo>
                    <a:lnTo>
                      <a:pt x="643" y="5"/>
                    </a:lnTo>
                    <a:lnTo>
                      <a:pt x="660" y="9"/>
                    </a:lnTo>
                    <a:lnTo>
                      <a:pt x="678" y="15"/>
                    </a:lnTo>
                    <a:lnTo>
                      <a:pt x="696" y="22"/>
                    </a:lnTo>
                    <a:lnTo>
                      <a:pt x="713" y="29"/>
                    </a:lnTo>
                    <a:lnTo>
                      <a:pt x="730" y="37"/>
                    </a:lnTo>
                    <a:lnTo>
                      <a:pt x="747" y="46"/>
                    </a:lnTo>
                    <a:lnTo>
                      <a:pt x="766" y="55"/>
                    </a:lnTo>
                    <a:lnTo>
                      <a:pt x="782" y="64"/>
                    </a:lnTo>
                    <a:lnTo>
                      <a:pt x="799" y="74"/>
                    </a:lnTo>
                    <a:lnTo>
                      <a:pt x="816" y="84"/>
                    </a:lnTo>
                    <a:lnTo>
                      <a:pt x="832" y="96"/>
                    </a:lnTo>
                    <a:lnTo>
                      <a:pt x="848" y="107"/>
                    </a:lnTo>
                    <a:lnTo>
                      <a:pt x="865" y="119"/>
                    </a:lnTo>
                    <a:lnTo>
                      <a:pt x="879" y="130"/>
                    </a:lnTo>
                    <a:lnTo>
                      <a:pt x="895" y="142"/>
                    </a:lnTo>
                    <a:lnTo>
                      <a:pt x="895" y="146"/>
                    </a:lnTo>
                    <a:lnTo>
                      <a:pt x="895" y="150"/>
                    </a:lnTo>
                    <a:lnTo>
                      <a:pt x="895" y="154"/>
                    </a:lnTo>
                    <a:lnTo>
                      <a:pt x="896" y="158"/>
                    </a:lnTo>
                    <a:lnTo>
                      <a:pt x="895" y="158"/>
                    </a:lnTo>
                    <a:lnTo>
                      <a:pt x="893" y="158"/>
                    </a:lnTo>
                    <a:lnTo>
                      <a:pt x="892" y="159"/>
                    </a:lnTo>
                    <a:lnTo>
                      <a:pt x="891" y="159"/>
                    </a:lnTo>
                    <a:lnTo>
                      <a:pt x="880" y="152"/>
                    </a:lnTo>
                    <a:lnTo>
                      <a:pt x="869" y="144"/>
                    </a:lnTo>
                    <a:lnTo>
                      <a:pt x="858" y="134"/>
                    </a:lnTo>
                    <a:lnTo>
                      <a:pt x="844" y="125"/>
                    </a:lnTo>
                    <a:lnTo>
                      <a:pt x="830" y="116"/>
                    </a:lnTo>
                    <a:lnTo>
                      <a:pt x="817" y="107"/>
                    </a:lnTo>
                    <a:lnTo>
                      <a:pt x="802" y="98"/>
                    </a:lnTo>
                    <a:lnTo>
                      <a:pt x="787" y="89"/>
                    </a:lnTo>
                    <a:lnTo>
                      <a:pt x="771" y="81"/>
                    </a:lnTo>
                    <a:lnTo>
                      <a:pt x="757" y="74"/>
                    </a:lnTo>
                    <a:lnTo>
                      <a:pt x="741" y="67"/>
                    </a:lnTo>
                    <a:lnTo>
                      <a:pt x="726" y="63"/>
                    </a:lnTo>
                    <a:lnTo>
                      <a:pt x="712" y="58"/>
                    </a:lnTo>
                    <a:lnTo>
                      <a:pt x="699" y="56"/>
                    </a:lnTo>
                    <a:lnTo>
                      <a:pt x="685" y="56"/>
                    </a:lnTo>
                    <a:lnTo>
                      <a:pt x="672" y="57"/>
                    </a:lnTo>
                    <a:lnTo>
                      <a:pt x="674" y="58"/>
                    </a:lnTo>
                    <a:lnTo>
                      <a:pt x="675" y="58"/>
                    </a:lnTo>
                    <a:lnTo>
                      <a:pt x="678" y="59"/>
                    </a:lnTo>
                    <a:lnTo>
                      <a:pt x="681" y="61"/>
                    </a:lnTo>
                    <a:lnTo>
                      <a:pt x="687" y="63"/>
                    </a:lnTo>
                    <a:lnTo>
                      <a:pt x="696" y="65"/>
                    </a:lnTo>
                    <a:lnTo>
                      <a:pt x="709" y="69"/>
                    </a:lnTo>
                    <a:lnTo>
                      <a:pt x="725" y="73"/>
                    </a:lnTo>
                    <a:lnTo>
                      <a:pt x="746" y="82"/>
                    </a:lnTo>
                    <a:lnTo>
                      <a:pt x="768" y="94"/>
                    </a:lnTo>
                    <a:lnTo>
                      <a:pt x="788" y="105"/>
                    </a:lnTo>
                    <a:lnTo>
                      <a:pt x="810" y="117"/>
                    </a:lnTo>
                    <a:lnTo>
                      <a:pt x="830" y="131"/>
                    </a:lnTo>
                    <a:lnTo>
                      <a:pt x="851" y="146"/>
                    </a:lnTo>
                    <a:lnTo>
                      <a:pt x="871" y="161"/>
                    </a:lnTo>
                    <a:lnTo>
                      <a:pt x="892" y="177"/>
                    </a:lnTo>
                    <a:lnTo>
                      <a:pt x="892" y="186"/>
                    </a:lnTo>
                    <a:lnTo>
                      <a:pt x="893" y="203"/>
                    </a:lnTo>
                    <a:lnTo>
                      <a:pt x="892" y="219"/>
                    </a:lnTo>
                    <a:lnTo>
                      <a:pt x="890" y="229"/>
                    </a:lnTo>
                    <a:lnTo>
                      <a:pt x="878" y="219"/>
                    </a:lnTo>
                    <a:lnTo>
                      <a:pt x="867" y="208"/>
                    </a:lnTo>
                    <a:lnTo>
                      <a:pt x="857" y="199"/>
                    </a:lnTo>
                    <a:lnTo>
                      <a:pt x="845" y="191"/>
                    </a:lnTo>
                    <a:lnTo>
                      <a:pt x="834" y="183"/>
                    </a:lnTo>
                    <a:lnTo>
                      <a:pt x="824" y="177"/>
                    </a:lnTo>
                    <a:lnTo>
                      <a:pt x="812" y="170"/>
                    </a:lnTo>
                    <a:lnTo>
                      <a:pt x="801" y="163"/>
                    </a:lnTo>
                    <a:lnTo>
                      <a:pt x="790" y="158"/>
                    </a:lnTo>
                    <a:lnTo>
                      <a:pt x="778" y="153"/>
                    </a:lnTo>
                    <a:lnTo>
                      <a:pt x="766" y="149"/>
                    </a:lnTo>
                    <a:lnTo>
                      <a:pt x="753" y="145"/>
                    </a:lnTo>
                    <a:lnTo>
                      <a:pt x="741" y="142"/>
                    </a:lnTo>
                    <a:lnTo>
                      <a:pt x="728" y="139"/>
                    </a:lnTo>
                    <a:lnTo>
                      <a:pt x="713" y="137"/>
                    </a:lnTo>
                    <a:lnTo>
                      <a:pt x="700" y="136"/>
                    </a:lnTo>
                    <a:lnTo>
                      <a:pt x="712" y="140"/>
                    </a:lnTo>
                    <a:lnTo>
                      <a:pt x="724" y="144"/>
                    </a:lnTo>
                    <a:lnTo>
                      <a:pt x="733" y="147"/>
                    </a:lnTo>
                    <a:lnTo>
                      <a:pt x="741" y="150"/>
                    </a:lnTo>
                    <a:lnTo>
                      <a:pt x="747" y="153"/>
                    </a:lnTo>
                    <a:lnTo>
                      <a:pt x="753" y="155"/>
                    </a:lnTo>
                    <a:lnTo>
                      <a:pt x="759" y="157"/>
                    </a:lnTo>
                    <a:lnTo>
                      <a:pt x="764" y="159"/>
                    </a:lnTo>
                    <a:lnTo>
                      <a:pt x="780" y="165"/>
                    </a:lnTo>
                    <a:lnTo>
                      <a:pt x="796" y="173"/>
                    </a:lnTo>
                    <a:lnTo>
                      <a:pt x="812" y="183"/>
                    </a:lnTo>
                    <a:lnTo>
                      <a:pt x="828" y="194"/>
                    </a:lnTo>
                    <a:lnTo>
                      <a:pt x="843" y="205"/>
                    </a:lnTo>
                    <a:lnTo>
                      <a:pt x="859" y="217"/>
                    </a:lnTo>
                    <a:lnTo>
                      <a:pt x="874" y="230"/>
                    </a:lnTo>
                    <a:lnTo>
                      <a:pt x="890" y="242"/>
                    </a:lnTo>
                    <a:lnTo>
                      <a:pt x="890" y="263"/>
                    </a:lnTo>
                    <a:lnTo>
                      <a:pt x="890" y="275"/>
                    </a:lnTo>
                    <a:lnTo>
                      <a:pt x="888" y="285"/>
                    </a:lnTo>
                    <a:lnTo>
                      <a:pt x="887" y="296"/>
                    </a:lnTo>
                    <a:lnTo>
                      <a:pt x="886" y="296"/>
                    </a:lnTo>
                    <a:lnTo>
                      <a:pt x="885" y="296"/>
                    </a:lnTo>
                    <a:lnTo>
                      <a:pt x="883" y="296"/>
                    </a:lnTo>
                    <a:lnTo>
                      <a:pt x="882" y="296"/>
                    </a:lnTo>
                    <a:lnTo>
                      <a:pt x="866" y="285"/>
                    </a:lnTo>
                    <a:lnTo>
                      <a:pt x="851" y="274"/>
                    </a:lnTo>
                    <a:lnTo>
                      <a:pt x="837" y="265"/>
                    </a:lnTo>
                    <a:lnTo>
                      <a:pt x="824" y="256"/>
                    </a:lnTo>
                    <a:lnTo>
                      <a:pt x="811" y="249"/>
                    </a:lnTo>
                    <a:lnTo>
                      <a:pt x="800" y="242"/>
                    </a:lnTo>
                    <a:lnTo>
                      <a:pt x="787" y="236"/>
                    </a:lnTo>
                    <a:lnTo>
                      <a:pt x="776" y="230"/>
                    </a:lnTo>
                    <a:lnTo>
                      <a:pt x="763" y="225"/>
                    </a:lnTo>
                    <a:lnTo>
                      <a:pt x="751" y="222"/>
                    </a:lnTo>
                    <a:lnTo>
                      <a:pt x="738" y="219"/>
                    </a:lnTo>
                    <a:lnTo>
                      <a:pt x="725" y="215"/>
                    </a:lnTo>
                    <a:lnTo>
                      <a:pt x="710" y="213"/>
                    </a:lnTo>
                    <a:lnTo>
                      <a:pt x="694" y="212"/>
                    </a:lnTo>
                    <a:lnTo>
                      <a:pt x="678" y="211"/>
                    </a:lnTo>
                    <a:lnTo>
                      <a:pt x="660" y="210"/>
                    </a:lnTo>
                    <a:lnTo>
                      <a:pt x="668" y="211"/>
                    </a:lnTo>
                    <a:lnTo>
                      <a:pt x="676" y="212"/>
                    </a:lnTo>
                    <a:lnTo>
                      <a:pt x="684" y="213"/>
                    </a:lnTo>
                    <a:lnTo>
                      <a:pt x="692" y="215"/>
                    </a:lnTo>
                    <a:lnTo>
                      <a:pt x="700" y="216"/>
                    </a:lnTo>
                    <a:lnTo>
                      <a:pt x="708" y="217"/>
                    </a:lnTo>
                    <a:lnTo>
                      <a:pt x="717" y="220"/>
                    </a:lnTo>
                    <a:lnTo>
                      <a:pt x="725" y="221"/>
                    </a:lnTo>
                    <a:lnTo>
                      <a:pt x="745" y="228"/>
                    </a:lnTo>
                    <a:lnTo>
                      <a:pt x="766" y="237"/>
                    </a:lnTo>
                    <a:lnTo>
                      <a:pt x="786" y="248"/>
                    </a:lnTo>
                    <a:lnTo>
                      <a:pt x="807" y="260"/>
                    </a:lnTo>
                    <a:lnTo>
                      <a:pt x="827" y="272"/>
                    </a:lnTo>
                    <a:lnTo>
                      <a:pt x="848" y="286"/>
                    </a:lnTo>
                    <a:lnTo>
                      <a:pt x="867" y="299"/>
                    </a:lnTo>
                    <a:lnTo>
                      <a:pt x="886" y="313"/>
                    </a:lnTo>
                    <a:lnTo>
                      <a:pt x="885" y="325"/>
                    </a:lnTo>
                    <a:lnTo>
                      <a:pt x="885" y="337"/>
                    </a:lnTo>
                    <a:lnTo>
                      <a:pt x="885" y="349"/>
                    </a:lnTo>
                    <a:lnTo>
                      <a:pt x="885" y="362"/>
                    </a:lnTo>
                    <a:lnTo>
                      <a:pt x="884" y="363"/>
                    </a:lnTo>
                    <a:lnTo>
                      <a:pt x="883" y="363"/>
                    </a:lnTo>
                    <a:lnTo>
                      <a:pt x="882" y="364"/>
                    </a:lnTo>
                    <a:lnTo>
                      <a:pt x="882" y="365"/>
                    </a:lnTo>
                    <a:lnTo>
                      <a:pt x="869" y="357"/>
                    </a:lnTo>
                    <a:lnTo>
                      <a:pt x="858" y="351"/>
                    </a:lnTo>
                    <a:lnTo>
                      <a:pt x="846" y="343"/>
                    </a:lnTo>
                    <a:lnTo>
                      <a:pt x="835" y="337"/>
                    </a:lnTo>
                    <a:lnTo>
                      <a:pt x="824" y="330"/>
                    </a:lnTo>
                    <a:lnTo>
                      <a:pt x="813" y="324"/>
                    </a:lnTo>
                    <a:lnTo>
                      <a:pt x="803" y="320"/>
                    </a:lnTo>
                    <a:lnTo>
                      <a:pt x="793" y="315"/>
                    </a:lnTo>
                    <a:lnTo>
                      <a:pt x="782" y="311"/>
                    </a:lnTo>
                    <a:lnTo>
                      <a:pt x="771" y="307"/>
                    </a:lnTo>
                    <a:lnTo>
                      <a:pt x="760" y="304"/>
                    </a:lnTo>
                    <a:lnTo>
                      <a:pt x="749" y="302"/>
                    </a:lnTo>
                    <a:lnTo>
                      <a:pt x="737" y="299"/>
                    </a:lnTo>
                    <a:lnTo>
                      <a:pt x="725" y="297"/>
                    </a:lnTo>
                    <a:lnTo>
                      <a:pt x="711" y="296"/>
                    </a:lnTo>
                    <a:lnTo>
                      <a:pt x="697" y="295"/>
                    </a:lnTo>
                    <a:lnTo>
                      <a:pt x="710" y="298"/>
                    </a:lnTo>
                    <a:lnTo>
                      <a:pt x="722" y="303"/>
                    </a:lnTo>
                    <a:lnTo>
                      <a:pt x="735" y="306"/>
                    </a:lnTo>
                    <a:lnTo>
                      <a:pt x="746" y="311"/>
                    </a:lnTo>
                    <a:lnTo>
                      <a:pt x="759" y="315"/>
                    </a:lnTo>
                    <a:lnTo>
                      <a:pt x="770" y="320"/>
                    </a:lnTo>
                    <a:lnTo>
                      <a:pt x="783" y="324"/>
                    </a:lnTo>
                    <a:lnTo>
                      <a:pt x="794" y="329"/>
                    </a:lnTo>
                    <a:lnTo>
                      <a:pt x="805" y="335"/>
                    </a:lnTo>
                    <a:lnTo>
                      <a:pt x="817" y="340"/>
                    </a:lnTo>
                    <a:lnTo>
                      <a:pt x="828" y="346"/>
                    </a:lnTo>
                    <a:lnTo>
                      <a:pt x="838" y="353"/>
                    </a:lnTo>
                    <a:lnTo>
                      <a:pt x="850" y="360"/>
                    </a:lnTo>
                    <a:lnTo>
                      <a:pt x="861" y="366"/>
                    </a:lnTo>
                    <a:lnTo>
                      <a:pt x="873" y="374"/>
                    </a:lnTo>
                    <a:lnTo>
                      <a:pt x="884" y="383"/>
                    </a:lnTo>
                    <a:lnTo>
                      <a:pt x="883" y="393"/>
                    </a:lnTo>
                    <a:lnTo>
                      <a:pt x="883" y="403"/>
                    </a:lnTo>
                    <a:lnTo>
                      <a:pt x="882" y="413"/>
                    </a:lnTo>
                    <a:lnTo>
                      <a:pt x="882" y="423"/>
                    </a:lnTo>
                    <a:lnTo>
                      <a:pt x="880" y="423"/>
                    </a:lnTo>
                    <a:lnTo>
                      <a:pt x="879" y="424"/>
                    </a:lnTo>
                    <a:lnTo>
                      <a:pt x="878" y="424"/>
                    </a:lnTo>
                    <a:lnTo>
                      <a:pt x="858" y="412"/>
                    </a:lnTo>
                    <a:lnTo>
                      <a:pt x="836" y="401"/>
                    </a:lnTo>
                    <a:lnTo>
                      <a:pt x="816" y="390"/>
                    </a:lnTo>
                    <a:lnTo>
                      <a:pt x="796" y="382"/>
                    </a:lnTo>
                    <a:lnTo>
                      <a:pt x="775" y="374"/>
                    </a:lnTo>
                    <a:lnTo>
                      <a:pt x="754" y="370"/>
                    </a:lnTo>
                    <a:lnTo>
                      <a:pt x="733" y="368"/>
                    </a:lnTo>
                    <a:lnTo>
                      <a:pt x="710" y="368"/>
                    </a:lnTo>
                    <a:lnTo>
                      <a:pt x="734" y="373"/>
                    </a:lnTo>
                    <a:lnTo>
                      <a:pt x="755" y="379"/>
                    </a:lnTo>
                    <a:lnTo>
                      <a:pt x="776" y="387"/>
                    </a:lnTo>
                    <a:lnTo>
                      <a:pt x="796" y="395"/>
                    </a:lnTo>
                    <a:lnTo>
                      <a:pt x="816" y="405"/>
                    </a:lnTo>
                    <a:lnTo>
                      <a:pt x="836" y="415"/>
                    </a:lnTo>
                    <a:lnTo>
                      <a:pt x="858" y="428"/>
                    </a:lnTo>
                    <a:lnTo>
                      <a:pt x="880" y="441"/>
                    </a:lnTo>
                    <a:lnTo>
                      <a:pt x="882" y="452"/>
                    </a:lnTo>
                    <a:lnTo>
                      <a:pt x="883" y="466"/>
                    </a:lnTo>
                    <a:lnTo>
                      <a:pt x="883" y="482"/>
                    </a:lnTo>
                    <a:lnTo>
                      <a:pt x="878" y="491"/>
                    </a:lnTo>
                    <a:lnTo>
                      <a:pt x="866" y="482"/>
                    </a:lnTo>
                    <a:lnTo>
                      <a:pt x="857" y="477"/>
                    </a:lnTo>
                    <a:lnTo>
                      <a:pt x="850" y="471"/>
                    </a:lnTo>
                    <a:lnTo>
                      <a:pt x="845" y="468"/>
                    </a:lnTo>
                    <a:lnTo>
                      <a:pt x="842" y="465"/>
                    </a:lnTo>
                    <a:lnTo>
                      <a:pt x="841" y="464"/>
                    </a:lnTo>
                    <a:lnTo>
                      <a:pt x="840" y="463"/>
                    </a:lnTo>
                    <a:lnTo>
                      <a:pt x="840" y="462"/>
                    </a:lnTo>
                    <a:lnTo>
                      <a:pt x="819" y="454"/>
                    </a:lnTo>
                    <a:lnTo>
                      <a:pt x="800" y="447"/>
                    </a:lnTo>
                    <a:lnTo>
                      <a:pt x="783" y="441"/>
                    </a:lnTo>
                    <a:lnTo>
                      <a:pt x="766" y="437"/>
                    </a:lnTo>
                    <a:lnTo>
                      <a:pt x="749" y="435"/>
                    </a:lnTo>
                    <a:lnTo>
                      <a:pt x="730" y="432"/>
                    </a:lnTo>
                    <a:lnTo>
                      <a:pt x="711" y="431"/>
                    </a:lnTo>
                    <a:lnTo>
                      <a:pt x="691" y="431"/>
                    </a:lnTo>
                    <a:lnTo>
                      <a:pt x="702" y="432"/>
                    </a:lnTo>
                    <a:lnTo>
                      <a:pt x="713" y="435"/>
                    </a:lnTo>
                    <a:lnTo>
                      <a:pt x="726" y="437"/>
                    </a:lnTo>
                    <a:lnTo>
                      <a:pt x="738" y="439"/>
                    </a:lnTo>
                    <a:lnTo>
                      <a:pt x="752" y="443"/>
                    </a:lnTo>
                    <a:lnTo>
                      <a:pt x="764" y="446"/>
                    </a:lnTo>
                    <a:lnTo>
                      <a:pt x="778" y="449"/>
                    </a:lnTo>
                    <a:lnTo>
                      <a:pt x="792" y="454"/>
                    </a:lnTo>
                    <a:lnTo>
                      <a:pt x="805" y="459"/>
                    </a:lnTo>
                    <a:lnTo>
                      <a:pt x="818" y="464"/>
                    </a:lnTo>
                    <a:lnTo>
                      <a:pt x="830" y="471"/>
                    </a:lnTo>
                    <a:lnTo>
                      <a:pt x="843" y="477"/>
                    </a:lnTo>
                    <a:lnTo>
                      <a:pt x="854" y="485"/>
                    </a:lnTo>
                    <a:lnTo>
                      <a:pt x="865" y="493"/>
                    </a:lnTo>
                    <a:lnTo>
                      <a:pt x="874" y="502"/>
                    </a:lnTo>
                    <a:lnTo>
                      <a:pt x="882" y="511"/>
                    </a:lnTo>
                    <a:lnTo>
                      <a:pt x="880" y="521"/>
                    </a:lnTo>
                    <a:lnTo>
                      <a:pt x="880" y="531"/>
                    </a:lnTo>
                    <a:lnTo>
                      <a:pt x="880" y="542"/>
                    </a:lnTo>
                    <a:lnTo>
                      <a:pt x="879" y="552"/>
                    </a:lnTo>
                    <a:lnTo>
                      <a:pt x="878" y="552"/>
                    </a:lnTo>
                    <a:lnTo>
                      <a:pt x="877" y="552"/>
                    </a:lnTo>
                    <a:lnTo>
                      <a:pt x="875" y="552"/>
                    </a:lnTo>
                    <a:lnTo>
                      <a:pt x="874" y="552"/>
                    </a:lnTo>
                    <a:lnTo>
                      <a:pt x="861" y="545"/>
                    </a:lnTo>
                    <a:lnTo>
                      <a:pt x="848" y="538"/>
                    </a:lnTo>
                    <a:lnTo>
                      <a:pt x="835" y="532"/>
                    </a:lnTo>
                    <a:lnTo>
                      <a:pt x="822" y="527"/>
                    </a:lnTo>
                    <a:lnTo>
                      <a:pt x="810" y="522"/>
                    </a:lnTo>
                    <a:lnTo>
                      <a:pt x="797" y="518"/>
                    </a:lnTo>
                    <a:lnTo>
                      <a:pt x="785" y="514"/>
                    </a:lnTo>
                    <a:lnTo>
                      <a:pt x="772" y="511"/>
                    </a:lnTo>
                    <a:lnTo>
                      <a:pt x="760" y="509"/>
                    </a:lnTo>
                    <a:lnTo>
                      <a:pt x="747" y="507"/>
                    </a:lnTo>
                    <a:lnTo>
                      <a:pt x="735" y="506"/>
                    </a:lnTo>
                    <a:lnTo>
                      <a:pt x="722" y="506"/>
                    </a:lnTo>
                    <a:lnTo>
                      <a:pt x="709" y="507"/>
                    </a:lnTo>
                    <a:lnTo>
                      <a:pt x="696" y="509"/>
                    </a:lnTo>
                    <a:lnTo>
                      <a:pt x="683" y="511"/>
                    </a:lnTo>
                    <a:lnTo>
                      <a:pt x="669" y="514"/>
                    </a:lnTo>
                    <a:lnTo>
                      <a:pt x="675" y="514"/>
                    </a:lnTo>
                    <a:lnTo>
                      <a:pt x="679" y="515"/>
                    </a:lnTo>
                    <a:lnTo>
                      <a:pt x="684" y="515"/>
                    </a:lnTo>
                    <a:lnTo>
                      <a:pt x="688" y="515"/>
                    </a:lnTo>
                    <a:lnTo>
                      <a:pt x="695" y="515"/>
                    </a:lnTo>
                    <a:lnTo>
                      <a:pt x="703" y="515"/>
                    </a:lnTo>
                    <a:lnTo>
                      <a:pt x="714" y="514"/>
                    </a:lnTo>
                    <a:lnTo>
                      <a:pt x="729" y="514"/>
                    </a:lnTo>
                    <a:lnTo>
                      <a:pt x="749" y="519"/>
                    </a:lnTo>
                    <a:lnTo>
                      <a:pt x="768" y="523"/>
                    </a:lnTo>
                    <a:lnTo>
                      <a:pt x="786" y="528"/>
                    </a:lnTo>
                    <a:lnTo>
                      <a:pt x="803" y="534"/>
                    </a:lnTo>
                    <a:lnTo>
                      <a:pt x="821" y="540"/>
                    </a:lnTo>
                    <a:lnTo>
                      <a:pt x="840" y="548"/>
                    </a:lnTo>
                    <a:lnTo>
                      <a:pt x="858" y="557"/>
                    </a:lnTo>
                    <a:lnTo>
                      <a:pt x="877" y="567"/>
                    </a:lnTo>
                    <a:lnTo>
                      <a:pt x="877" y="578"/>
                    </a:lnTo>
                    <a:lnTo>
                      <a:pt x="877" y="590"/>
                    </a:lnTo>
                    <a:lnTo>
                      <a:pt x="877" y="602"/>
                    </a:lnTo>
                    <a:lnTo>
                      <a:pt x="878" y="614"/>
                    </a:lnTo>
                    <a:lnTo>
                      <a:pt x="877" y="615"/>
                    </a:lnTo>
                    <a:lnTo>
                      <a:pt x="876" y="615"/>
                    </a:lnTo>
                    <a:lnTo>
                      <a:pt x="876" y="617"/>
                    </a:lnTo>
                    <a:lnTo>
                      <a:pt x="863" y="610"/>
                    </a:lnTo>
                    <a:lnTo>
                      <a:pt x="852" y="603"/>
                    </a:lnTo>
                    <a:lnTo>
                      <a:pt x="840" y="597"/>
                    </a:lnTo>
                    <a:lnTo>
                      <a:pt x="829" y="593"/>
                    </a:lnTo>
                    <a:lnTo>
                      <a:pt x="818" y="588"/>
                    </a:lnTo>
                    <a:lnTo>
                      <a:pt x="808" y="584"/>
                    </a:lnTo>
                    <a:lnTo>
                      <a:pt x="796" y="580"/>
                    </a:lnTo>
                    <a:lnTo>
                      <a:pt x="786" y="578"/>
                    </a:lnTo>
                    <a:lnTo>
                      <a:pt x="776" y="576"/>
                    </a:lnTo>
                    <a:lnTo>
                      <a:pt x="764" y="574"/>
                    </a:lnTo>
                    <a:lnTo>
                      <a:pt x="753" y="573"/>
                    </a:lnTo>
                    <a:lnTo>
                      <a:pt x="742" y="572"/>
                    </a:lnTo>
                    <a:lnTo>
                      <a:pt x="730" y="573"/>
                    </a:lnTo>
                    <a:lnTo>
                      <a:pt x="718" y="574"/>
                    </a:lnTo>
                    <a:lnTo>
                      <a:pt x="704" y="576"/>
                    </a:lnTo>
                    <a:lnTo>
                      <a:pt x="691" y="578"/>
                    </a:lnTo>
                    <a:lnTo>
                      <a:pt x="694" y="579"/>
                    </a:lnTo>
                    <a:lnTo>
                      <a:pt x="700" y="579"/>
                    </a:lnTo>
                    <a:lnTo>
                      <a:pt x="706" y="580"/>
                    </a:lnTo>
                    <a:lnTo>
                      <a:pt x="717" y="580"/>
                    </a:lnTo>
                    <a:lnTo>
                      <a:pt x="728" y="581"/>
                    </a:lnTo>
                    <a:lnTo>
                      <a:pt x="742" y="582"/>
                    </a:lnTo>
                    <a:lnTo>
                      <a:pt x="757" y="585"/>
                    </a:lnTo>
                    <a:lnTo>
                      <a:pt x="775" y="587"/>
                    </a:lnTo>
                    <a:lnTo>
                      <a:pt x="787" y="590"/>
                    </a:lnTo>
                    <a:lnTo>
                      <a:pt x="800" y="594"/>
                    </a:lnTo>
                    <a:lnTo>
                      <a:pt x="813" y="597"/>
                    </a:lnTo>
                    <a:lnTo>
                      <a:pt x="827" y="603"/>
                    </a:lnTo>
                    <a:lnTo>
                      <a:pt x="840" y="609"/>
                    </a:lnTo>
                    <a:lnTo>
                      <a:pt x="852" y="615"/>
                    </a:lnTo>
                    <a:lnTo>
                      <a:pt x="865" y="623"/>
                    </a:lnTo>
                    <a:lnTo>
                      <a:pt x="876" y="632"/>
                    </a:lnTo>
                    <a:lnTo>
                      <a:pt x="876" y="644"/>
                    </a:lnTo>
                    <a:lnTo>
                      <a:pt x="876" y="655"/>
                    </a:lnTo>
                    <a:lnTo>
                      <a:pt x="875" y="668"/>
                    </a:lnTo>
                    <a:lnTo>
                      <a:pt x="875" y="679"/>
                    </a:lnTo>
                    <a:lnTo>
                      <a:pt x="874" y="680"/>
                    </a:lnTo>
                    <a:lnTo>
                      <a:pt x="873" y="680"/>
                    </a:lnTo>
                    <a:lnTo>
                      <a:pt x="873" y="681"/>
                    </a:lnTo>
                    <a:lnTo>
                      <a:pt x="849" y="670"/>
                    </a:lnTo>
                    <a:lnTo>
                      <a:pt x="827" y="661"/>
                    </a:lnTo>
                    <a:lnTo>
                      <a:pt x="807" y="653"/>
                    </a:lnTo>
                    <a:lnTo>
                      <a:pt x="787" y="646"/>
                    </a:lnTo>
                    <a:lnTo>
                      <a:pt x="768" y="642"/>
                    </a:lnTo>
                    <a:lnTo>
                      <a:pt x="747" y="637"/>
                    </a:lnTo>
                    <a:lnTo>
                      <a:pt x="726" y="635"/>
                    </a:lnTo>
                    <a:lnTo>
                      <a:pt x="701" y="634"/>
                    </a:lnTo>
                    <a:lnTo>
                      <a:pt x="696" y="635"/>
                    </a:lnTo>
                    <a:lnTo>
                      <a:pt x="691" y="636"/>
                    </a:lnTo>
                    <a:lnTo>
                      <a:pt x="686" y="636"/>
                    </a:lnTo>
                    <a:lnTo>
                      <a:pt x="680" y="637"/>
                    </a:lnTo>
                    <a:lnTo>
                      <a:pt x="676" y="638"/>
                    </a:lnTo>
                    <a:lnTo>
                      <a:pt x="670" y="639"/>
                    </a:lnTo>
                    <a:lnTo>
                      <a:pt x="666" y="640"/>
                    </a:lnTo>
                    <a:lnTo>
                      <a:pt x="660" y="642"/>
                    </a:lnTo>
                    <a:lnTo>
                      <a:pt x="675" y="642"/>
                    </a:lnTo>
                    <a:lnTo>
                      <a:pt x="688" y="642"/>
                    </a:lnTo>
                    <a:lnTo>
                      <a:pt x="703" y="642"/>
                    </a:lnTo>
                    <a:lnTo>
                      <a:pt x="717" y="643"/>
                    </a:lnTo>
                    <a:lnTo>
                      <a:pt x="730" y="644"/>
                    </a:lnTo>
                    <a:lnTo>
                      <a:pt x="744" y="646"/>
                    </a:lnTo>
                    <a:lnTo>
                      <a:pt x="758" y="648"/>
                    </a:lnTo>
                    <a:lnTo>
                      <a:pt x="771" y="651"/>
                    </a:lnTo>
                    <a:lnTo>
                      <a:pt x="785" y="654"/>
                    </a:lnTo>
                    <a:lnTo>
                      <a:pt x="797" y="659"/>
                    </a:lnTo>
                    <a:lnTo>
                      <a:pt x="811" y="663"/>
                    </a:lnTo>
                    <a:lnTo>
                      <a:pt x="825" y="669"/>
                    </a:lnTo>
                    <a:lnTo>
                      <a:pt x="837" y="675"/>
                    </a:lnTo>
                    <a:lnTo>
                      <a:pt x="850" y="681"/>
                    </a:lnTo>
                    <a:lnTo>
                      <a:pt x="863" y="689"/>
                    </a:lnTo>
                    <a:lnTo>
                      <a:pt x="876" y="698"/>
                    </a:lnTo>
                    <a:lnTo>
                      <a:pt x="874" y="708"/>
                    </a:lnTo>
                    <a:lnTo>
                      <a:pt x="871" y="717"/>
                    </a:lnTo>
                    <a:lnTo>
                      <a:pt x="870" y="727"/>
                    </a:lnTo>
                    <a:lnTo>
                      <a:pt x="868" y="736"/>
                    </a:lnTo>
                    <a:lnTo>
                      <a:pt x="851" y="726"/>
                    </a:lnTo>
                    <a:lnTo>
                      <a:pt x="836" y="717"/>
                    </a:lnTo>
                    <a:lnTo>
                      <a:pt x="821" y="710"/>
                    </a:lnTo>
                    <a:lnTo>
                      <a:pt x="808" y="704"/>
                    </a:lnTo>
                    <a:lnTo>
                      <a:pt x="793" y="700"/>
                    </a:lnTo>
                    <a:lnTo>
                      <a:pt x="778" y="695"/>
                    </a:lnTo>
                    <a:lnTo>
                      <a:pt x="762" y="692"/>
                    </a:lnTo>
                    <a:lnTo>
                      <a:pt x="744" y="688"/>
                    </a:lnTo>
                    <a:lnTo>
                      <a:pt x="730" y="687"/>
                    </a:lnTo>
                    <a:lnTo>
                      <a:pt x="719" y="687"/>
                    </a:lnTo>
                    <a:lnTo>
                      <a:pt x="708" y="687"/>
                    </a:lnTo>
                    <a:lnTo>
                      <a:pt x="700" y="687"/>
                    </a:lnTo>
                    <a:lnTo>
                      <a:pt x="692" y="687"/>
                    </a:lnTo>
                    <a:lnTo>
                      <a:pt x="685" y="687"/>
                    </a:lnTo>
                    <a:lnTo>
                      <a:pt x="679" y="687"/>
                    </a:lnTo>
                    <a:lnTo>
                      <a:pt x="675" y="687"/>
                    </a:lnTo>
                    <a:lnTo>
                      <a:pt x="675" y="688"/>
                    </a:lnTo>
                    <a:lnTo>
                      <a:pt x="676" y="689"/>
                    </a:lnTo>
                    <a:lnTo>
                      <a:pt x="676" y="692"/>
                    </a:lnTo>
                    <a:lnTo>
                      <a:pt x="676" y="693"/>
                    </a:lnTo>
                    <a:lnTo>
                      <a:pt x="688" y="692"/>
                    </a:lnTo>
                    <a:lnTo>
                      <a:pt x="701" y="692"/>
                    </a:lnTo>
                    <a:lnTo>
                      <a:pt x="713" y="692"/>
                    </a:lnTo>
                    <a:lnTo>
                      <a:pt x="726" y="693"/>
                    </a:lnTo>
                    <a:lnTo>
                      <a:pt x="738" y="695"/>
                    </a:lnTo>
                    <a:lnTo>
                      <a:pt x="751" y="697"/>
                    </a:lnTo>
                    <a:lnTo>
                      <a:pt x="763" y="701"/>
                    </a:lnTo>
                    <a:lnTo>
                      <a:pt x="776" y="704"/>
                    </a:lnTo>
                    <a:lnTo>
                      <a:pt x="787" y="709"/>
                    </a:lnTo>
                    <a:lnTo>
                      <a:pt x="799" y="714"/>
                    </a:lnTo>
                    <a:lnTo>
                      <a:pt x="811" y="719"/>
                    </a:lnTo>
                    <a:lnTo>
                      <a:pt x="822" y="725"/>
                    </a:lnTo>
                    <a:lnTo>
                      <a:pt x="834" y="730"/>
                    </a:lnTo>
                    <a:lnTo>
                      <a:pt x="845" y="737"/>
                    </a:lnTo>
                    <a:lnTo>
                      <a:pt x="857" y="744"/>
                    </a:lnTo>
                    <a:lnTo>
                      <a:pt x="868" y="751"/>
                    </a:lnTo>
                    <a:lnTo>
                      <a:pt x="867" y="773"/>
                    </a:lnTo>
                    <a:lnTo>
                      <a:pt x="866" y="785"/>
                    </a:lnTo>
                    <a:lnTo>
                      <a:pt x="866" y="789"/>
                    </a:lnTo>
                    <a:lnTo>
                      <a:pt x="865" y="792"/>
                    </a:lnTo>
                    <a:lnTo>
                      <a:pt x="850" y="784"/>
                    </a:lnTo>
                    <a:lnTo>
                      <a:pt x="835" y="776"/>
                    </a:lnTo>
                    <a:lnTo>
                      <a:pt x="820" y="769"/>
                    </a:lnTo>
                    <a:lnTo>
                      <a:pt x="807" y="762"/>
                    </a:lnTo>
                    <a:lnTo>
                      <a:pt x="794" y="758"/>
                    </a:lnTo>
                    <a:lnTo>
                      <a:pt x="780" y="753"/>
                    </a:lnTo>
                    <a:lnTo>
                      <a:pt x="768" y="748"/>
                    </a:lnTo>
                    <a:lnTo>
                      <a:pt x="754" y="746"/>
                    </a:lnTo>
                    <a:lnTo>
                      <a:pt x="742" y="744"/>
                    </a:lnTo>
                    <a:lnTo>
                      <a:pt x="728" y="742"/>
                    </a:lnTo>
                    <a:lnTo>
                      <a:pt x="714" y="740"/>
                    </a:lnTo>
                    <a:lnTo>
                      <a:pt x="701" y="739"/>
                    </a:lnTo>
                    <a:lnTo>
                      <a:pt x="686" y="739"/>
                    </a:lnTo>
                    <a:lnTo>
                      <a:pt x="670" y="740"/>
                    </a:lnTo>
                    <a:lnTo>
                      <a:pt x="654" y="742"/>
                    </a:lnTo>
                    <a:lnTo>
                      <a:pt x="637" y="743"/>
                    </a:lnTo>
                    <a:lnTo>
                      <a:pt x="641" y="744"/>
                    </a:lnTo>
                    <a:lnTo>
                      <a:pt x="644" y="744"/>
                    </a:lnTo>
                    <a:lnTo>
                      <a:pt x="647" y="745"/>
                    </a:lnTo>
                    <a:lnTo>
                      <a:pt x="653" y="745"/>
                    </a:lnTo>
                    <a:lnTo>
                      <a:pt x="661" y="746"/>
                    </a:lnTo>
                    <a:lnTo>
                      <a:pt x="674" y="746"/>
                    </a:lnTo>
                    <a:lnTo>
                      <a:pt x="689" y="747"/>
                    </a:lnTo>
                    <a:lnTo>
                      <a:pt x="711" y="748"/>
                    </a:lnTo>
                    <a:lnTo>
                      <a:pt x="730" y="752"/>
                    </a:lnTo>
                    <a:lnTo>
                      <a:pt x="750" y="755"/>
                    </a:lnTo>
                    <a:lnTo>
                      <a:pt x="771" y="760"/>
                    </a:lnTo>
                    <a:lnTo>
                      <a:pt x="792" y="765"/>
                    </a:lnTo>
                    <a:lnTo>
                      <a:pt x="812" y="773"/>
                    </a:lnTo>
                    <a:lnTo>
                      <a:pt x="832" y="783"/>
                    </a:lnTo>
                    <a:lnTo>
                      <a:pt x="850" y="794"/>
                    </a:lnTo>
                    <a:lnTo>
                      <a:pt x="866" y="808"/>
                    </a:lnTo>
                    <a:lnTo>
                      <a:pt x="865" y="819"/>
                    </a:lnTo>
                    <a:lnTo>
                      <a:pt x="865" y="829"/>
                    </a:lnTo>
                    <a:lnTo>
                      <a:pt x="865" y="841"/>
                    </a:lnTo>
                    <a:lnTo>
                      <a:pt x="865" y="852"/>
                    </a:lnTo>
                    <a:lnTo>
                      <a:pt x="858" y="851"/>
                    </a:lnTo>
                    <a:lnTo>
                      <a:pt x="849" y="846"/>
                    </a:lnTo>
                    <a:lnTo>
                      <a:pt x="838" y="841"/>
                    </a:lnTo>
                    <a:lnTo>
                      <a:pt x="828" y="834"/>
                    </a:lnTo>
                    <a:lnTo>
                      <a:pt x="818" y="827"/>
                    </a:lnTo>
                    <a:lnTo>
                      <a:pt x="808" y="821"/>
                    </a:lnTo>
                    <a:lnTo>
                      <a:pt x="801" y="816"/>
                    </a:lnTo>
                    <a:lnTo>
                      <a:pt x="795" y="812"/>
                    </a:lnTo>
                    <a:lnTo>
                      <a:pt x="775" y="804"/>
                    </a:lnTo>
                    <a:lnTo>
                      <a:pt x="755" y="797"/>
                    </a:lnTo>
                    <a:lnTo>
                      <a:pt x="736" y="793"/>
                    </a:lnTo>
                    <a:lnTo>
                      <a:pt x="718" y="788"/>
                    </a:lnTo>
                    <a:lnTo>
                      <a:pt x="699" y="786"/>
                    </a:lnTo>
                    <a:lnTo>
                      <a:pt x="679" y="785"/>
                    </a:lnTo>
                    <a:lnTo>
                      <a:pt x="660" y="784"/>
                    </a:lnTo>
                    <a:lnTo>
                      <a:pt x="639" y="783"/>
                    </a:lnTo>
                    <a:lnTo>
                      <a:pt x="642" y="784"/>
                    </a:lnTo>
                    <a:lnTo>
                      <a:pt x="645" y="785"/>
                    </a:lnTo>
                    <a:lnTo>
                      <a:pt x="647" y="786"/>
                    </a:lnTo>
                    <a:lnTo>
                      <a:pt x="650" y="787"/>
                    </a:lnTo>
                    <a:lnTo>
                      <a:pt x="663" y="789"/>
                    </a:lnTo>
                    <a:lnTo>
                      <a:pt x="677" y="791"/>
                    </a:lnTo>
                    <a:lnTo>
                      <a:pt x="692" y="793"/>
                    </a:lnTo>
                    <a:lnTo>
                      <a:pt x="705" y="796"/>
                    </a:lnTo>
                    <a:lnTo>
                      <a:pt x="719" y="798"/>
                    </a:lnTo>
                    <a:lnTo>
                      <a:pt x="734" y="802"/>
                    </a:lnTo>
                    <a:lnTo>
                      <a:pt x="747" y="806"/>
                    </a:lnTo>
                    <a:lnTo>
                      <a:pt x="761" y="810"/>
                    </a:lnTo>
                    <a:lnTo>
                      <a:pt x="775" y="816"/>
                    </a:lnTo>
                    <a:lnTo>
                      <a:pt x="788" y="821"/>
                    </a:lnTo>
                    <a:lnTo>
                      <a:pt x="802" y="827"/>
                    </a:lnTo>
                    <a:lnTo>
                      <a:pt x="815" y="834"/>
                    </a:lnTo>
                    <a:lnTo>
                      <a:pt x="827" y="841"/>
                    </a:lnTo>
                    <a:lnTo>
                      <a:pt x="840" y="848"/>
                    </a:lnTo>
                    <a:lnTo>
                      <a:pt x="852" y="858"/>
                    </a:lnTo>
                    <a:lnTo>
                      <a:pt x="863" y="868"/>
                    </a:lnTo>
                    <a:lnTo>
                      <a:pt x="863" y="877"/>
                    </a:lnTo>
                    <a:lnTo>
                      <a:pt x="865" y="887"/>
                    </a:lnTo>
                    <a:lnTo>
                      <a:pt x="865" y="897"/>
                    </a:lnTo>
                    <a:lnTo>
                      <a:pt x="865" y="906"/>
                    </a:lnTo>
                    <a:lnTo>
                      <a:pt x="863" y="908"/>
                    </a:lnTo>
                    <a:lnTo>
                      <a:pt x="862" y="908"/>
                    </a:lnTo>
                    <a:lnTo>
                      <a:pt x="861" y="909"/>
                    </a:lnTo>
                    <a:lnTo>
                      <a:pt x="861" y="910"/>
                    </a:lnTo>
                    <a:lnTo>
                      <a:pt x="853" y="905"/>
                    </a:lnTo>
                    <a:lnTo>
                      <a:pt x="846" y="900"/>
                    </a:lnTo>
                    <a:lnTo>
                      <a:pt x="838" y="895"/>
                    </a:lnTo>
                    <a:lnTo>
                      <a:pt x="830" y="889"/>
                    </a:lnTo>
                    <a:lnTo>
                      <a:pt x="822" y="885"/>
                    </a:lnTo>
                    <a:lnTo>
                      <a:pt x="816" y="879"/>
                    </a:lnTo>
                    <a:lnTo>
                      <a:pt x="808" y="875"/>
                    </a:lnTo>
                    <a:lnTo>
                      <a:pt x="801" y="870"/>
                    </a:lnTo>
                    <a:lnTo>
                      <a:pt x="778" y="860"/>
                    </a:lnTo>
                    <a:lnTo>
                      <a:pt x="758" y="853"/>
                    </a:lnTo>
                    <a:lnTo>
                      <a:pt x="737" y="847"/>
                    </a:lnTo>
                    <a:lnTo>
                      <a:pt x="718" y="843"/>
                    </a:lnTo>
                    <a:lnTo>
                      <a:pt x="699" y="842"/>
                    </a:lnTo>
                    <a:lnTo>
                      <a:pt x="678" y="841"/>
                    </a:lnTo>
                    <a:lnTo>
                      <a:pt x="656" y="842"/>
                    </a:lnTo>
                    <a:lnTo>
                      <a:pt x="633" y="843"/>
                    </a:lnTo>
                    <a:lnTo>
                      <a:pt x="634" y="843"/>
                    </a:lnTo>
                    <a:lnTo>
                      <a:pt x="635" y="844"/>
                    </a:lnTo>
                    <a:lnTo>
                      <a:pt x="636" y="845"/>
                    </a:lnTo>
                    <a:lnTo>
                      <a:pt x="653" y="846"/>
                    </a:lnTo>
                    <a:lnTo>
                      <a:pt x="670" y="847"/>
                    </a:lnTo>
                    <a:lnTo>
                      <a:pt x="685" y="848"/>
                    </a:lnTo>
                    <a:lnTo>
                      <a:pt x="701" y="851"/>
                    </a:lnTo>
                    <a:lnTo>
                      <a:pt x="714" y="853"/>
                    </a:lnTo>
                    <a:lnTo>
                      <a:pt x="729" y="856"/>
                    </a:lnTo>
                    <a:lnTo>
                      <a:pt x="743" y="860"/>
                    </a:lnTo>
                    <a:lnTo>
                      <a:pt x="755" y="864"/>
                    </a:lnTo>
                    <a:lnTo>
                      <a:pt x="769" y="870"/>
                    </a:lnTo>
                    <a:lnTo>
                      <a:pt x="782" y="876"/>
                    </a:lnTo>
                    <a:lnTo>
                      <a:pt x="795" y="883"/>
                    </a:lnTo>
                    <a:lnTo>
                      <a:pt x="808" y="889"/>
                    </a:lnTo>
                    <a:lnTo>
                      <a:pt x="821" y="897"/>
                    </a:lnTo>
                    <a:lnTo>
                      <a:pt x="835" y="906"/>
                    </a:lnTo>
                    <a:lnTo>
                      <a:pt x="849" y="917"/>
                    </a:lnTo>
                    <a:lnTo>
                      <a:pt x="863" y="928"/>
                    </a:lnTo>
                    <a:lnTo>
                      <a:pt x="865" y="935"/>
                    </a:lnTo>
                    <a:lnTo>
                      <a:pt x="866" y="947"/>
                    </a:lnTo>
                    <a:lnTo>
                      <a:pt x="866" y="960"/>
                    </a:lnTo>
                    <a:lnTo>
                      <a:pt x="861" y="968"/>
                    </a:lnTo>
                    <a:lnTo>
                      <a:pt x="846" y="958"/>
                    </a:lnTo>
                    <a:lnTo>
                      <a:pt x="832" y="949"/>
                    </a:lnTo>
                    <a:lnTo>
                      <a:pt x="817" y="941"/>
                    </a:lnTo>
                    <a:lnTo>
                      <a:pt x="803" y="931"/>
                    </a:lnTo>
                    <a:lnTo>
                      <a:pt x="790" y="925"/>
                    </a:lnTo>
                    <a:lnTo>
                      <a:pt x="776" y="918"/>
                    </a:lnTo>
                    <a:lnTo>
                      <a:pt x="762" y="912"/>
                    </a:lnTo>
                    <a:lnTo>
                      <a:pt x="749" y="908"/>
                    </a:lnTo>
                    <a:lnTo>
                      <a:pt x="734" y="903"/>
                    </a:lnTo>
                    <a:lnTo>
                      <a:pt x="720" y="900"/>
                    </a:lnTo>
                    <a:lnTo>
                      <a:pt x="705" y="897"/>
                    </a:lnTo>
                    <a:lnTo>
                      <a:pt x="691" y="895"/>
                    </a:lnTo>
                    <a:lnTo>
                      <a:pt x="676" y="894"/>
                    </a:lnTo>
                    <a:lnTo>
                      <a:pt x="660" y="894"/>
                    </a:lnTo>
                    <a:lnTo>
                      <a:pt x="643" y="895"/>
                    </a:lnTo>
                    <a:lnTo>
                      <a:pt x="626" y="896"/>
                    </a:lnTo>
                    <a:lnTo>
                      <a:pt x="626" y="897"/>
                    </a:lnTo>
                    <a:lnTo>
                      <a:pt x="625" y="897"/>
                    </a:lnTo>
                    <a:lnTo>
                      <a:pt x="625" y="899"/>
                    </a:lnTo>
                    <a:lnTo>
                      <a:pt x="633" y="899"/>
                    </a:lnTo>
                    <a:lnTo>
                      <a:pt x="642" y="900"/>
                    </a:lnTo>
                    <a:lnTo>
                      <a:pt x="650" y="900"/>
                    </a:lnTo>
                    <a:lnTo>
                      <a:pt x="659" y="900"/>
                    </a:lnTo>
                    <a:lnTo>
                      <a:pt x="667" y="901"/>
                    </a:lnTo>
                    <a:lnTo>
                      <a:pt x="676" y="901"/>
                    </a:lnTo>
                    <a:lnTo>
                      <a:pt x="684" y="902"/>
                    </a:lnTo>
                    <a:lnTo>
                      <a:pt x="693" y="902"/>
                    </a:lnTo>
                    <a:lnTo>
                      <a:pt x="716" y="908"/>
                    </a:lnTo>
                    <a:lnTo>
                      <a:pt x="738" y="914"/>
                    </a:lnTo>
                    <a:lnTo>
                      <a:pt x="759" y="924"/>
                    </a:lnTo>
                    <a:lnTo>
                      <a:pt x="779" y="933"/>
                    </a:lnTo>
                    <a:lnTo>
                      <a:pt x="800" y="944"/>
                    </a:lnTo>
                    <a:lnTo>
                      <a:pt x="820" y="956"/>
                    </a:lnTo>
                    <a:lnTo>
                      <a:pt x="841" y="969"/>
                    </a:lnTo>
                    <a:lnTo>
                      <a:pt x="862" y="983"/>
                    </a:lnTo>
                    <a:lnTo>
                      <a:pt x="862" y="989"/>
                    </a:lnTo>
                    <a:lnTo>
                      <a:pt x="863" y="1001"/>
                    </a:lnTo>
                    <a:lnTo>
                      <a:pt x="862" y="1013"/>
                    </a:lnTo>
                    <a:lnTo>
                      <a:pt x="859" y="1021"/>
                    </a:lnTo>
                    <a:lnTo>
                      <a:pt x="841" y="1009"/>
                    </a:lnTo>
                    <a:lnTo>
                      <a:pt x="820" y="994"/>
                    </a:lnTo>
                    <a:lnTo>
                      <a:pt x="800" y="980"/>
                    </a:lnTo>
                    <a:lnTo>
                      <a:pt x="778" y="968"/>
                    </a:lnTo>
                    <a:lnTo>
                      <a:pt x="757" y="956"/>
                    </a:lnTo>
                    <a:lnTo>
                      <a:pt x="734" y="947"/>
                    </a:lnTo>
                    <a:lnTo>
                      <a:pt x="712" y="942"/>
                    </a:lnTo>
                    <a:lnTo>
                      <a:pt x="691" y="941"/>
                    </a:lnTo>
                    <a:lnTo>
                      <a:pt x="716" y="951"/>
                    </a:lnTo>
                    <a:lnTo>
                      <a:pt x="737" y="962"/>
                    </a:lnTo>
                    <a:lnTo>
                      <a:pt x="759" y="972"/>
                    </a:lnTo>
                    <a:lnTo>
                      <a:pt x="778" y="983"/>
                    </a:lnTo>
                    <a:lnTo>
                      <a:pt x="797" y="995"/>
                    </a:lnTo>
                    <a:lnTo>
                      <a:pt x="818" y="1008"/>
                    </a:lnTo>
                    <a:lnTo>
                      <a:pt x="838" y="1022"/>
                    </a:lnTo>
                    <a:lnTo>
                      <a:pt x="861" y="1039"/>
                    </a:lnTo>
                    <a:lnTo>
                      <a:pt x="860" y="1045"/>
                    </a:lnTo>
                    <a:lnTo>
                      <a:pt x="860" y="1051"/>
                    </a:lnTo>
                    <a:lnTo>
                      <a:pt x="860" y="1058"/>
                    </a:lnTo>
                    <a:lnTo>
                      <a:pt x="860" y="1063"/>
                    </a:lnTo>
                    <a:lnTo>
                      <a:pt x="855" y="1067"/>
                    </a:lnTo>
                    <a:lnTo>
                      <a:pt x="853" y="1068"/>
                    </a:lnTo>
                    <a:lnTo>
                      <a:pt x="852" y="1068"/>
                    </a:lnTo>
                    <a:lnTo>
                      <a:pt x="851" y="1068"/>
                    </a:lnTo>
                    <a:close/>
                  </a:path>
                </a:pathLst>
              </a:custGeom>
              <a:solidFill>
                <a:srgbClr val="EDE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70"/>
              <p:cNvSpPr>
                <a:spLocks/>
              </p:cNvSpPr>
              <p:nvPr/>
            </p:nvSpPr>
            <p:spPr bwMode="auto">
              <a:xfrm>
                <a:off x="1453" y="4076"/>
                <a:ext cx="16" cy="12"/>
              </a:xfrm>
              <a:custGeom>
                <a:avLst/>
                <a:gdLst>
                  <a:gd name="T0" fmla="*/ 2 w 48"/>
                  <a:gd name="T1" fmla="*/ 1 h 36"/>
                  <a:gd name="T2" fmla="*/ 1 w 48"/>
                  <a:gd name="T3" fmla="*/ 1 h 36"/>
                  <a:gd name="T4" fmla="*/ 1 w 48"/>
                  <a:gd name="T5" fmla="*/ 1 h 36"/>
                  <a:gd name="T6" fmla="*/ 1 w 48"/>
                  <a:gd name="T7" fmla="*/ 1 h 36"/>
                  <a:gd name="T8" fmla="*/ 1 w 48"/>
                  <a:gd name="T9" fmla="*/ 1 h 36"/>
                  <a:gd name="T10" fmla="*/ 1 w 48"/>
                  <a:gd name="T11" fmla="*/ 1 h 36"/>
                  <a:gd name="T12" fmla="*/ 0 w 48"/>
                  <a:gd name="T13" fmla="*/ 1 h 36"/>
                  <a:gd name="T14" fmla="*/ 0 w 48"/>
                  <a:gd name="T15" fmla="*/ 0 h 36"/>
                  <a:gd name="T16" fmla="*/ 0 w 48"/>
                  <a:gd name="T17" fmla="*/ 0 h 36"/>
                  <a:gd name="T18" fmla="*/ 0 w 48"/>
                  <a:gd name="T19" fmla="*/ 0 h 36"/>
                  <a:gd name="T20" fmla="*/ 0 w 48"/>
                  <a:gd name="T21" fmla="*/ 0 h 36"/>
                  <a:gd name="T22" fmla="*/ 0 w 48"/>
                  <a:gd name="T23" fmla="*/ 0 h 36"/>
                  <a:gd name="T24" fmla="*/ 0 w 48"/>
                  <a:gd name="T25" fmla="*/ 0 h 36"/>
                  <a:gd name="T26" fmla="*/ 0 w 48"/>
                  <a:gd name="T27" fmla="*/ 0 h 36"/>
                  <a:gd name="T28" fmla="*/ 0 w 48"/>
                  <a:gd name="T29" fmla="*/ 0 h 36"/>
                  <a:gd name="T30" fmla="*/ 0 w 48"/>
                  <a:gd name="T31" fmla="*/ 0 h 36"/>
                  <a:gd name="T32" fmla="*/ 0 w 48"/>
                  <a:gd name="T33" fmla="*/ 0 h 36"/>
                  <a:gd name="T34" fmla="*/ 0 w 48"/>
                  <a:gd name="T35" fmla="*/ 0 h 36"/>
                  <a:gd name="T36" fmla="*/ 1 w 48"/>
                  <a:gd name="T37" fmla="*/ 0 h 36"/>
                  <a:gd name="T38" fmla="*/ 1 w 48"/>
                  <a:gd name="T39" fmla="*/ 0 h 36"/>
                  <a:gd name="T40" fmla="*/ 1 w 48"/>
                  <a:gd name="T41" fmla="*/ 0 h 36"/>
                  <a:gd name="T42" fmla="*/ 1 w 48"/>
                  <a:gd name="T43" fmla="*/ 1 h 36"/>
                  <a:gd name="T44" fmla="*/ 2 w 48"/>
                  <a:gd name="T45" fmla="*/ 1 h 36"/>
                  <a:gd name="T46" fmla="*/ 2 w 48"/>
                  <a:gd name="T47" fmla="*/ 1 h 36"/>
                  <a:gd name="T48" fmla="*/ 2 w 48"/>
                  <a:gd name="T49" fmla="*/ 1 h 36"/>
                  <a:gd name="T50" fmla="*/ 2 w 48"/>
                  <a:gd name="T51" fmla="*/ 1 h 36"/>
                  <a:gd name="T52" fmla="*/ 2 w 48"/>
                  <a:gd name="T53" fmla="*/ 1 h 36"/>
                  <a:gd name="T54" fmla="*/ 2 w 48"/>
                  <a:gd name="T55" fmla="*/ 1 h 36"/>
                  <a:gd name="T56" fmla="*/ 2 w 48"/>
                  <a:gd name="T57" fmla="*/ 1 h 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"/>
                  <a:gd name="T88" fmla="*/ 0 h 36"/>
                  <a:gd name="T89" fmla="*/ 48 w 48"/>
                  <a:gd name="T90" fmla="*/ 36 h 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" h="36">
                    <a:moveTo>
                      <a:pt x="43" y="35"/>
                    </a:moveTo>
                    <a:lnTo>
                      <a:pt x="37" y="31"/>
                    </a:lnTo>
                    <a:lnTo>
                      <a:pt x="32" y="26"/>
                    </a:lnTo>
                    <a:lnTo>
                      <a:pt x="26" y="23"/>
                    </a:lnTo>
                    <a:lnTo>
                      <a:pt x="22" y="19"/>
                    </a:lnTo>
                    <a:lnTo>
                      <a:pt x="16" y="17"/>
                    </a:lnTo>
                    <a:lnTo>
                      <a:pt x="11" y="15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16" y="6"/>
                    </a:lnTo>
                    <a:lnTo>
                      <a:pt x="22" y="9"/>
                    </a:lnTo>
                    <a:lnTo>
                      <a:pt x="28" y="12"/>
                    </a:lnTo>
                    <a:lnTo>
                      <a:pt x="35" y="18"/>
                    </a:lnTo>
                    <a:lnTo>
                      <a:pt x="41" y="24"/>
                    </a:lnTo>
                    <a:lnTo>
                      <a:pt x="45" y="29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43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71"/>
              <p:cNvSpPr>
                <a:spLocks/>
              </p:cNvSpPr>
              <p:nvPr/>
            </p:nvSpPr>
            <p:spPr bwMode="auto">
              <a:xfrm>
                <a:off x="1447" y="4050"/>
                <a:ext cx="97" cy="37"/>
              </a:xfrm>
              <a:custGeom>
                <a:avLst/>
                <a:gdLst>
                  <a:gd name="T0" fmla="*/ 7 w 291"/>
                  <a:gd name="T1" fmla="*/ 4 h 112"/>
                  <a:gd name="T2" fmla="*/ 7 w 291"/>
                  <a:gd name="T3" fmla="*/ 4 h 112"/>
                  <a:gd name="T4" fmla="*/ 7 w 291"/>
                  <a:gd name="T5" fmla="*/ 4 h 112"/>
                  <a:gd name="T6" fmla="*/ 7 w 291"/>
                  <a:gd name="T7" fmla="*/ 4 h 112"/>
                  <a:gd name="T8" fmla="*/ 6 w 291"/>
                  <a:gd name="T9" fmla="*/ 4 h 112"/>
                  <a:gd name="T10" fmla="*/ 6 w 291"/>
                  <a:gd name="T11" fmla="*/ 4 h 112"/>
                  <a:gd name="T12" fmla="*/ 6 w 291"/>
                  <a:gd name="T13" fmla="*/ 4 h 112"/>
                  <a:gd name="T14" fmla="*/ 6 w 291"/>
                  <a:gd name="T15" fmla="*/ 4 h 112"/>
                  <a:gd name="T16" fmla="*/ 5 w 291"/>
                  <a:gd name="T17" fmla="*/ 3 h 112"/>
                  <a:gd name="T18" fmla="*/ 5 w 291"/>
                  <a:gd name="T19" fmla="*/ 3 h 112"/>
                  <a:gd name="T20" fmla="*/ 4 w 291"/>
                  <a:gd name="T21" fmla="*/ 2 h 112"/>
                  <a:gd name="T22" fmla="*/ 4 w 291"/>
                  <a:gd name="T23" fmla="*/ 2 h 112"/>
                  <a:gd name="T24" fmla="*/ 3 w 291"/>
                  <a:gd name="T25" fmla="*/ 1 h 112"/>
                  <a:gd name="T26" fmla="*/ 2 w 291"/>
                  <a:gd name="T27" fmla="*/ 1 h 112"/>
                  <a:gd name="T28" fmla="*/ 2 w 291"/>
                  <a:gd name="T29" fmla="*/ 1 h 112"/>
                  <a:gd name="T30" fmla="*/ 1 w 291"/>
                  <a:gd name="T31" fmla="*/ 0 h 112"/>
                  <a:gd name="T32" fmla="*/ 0 w 291"/>
                  <a:gd name="T33" fmla="*/ 0 h 112"/>
                  <a:gd name="T34" fmla="*/ 0 w 291"/>
                  <a:gd name="T35" fmla="*/ 0 h 112"/>
                  <a:gd name="T36" fmla="*/ 0 w 291"/>
                  <a:gd name="T37" fmla="*/ 0 h 112"/>
                  <a:gd name="T38" fmla="*/ 0 w 291"/>
                  <a:gd name="T39" fmla="*/ 0 h 112"/>
                  <a:gd name="T40" fmla="*/ 0 w 291"/>
                  <a:gd name="T41" fmla="*/ 0 h 112"/>
                  <a:gd name="T42" fmla="*/ 1 w 291"/>
                  <a:gd name="T43" fmla="*/ 0 h 112"/>
                  <a:gd name="T44" fmla="*/ 2 w 291"/>
                  <a:gd name="T45" fmla="*/ 0 h 112"/>
                  <a:gd name="T46" fmla="*/ 3 w 291"/>
                  <a:gd name="T47" fmla="*/ 1 h 112"/>
                  <a:gd name="T48" fmla="*/ 4 w 291"/>
                  <a:gd name="T49" fmla="*/ 1 h 112"/>
                  <a:gd name="T50" fmla="*/ 4 w 291"/>
                  <a:gd name="T51" fmla="*/ 2 h 112"/>
                  <a:gd name="T52" fmla="*/ 5 w 291"/>
                  <a:gd name="T53" fmla="*/ 2 h 112"/>
                  <a:gd name="T54" fmla="*/ 6 w 291"/>
                  <a:gd name="T55" fmla="*/ 3 h 112"/>
                  <a:gd name="T56" fmla="*/ 7 w 291"/>
                  <a:gd name="T57" fmla="*/ 4 h 112"/>
                  <a:gd name="T58" fmla="*/ 7 w 291"/>
                  <a:gd name="T59" fmla="*/ 4 h 112"/>
                  <a:gd name="T60" fmla="*/ 8 w 291"/>
                  <a:gd name="T61" fmla="*/ 4 h 112"/>
                  <a:gd name="T62" fmla="*/ 8 w 291"/>
                  <a:gd name="T63" fmla="*/ 4 h 112"/>
                  <a:gd name="T64" fmla="*/ 9 w 291"/>
                  <a:gd name="T65" fmla="*/ 4 h 112"/>
                  <a:gd name="T66" fmla="*/ 9 w 291"/>
                  <a:gd name="T67" fmla="*/ 4 h 112"/>
                  <a:gd name="T68" fmla="*/ 10 w 291"/>
                  <a:gd name="T69" fmla="*/ 4 h 112"/>
                  <a:gd name="T70" fmla="*/ 10 w 291"/>
                  <a:gd name="T71" fmla="*/ 4 h 112"/>
                  <a:gd name="T72" fmla="*/ 11 w 291"/>
                  <a:gd name="T73" fmla="*/ 4 h 112"/>
                  <a:gd name="T74" fmla="*/ 10 w 291"/>
                  <a:gd name="T75" fmla="*/ 4 h 112"/>
                  <a:gd name="T76" fmla="*/ 10 w 291"/>
                  <a:gd name="T77" fmla="*/ 4 h 112"/>
                  <a:gd name="T78" fmla="*/ 10 w 291"/>
                  <a:gd name="T79" fmla="*/ 4 h 112"/>
                  <a:gd name="T80" fmla="*/ 9 w 291"/>
                  <a:gd name="T81" fmla="*/ 4 h 112"/>
                  <a:gd name="T82" fmla="*/ 9 w 291"/>
                  <a:gd name="T83" fmla="*/ 4 h 112"/>
                  <a:gd name="T84" fmla="*/ 8 w 291"/>
                  <a:gd name="T85" fmla="*/ 4 h 112"/>
                  <a:gd name="T86" fmla="*/ 8 w 291"/>
                  <a:gd name="T87" fmla="*/ 4 h 112"/>
                  <a:gd name="T88" fmla="*/ 7 w 291"/>
                  <a:gd name="T89" fmla="*/ 4 h 1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1"/>
                  <a:gd name="T136" fmla="*/ 0 h 112"/>
                  <a:gd name="T137" fmla="*/ 291 w 291"/>
                  <a:gd name="T138" fmla="*/ 112 h 1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1" h="112">
                    <a:moveTo>
                      <a:pt x="202" y="112"/>
                    </a:moveTo>
                    <a:lnTo>
                      <a:pt x="193" y="109"/>
                    </a:lnTo>
                    <a:lnTo>
                      <a:pt x="185" y="108"/>
                    </a:lnTo>
                    <a:lnTo>
                      <a:pt x="178" y="106"/>
                    </a:lnTo>
                    <a:lnTo>
                      <a:pt x="171" y="104"/>
                    </a:lnTo>
                    <a:lnTo>
                      <a:pt x="166" y="102"/>
                    </a:lnTo>
                    <a:lnTo>
                      <a:pt x="160" y="99"/>
                    </a:lnTo>
                    <a:lnTo>
                      <a:pt x="153" y="96"/>
                    </a:lnTo>
                    <a:lnTo>
                      <a:pt x="148" y="92"/>
                    </a:lnTo>
                    <a:lnTo>
                      <a:pt x="128" y="74"/>
                    </a:lnTo>
                    <a:lnTo>
                      <a:pt x="111" y="58"/>
                    </a:lnTo>
                    <a:lnTo>
                      <a:pt x="95" y="46"/>
                    </a:lnTo>
                    <a:lnTo>
                      <a:pt x="79" y="34"/>
                    </a:lnTo>
                    <a:lnTo>
                      <a:pt x="62" y="24"/>
                    </a:lnTo>
                    <a:lnTo>
                      <a:pt x="44" y="17"/>
                    </a:lnTo>
                    <a:lnTo>
                      <a:pt x="24" y="1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8" y="0"/>
                    </a:lnTo>
                    <a:lnTo>
                      <a:pt x="52" y="6"/>
                    </a:lnTo>
                    <a:lnTo>
                      <a:pt x="74" y="17"/>
                    </a:lnTo>
                    <a:lnTo>
                      <a:pt x="95" y="32"/>
                    </a:lnTo>
                    <a:lnTo>
                      <a:pt x="116" y="48"/>
                    </a:lnTo>
                    <a:lnTo>
                      <a:pt x="136" y="65"/>
                    </a:lnTo>
                    <a:lnTo>
                      <a:pt x="158" y="82"/>
                    </a:lnTo>
                    <a:lnTo>
                      <a:pt x="181" y="96"/>
                    </a:lnTo>
                    <a:lnTo>
                      <a:pt x="193" y="97"/>
                    </a:lnTo>
                    <a:lnTo>
                      <a:pt x="207" y="98"/>
                    </a:lnTo>
                    <a:lnTo>
                      <a:pt x="220" y="98"/>
                    </a:lnTo>
                    <a:lnTo>
                      <a:pt x="234" y="98"/>
                    </a:lnTo>
                    <a:lnTo>
                      <a:pt x="248" y="98"/>
                    </a:lnTo>
                    <a:lnTo>
                      <a:pt x="262" y="97"/>
                    </a:lnTo>
                    <a:lnTo>
                      <a:pt x="276" y="97"/>
                    </a:lnTo>
                    <a:lnTo>
                      <a:pt x="291" y="96"/>
                    </a:lnTo>
                    <a:lnTo>
                      <a:pt x="280" y="99"/>
                    </a:lnTo>
                    <a:lnTo>
                      <a:pt x="268" y="102"/>
                    </a:lnTo>
                    <a:lnTo>
                      <a:pt x="257" y="105"/>
                    </a:lnTo>
                    <a:lnTo>
                      <a:pt x="245" y="107"/>
                    </a:lnTo>
                    <a:lnTo>
                      <a:pt x="234" y="108"/>
                    </a:lnTo>
                    <a:lnTo>
                      <a:pt x="224" y="111"/>
                    </a:lnTo>
                    <a:lnTo>
                      <a:pt x="212" y="111"/>
                    </a:lnTo>
                    <a:lnTo>
                      <a:pt x="202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72"/>
              <p:cNvSpPr>
                <a:spLocks/>
              </p:cNvSpPr>
              <p:nvPr/>
            </p:nvSpPr>
            <p:spPr bwMode="auto">
              <a:xfrm>
                <a:off x="1162" y="4048"/>
                <a:ext cx="77" cy="28"/>
              </a:xfrm>
              <a:custGeom>
                <a:avLst/>
                <a:gdLst>
                  <a:gd name="T0" fmla="*/ 1 w 232"/>
                  <a:gd name="T1" fmla="*/ 3 h 83"/>
                  <a:gd name="T2" fmla="*/ 0 w 232"/>
                  <a:gd name="T3" fmla="*/ 3 h 83"/>
                  <a:gd name="T4" fmla="*/ 0 w 232"/>
                  <a:gd name="T5" fmla="*/ 3 h 83"/>
                  <a:gd name="T6" fmla="*/ 0 w 232"/>
                  <a:gd name="T7" fmla="*/ 3 h 83"/>
                  <a:gd name="T8" fmla="*/ 0 w 232"/>
                  <a:gd name="T9" fmla="*/ 3 h 83"/>
                  <a:gd name="T10" fmla="*/ 0 w 232"/>
                  <a:gd name="T11" fmla="*/ 3 h 83"/>
                  <a:gd name="T12" fmla="*/ 1 w 232"/>
                  <a:gd name="T13" fmla="*/ 3 h 83"/>
                  <a:gd name="T14" fmla="*/ 1 w 232"/>
                  <a:gd name="T15" fmla="*/ 3 h 83"/>
                  <a:gd name="T16" fmla="*/ 2 w 232"/>
                  <a:gd name="T17" fmla="*/ 3 h 83"/>
                  <a:gd name="T18" fmla="*/ 2 w 232"/>
                  <a:gd name="T19" fmla="*/ 3 h 83"/>
                  <a:gd name="T20" fmla="*/ 3 w 232"/>
                  <a:gd name="T21" fmla="*/ 3 h 83"/>
                  <a:gd name="T22" fmla="*/ 3 w 232"/>
                  <a:gd name="T23" fmla="*/ 3 h 83"/>
                  <a:gd name="T24" fmla="*/ 4 w 232"/>
                  <a:gd name="T25" fmla="*/ 3 h 83"/>
                  <a:gd name="T26" fmla="*/ 4 w 232"/>
                  <a:gd name="T27" fmla="*/ 2 h 83"/>
                  <a:gd name="T28" fmla="*/ 5 w 232"/>
                  <a:gd name="T29" fmla="*/ 2 h 83"/>
                  <a:gd name="T30" fmla="*/ 5 w 232"/>
                  <a:gd name="T31" fmla="*/ 1 h 83"/>
                  <a:gd name="T32" fmla="*/ 6 w 232"/>
                  <a:gd name="T33" fmla="*/ 1 h 83"/>
                  <a:gd name="T34" fmla="*/ 7 w 232"/>
                  <a:gd name="T35" fmla="*/ 0 h 83"/>
                  <a:gd name="T36" fmla="*/ 8 w 232"/>
                  <a:gd name="T37" fmla="*/ 0 h 83"/>
                  <a:gd name="T38" fmla="*/ 8 w 232"/>
                  <a:gd name="T39" fmla="*/ 0 h 83"/>
                  <a:gd name="T40" fmla="*/ 9 w 232"/>
                  <a:gd name="T41" fmla="*/ 0 h 83"/>
                  <a:gd name="T42" fmla="*/ 9 w 232"/>
                  <a:gd name="T43" fmla="*/ 0 h 83"/>
                  <a:gd name="T44" fmla="*/ 9 w 232"/>
                  <a:gd name="T45" fmla="*/ 0 h 83"/>
                  <a:gd name="T46" fmla="*/ 9 w 232"/>
                  <a:gd name="T47" fmla="*/ 0 h 83"/>
                  <a:gd name="T48" fmla="*/ 9 w 232"/>
                  <a:gd name="T49" fmla="*/ 0 h 83"/>
                  <a:gd name="T50" fmla="*/ 8 w 232"/>
                  <a:gd name="T51" fmla="*/ 0 h 83"/>
                  <a:gd name="T52" fmla="*/ 7 w 232"/>
                  <a:gd name="T53" fmla="*/ 1 h 83"/>
                  <a:gd name="T54" fmla="*/ 7 w 232"/>
                  <a:gd name="T55" fmla="*/ 1 h 83"/>
                  <a:gd name="T56" fmla="*/ 6 w 232"/>
                  <a:gd name="T57" fmla="*/ 1 h 83"/>
                  <a:gd name="T58" fmla="*/ 6 w 232"/>
                  <a:gd name="T59" fmla="*/ 2 h 83"/>
                  <a:gd name="T60" fmla="*/ 5 w 232"/>
                  <a:gd name="T61" fmla="*/ 2 h 83"/>
                  <a:gd name="T62" fmla="*/ 5 w 232"/>
                  <a:gd name="T63" fmla="*/ 2 h 83"/>
                  <a:gd name="T64" fmla="*/ 4 w 232"/>
                  <a:gd name="T65" fmla="*/ 3 h 83"/>
                  <a:gd name="T66" fmla="*/ 4 w 232"/>
                  <a:gd name="T67" fmla="*/ 3 h 83"/>
                  <a:gd name="T68" fmla="*/ 3 w 232"/>
                  <a:gd name="T69" fmla="*/ 3 h 83"/>
                  <a:gd name="T70" fmla="*/ 3 w 232"/>
                  <a:gd name="T71" fmla="*/ 3 h 83"/>
                  <a:gd name="T72" fmla="*/ 2 w 232"/>
                  <a:gd name="T73" fmla="*/ 3 h 83"/>
                  <a:gd name="T74" fmla="*/ 2 w 232"/>
                  <a:gd name="T75" fmla="*/ 3 h 83"/>
                  <a:gd name="T76" fmla="*/ 1 w 232"/>
                  <a:gd name="T77" fmla="*/ 3 h 83"/>
                  <a:gd name="T78" fmla="*/ 1 w 232"/>
                  <a:gd name="T79" fmla="*/ 3 h 83"/>
                  <a:gd name="T80" fmla="*/ 1 w 232"/>
                  <a:gd name="T81" fmla="*/ 3 h 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2"/>
                  <a:gd name="T124" fmla="*/ 0 h 83"/>
                  <a:gd name="T125" fmla="*/ 232 w 232"/>
                  <a:gd name="T126" fmla="*/ 83 h 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2" h="83">
                    <a:moveTo>
                      <a:pt x="17" y="82"/>
                    </a:moveTo>
                    <a:lnTo>
                      <a:pt x="12" y="82"/>
                    </a:lnTo>
                    <a:lnTo>
                      <a:pt x="9" y="80"/>
                    </a:lnTo>
                    <a:lnTo>
                      <a:pt x="4" y="80"/>
                    </a:lnTo>
                    <a:lnTo>
                      <a:pt x="0" y="79"/>
                    </a:lnTo>
                    <a:lnTo>
                      <a:pt x="7" y="76"/>
                    </a:lnTo>
                    <a:lnTo>
                      <a:pt x="19" y="75"/>
                    </a:lnTo>
                    <a:lnTo>
                      <a:pt x="30" y="74"/>
                    </a:lnTo>
                    <a:lnTo>
                      <a:pt x="44" y="72"/>
                    </a:lnTo>
                    <a:lnTo>
                      <a:pt x="59" y="71"/>
                    </a:lnTo>
                    <a:lnTo>
                      <a:pt x="72" y="70"/>
                    </a:lnTo>
                    <a:lnTo>
                      <a:pt x="86" y="69"/>
                    </a:lnTo>
                    <a:lnTo>
                      <a:pt x="98" y="67"/>
                    </a:lnTo>
                    <a:lnTo>
                      <a:pt x="110" y="59"/>
                    </a:lnTo>
                    <a:lnTo>
                      <a:pt x="126" y="49"/>
                    </a:lnTo>
                    <a:lnTo>
                      <a:pt x="145" y="36"/>
                    </a:lnTo>
                    <a:lnTo>
                      <a:pt x="166" y="22"/>
                    </a:lnTo>
                    <a:lnTo>
                      <a:pt x="185" y="11"/>
                    </a:lnTo>
                    <a:lnTo>
                      <a:pt x="204" y="3"/>
                    </a:lnTo>
                    <a:lnTo>
                      <a:pt x="220" y="0"/>
                    </a:lnTo>
                    <a:lnTo>
                      <a:pt x="232" y="2"/>
                    </a:lnTo>
                    <a:lnTo>
                      <a:pt x="232" y="3"/>
                    </a:lnTo>
                    <a:lnTo>
                      <a:pt x="232" y="4"/>
                    </a:lnTo>
                    <a:lnTo>
                      <a:pt x="232" y="5"/>
                    </a:lnTo>
                    <a:lnTo>
                      <a:pt x="232" y="6"/>
                    </a:lnTo>
                    <a:lnTo>
                      <a:pt x="213" y="13"/>
                    </a:lnTo>
                    <a:lnTo>
                      <a:pt x="197" y="20"/>
                    </a:lnTo>
                    <a:lnTo>
                      <a:pt x="184" y="27"/>
                    </a:lnTo>
                    <a:lnTo>
                      <a:pt x="169" y="35"/>
                    </a:lnTo>
                    <a:lnTo>
                      <a:pt x="156" y="44"/>
                    </a:lnTo>
                    <a:lnTo>
                      <a:pt x="143" y="53"/>
                    </a:lnTo>
                    <a:lnTo>
                      <a:pt x="128" y="64"/>
                    </a:lnTo>
                    <a:lnTo>
                      <a:pt x="113" y="76"/>
                    </a:lnTo>
                    <a:lnTo>
                      <a:pt x="101" y="79"/>
                    </a:lnTo>
                    <a:lnTo>
                      <a:pt x="88" y="82"/>
                    </a:lnTo>
                    <a:lnTo>
                      <a:pt x="76" y="83"/>
                    </a:lnTo>
                    <a:lnTo>
                      <a:pt x="64" y="83"/>
                    </a:lnTo>
                    <a:lnTo>
                      <a:pt x="52" y="83"/>
                    </a:lnTo>
                    <a:lnTo>
                      <a:pt x="40" y="82"/>
                    </a:lnTo>
                    <a:lnTo>
                      <a:pt x="28" y="82"/>
                    </a:lnTo>
                    <a:lnTo>
                      <a:pt x="17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173"/>
              <p:cNvSpPr>
                <a:spLocks/>
              </p:cNvSpPr>
              <p:nvPr/>
            </p:nvSpPr>
            <p:spPr bwMode="auto">
              <a:xfrm>
                <a:off x="1446" y="4036"/>
                <a:ext cx="94" cy="30"/>
              </a:xfrm>
              <a:custGeom>
                <a:avLst/>
                <a:gdLst>
                  <a:gd name="T0" fmla="*/ 7 w 284"/>
                  <a:gd name="T1" fmla="*/ 3 h 92"/>
                  <a:gd name="T2" fmla="*/ 7 w 284"/>
                  <a:gd name="T3" fmla="*/ 3 h 92"/>
                  <a:gd name="T4" fmla="*/ 6 w 284"/>
                  <a:gd name="T5" fmla="*/ 3 h 92"/>
                  <a:gd name="T6" fmla="*/ 6 w 284"/>
                  <a:gd name="T7" fmla="*/ 3 h 92"/>
                  <a:gd name="T8" fmla="*/ 5 w 284"/>
                  <a:gd name="T9" fmla="*/ 2 h 92"/>
                  <a:gd name="T10" fmla="*/ 5 w 284"/>
                  <a:gd name="T11" fmla="*/ 2 h 92"/>
                  <a:gd name="T12" fmla="*/ 5 w 284"/>
                  <a:gd name="T13" fmla="*/ 2 h 92"/>
                  <a:gd name="T14" fmla="*/ 4 w 284"/>
                  <a:gd name="T15" fmla="*/ 2 h 92"/>
                  <a:gd name="T16" fmla="*/ 4 w 284"/>
                  <a:gd name="T17" fmla="*/ 1 h 92"/>
                  <a:gd name="T18" fmla="*/ 3 w 284"/>
                  <a:gd name="T19" fmla="*/ 1 h 92"/>
                  <a:gd name="T20" fmla="*/ 3 w 284"/>
                  <a:gd name="T21" fmla="*/ 1 h 92"/>
                  <a:gd name="T22" fmla="*/ 2 w 284"/>
                  <a:gd name="T23" fmla="*/ 1 h 92"/>
                  <a:gd name="T24" fmla="*/ 2 w 284"/>
                  <a:gd name="T25" fmla="*/ 1 h 92"/>
                  <a:gd name="T26" fmla="*/ 1 w 284"/>
                  <a:gd name="T27" fmla="*/ 1 h 92"/>
                  <a:gd name="T28" fmla="*/ 1 w 284"/>
                  <a:gd name="T29" fmla="*/ 0 h 92"/>
                  <a:gd name="T30" fmla="*/ 1 w 284"/>
                  <a:gd name="T31" fmla="*/ 0 h 92"/>
                  <a:gd name="T32" fmla="*/ 0 w 284"/>
                  <a:gd name="T33" fmla="*/ 0 h 92"/>
                  <a:gd name="T34" fmla="*/ 0 w 284"/>
                  <a:gd name="T35" fmla="*/ 0 h 92"/>
                  <a:gd name="T36" fmla="*/ 0 w 284"/>
                  <a:gd name="T37" fmla="*/ 0 h 92"/>
                  <a:gd name="T38" fmla="*/ 0 w 284"/>
                  <a:gd name="T39" fmla="*/ 0 h 92"/>
                  <a:gd name="T40" fmla="*/ 0 w 284"/>
                  <a:gd name="T41" fmla="*/ 0 h 92"/>
                  <a:gd name="T42" fmla="*/ 1 w 284"/>
                  <a:gd name="T43" fmla="*/ 0 h 92"/>
                  <a:gd name="T44" fmla="*/ 1 w 284"/>
                  <a:gd name="T45" fmla="*/ 0 h 92"/>
                  <a:gd name="T46" fmla="*/ 2 w 284"/>
                  <a:gd name="T47" fmla="*/ 0 h 92"/>
                  <a:gd name="T48" fmla="*/ 3 w 284"/>
                  <a:gd name="T49" fmla="*/ 0 h 92"/>
                  <a:gd name="T50" fmla="*/ 3 w 284"/>
                  <a:gd name="T51" fmla="*/ 1 h 92"/>
                  <a:gd name="T52" fmla="*/ 4 w 284"/>
                  <a:gd name="T53" fmla="*/ 1 h 92"/>
                  <a:gd name="T54" fmla="*/ 4 w 284"/>
                  <a:gd name="T55" fmla="*/ 1 h 92"/>
                  <a:gd name="T56" fmla="*/ 5 w 284"/>
                  <a:gd name="T57" fmla="*/ 2 h 92"/>
                  <a:gd name="T58" fmla="*/ 5 w 284"/>
                  <a:gd name="T59" fmla="*/ 2 h 92"/>
                  <a:gd name="T60" fmla="*/ 5 w 284"/>
                  <a:gd name="T61" fmla="*/ 2 h 92"/>
                  <a:gd name="T62" fmla="*/ 5 w 284"/>
                  <a:gd name="T63" fmla="*/ 2 h 92"/>
                  <a:gd name="T64" fmla="*/ 5 w 284"/>
                  <a:gd name="T65" fmla="*/ 2 h 92"/>
                  <a:gd name="T66" fmla="*/ 5 w 284"/>
                  <a:gd name="T67" fmla="*/ 2 h 92"/>
                  <a:gd name="T68" fmla="*/ 5 w 284"/>
                  <a:gd name="T69" fmla="*/ 2 h 92"/>
                  <a:gd name="T70" fmla="*/ 6 w 284"/>
                  <a:gd name="T71" fmla="*/ 2 h 92"/>
                  <a:gd name="T72" fmla="*/ 6 w 284"/>
                  <a:gd name="T73" fmla="*/ 2 h 92"/>
                  <a:gd name="T74" fmla="*/ 6 w 284"/>
                  <a:gd name="T75" fmla="*/ 2 h 92"/>
                  <a:gd name="T76" fmla="*/ 7 w 284"/>
                  <a:gd name="T77" fmla="*/ 3 h 92"/>
                  <a:gd name="T78" fmla="*/ 7 w 284"/>
                  <a:gd name="T79" fmla="*/ 3 h 92"/>
                  <a:gd name="T80" fmla="*/ 7 w 284"/>
                  <a:gd name="T81" fmla="*/ 3 h 92"/>
                  <a:gd name="T82" fmla="*/ 8 w 284"/>
                  <a:gd name="T83" fmla="*/ 3 h 92"/>
                  <a:gd name="T84" fmla="*/ 8 w 284"/>
                  <a:gd name="T85" fmla="*/ 3 h 92"/>
                  <a:gd name="T86" fmla="*/ 8 w 284"/>
                  <a:gd name="T87" fmla="*/ 3 h 92"/>
                  <a:gd name="T88" fmla="*/ 9 w 284"/>
                  <a:gd name="T89" fmla="*/ 3 h 92"/>
                  <a:gd name="T90" fmla="*/ 9 w 284"/>
                  <a:gd name="T91" fmla="*/ 3 h 92"/>
                  <a:gd name="T92" fmla="*/ 10 w 284"/>
                  <a:gd name="T93" fmla="*/ 3 h 92"/>
                  <a:gd name="T94" fmla="*/ 10 w 284"/>
                  <a:gd name="T95" fmla="*/ 3 h 92"/>
                  <a:gd name="T96" fmla="*/ 10 w 284"/>
                  <a:gd name="T97" fmla="*/ 3 h 92"/>
                  <a:gd name="T98" fmla="*/ 10 w 284"/>
                  <a:gd name="T99" fmla="*/ 3 h 92"/>
                  <a:gd name="T100" fmla="*/ 10 w 284"/>
                  <a:gd name="T101" fmla="*/ 3 h 92"/>
                  <a:gd name="T102" fmla="*/ 9 w 284"/>
                  <a:gd name="T103" fmla="*/ 3 h 92"/>
                  <a:gd name="T104" fmla="*/ 9 w 284"/>
                  <a:gd name="T105" fmla="*/ 3 h 92"/>
                  <a:gd name="T106" fmla="*/ 8 w 284"/>
                  <a:gd name="T107" fmla="*/ 3 h 92"/>
                  <a:gd name="T108" fmla="*/ 8 w 284"/>
                  <a:gd name="T109" fmla="*/ 3 h 92"/>
                  <a:gd name="T110" fmla="*/ 7 w 284"/>
                  <a:gd name="T111" fmla="*/ 3 h 92"/>
                  <a:gd name="T112" fmla="*/ 7 w 284"/>
                  <a:gd name="T113" fmla="*/ 3 h 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4"/>
                  <a:gd name="T172" fmla="*/ 0 h 92"/>
                  <a:gd name="T173" fmla="*/ 284 w 284"/>
                  <a:gd name="T174" fmla="*/ 92 h 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4" h="92">
                    <a:moveTo>
                      <a:pt x="194" y="92"/>
                    </a:moveTo>
                    <a:lnTo>
                      <a:pt x="180" y="88"/>
                    </a:lnTo>
                    <a:lnTo>
                      <a:pt x="168" y="82"/>
                    </a:lnTo>
                    <a:lnTo>
                      <a:pt x="156" y="75"/>
                    </a:lnTo>
                    <a:lnTo>
                      <a:pt x="146" y="68"/>
                    </a:lnTo>
                    <a:lnTo>
                      <a:pt x="136" y="62"/>
                    </a:lnTo>
                    <a:lnTo>
                      <a:pt x="126" y="55"/>
                    </a:lnTo>
                    <a:lnTo>
                      <a:pt x="115" y="47"/>
                    </a:lnTo>
                    <a:lnTo>
                      <a:pt x="105" y="39"/>
                    </a:lnTo>
                    <a:lnTo>
                      <a:pt x="91" y="32"/>
                    </a:lnTo>
                    <a:lnTo>
                      <a:pt x="78" y="25"/>
                    </a:lnTo>
                    <a:lnTo>
                      <a:pt x="65" y="21"/>
                    </a:lnTo>
                    <a:lnTo>
                      <a:pt x="53" y="16"/>
                    </a:lnTo>
                    <a:lnTo>
                      <a:pt x="40" y="14"/>
                    </a:lnTo>
                    <a:lnTo>
                      <a:pt x="28" y="11"/>
                    </a:lnTo>
                    <a:lnTo>
                      <a:pt x="14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9" y="1"/>
                    </a:lnTo>
                    <a:lnTo>
                      <a:pt x="54" y="5"/>
                    </a:lnTo>
                    <a:lnTo>
                      <a:pt x="69" y="8"/>
                    </a:lnTo>
                    <a:lnTo>
                      <a:pt x="83" y="15"/>
                    </a:lnTo>
                    <a:lnTo>
                      <a:pt x="98" y="23"/>
                    </a:lnTo>
                    <a:lnTo>
                      <a:pt x="115" y="32"/>
                    </a:lnTo>
                    <a:lnTo>
                      <a:pt x="134" y="45"/>
                    </a:lnTo>
                    <a:lnTo>
                      <a:pt x="135" y="46"/>
                    </a:lnTo>
                    <a:lnTo>
                      <a:pt x="135" y="47"/>
                    </a:lnTo>
                    <a:lnTo>
                      <a:pt x="135" y="49"/>
                    </a:lnTo>
                    <a:lnTo>
                      <a:pt x="135" y="50"/>
                    </a:lnTo>
                    <a:lnTo>
                      <a:pt x="141" y="53"/>
                    </a:lnTo>
                    <a:lnTo>
                      <a:pt x="149" y="56"/>
                    </a:lnTo>
                    <a:lnTo>
                      <a:pt x="156" y="59"/>
                    </a:lnTo>
                    <a:lnTo>
                      <a:pt x="164" y="64"/>
                    </a:lnTo>
                    <a:lnTo>
                      <a:pt x="171" y="67"/>
                    </a:lnTo>
                    <a:lnTo>
                      <a:pt x="180" y="72"/>
                    </a:lnTo>
                    <a:lnTo>
                      <a:pt x="188" y="75"/>
                    </a:lnTo>
                    <a:lnTo>
                      <a:pt x="197" y="79"/>
                    </a:lnTo>
                    <a:lnTo>
                      <a:pt x="207" y="79"/>
                    </a:lnTo>
                    <a:lnTo>
                      <a:pt x="219" y="79"/>
                    </a:lnTo>
                    <a:lnTo>
                      <a:pt x="229" y="79"/>
                    </a:lnTo>
                    <a:lnTo>
                      <a:pt x="240" y="78"/>
                    </a:lnTo>
                    <a:lnTo>
                      <a:pt x="251" y="78"/>
                    </a:lnTo>
                    <a:lnTo>
                      <a:pt x="262" y="78"/>
                    </a:lnTo>
                    <a:lnTo>
                      <a:pt x="272" y="78"/>
                    </a:lnTo>
                    <a:lnTo>
                      <a:pt x="284" y="78"/>
                    </a:lnTo>
                    <a:lnTo>
                      <a:pt x="276" y="82"/>
                    </a:lnTo>
                    <a:lnTo>
                      <a:pt x="264" y="86"/>
                    </a:lnTo>
                    <a:lnTo>
                      <a:pt x="252" y="88"/>
                    </a:lnTo>
                    <a:lnTo>
                      <a:pt x="239" y="90"/>
                    </a:lnTo>
                    <a:lnTo>
                      <a:pt x="226" y="91"/>
                    </a:lnTo>
                    <a:lnTo>
                      <a:pt x="213" y="92"/>
                    </a:lnTo>
                    <a:lnTo>
                      <a:pt x="203" y="92"/>
                    </a:lnTo>
                    <a:lnTo>
                      <a:pt x="194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74"/>
              <p:cNvSpPr>
                <a:spLocks/>
              </p:cNvSpPr>
              <p:nvPr/>
            </p:nvSpPr>
            <p:spPr bwMode="auto">
              <a:xfrm>
                <a:off x="1098" y="4049"/>
                <a:ext cx="3" cy="9"/>
              </a:xfrm>
              <a:custGeom>
                <a:avLst/>
                <a:gdLst>
                  <a:gd name="T0" fmla="*/ 0 w 10"/>
                  <a:gd name="T1" fmla="*/ 1 h 25"/>
                  <a:gd name="T2" fmla="*/ 0 w 10"/>
                  <a:gd name="T3" fmla="*/ 1 h 25"/>
                  <a:gd name="T4" fmla="*/ 0 w 10"/>
                  <a:gd name="T5" fmla="*/ 0 h 25"/>
                  <a:gd name="T6" fmla="*/ 0 w 10"/>
                  <a:gd name="T7" fmla="*/ 0 h 25"/>
                  <a:gd name="T8" fmla="*/ 0 w 10"/>
                  <a:gd name="T9" fmla="*/ 0 h 25"/>
                  <a:gd name="T10" fmla="*/ 0 w 10"/>
                  <a:gd name="T11" fmla="*/ 0 h 25"/>
                  <a:gd name="T12" fmla="*/ 0 w 10"/>
                  <a:gd name="T13" fmla="*/ 0 h 25"/>
                  <a:gd name="T14" fmla="*/ 0 w 10"/>
                  <a:gd name="T15" fmla="*/ 0 h 25"/>
                  <a:gd name="T16" fmla="*/ 0 w 10"/>
                  <a:gd name="T17" fmla="*/ 0 h 25"/>
                  <a:gd name="T18" fmla="*/ 0 w 10"/>
                  <a:gd name="T19" fmla="*/ 0 h 25"/>
                  <a:gd name="T20" fmla="*/ 0 w 10"/>
                  <a:gd name="T21" fmla="*/ 0 h 25"/>
                  <a:gd name="T22" fmla="*/ 0 w 10"/>
                  <a:gd name="T23" fmla="*/ 1 h 25"/>
                  <a:gd name="T24" fmla="*/ 0 w 10"/>
                  <a:gd name="T25" fmla="*/ 1 h 25"/>
                  <a:gd name="T26" fmla="*/ 0 w 10"/>
                  <a:gd name="T27" fmla="*/ 1 h 25"/>
                  <a:gd name="T28" fmla="*/ 0 w 10"/>
                  <a:gd name="T29" fmla="*/ 1 h 25"/>
                  <a:gd name="T30" fmla="*/ 0 w 10"/>
                  <a:gd name="T31" fmla="*/ 1 h 25"/>
                  <a:gd name="T32" fmla="*/ 0 w 10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5"/>
                  <a:gd name="T53" fmla="*/ 10 w 10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5">
                    <a:moveTo>
                      <a:pt x="6" y="24"/>
                    </a:moveTo>
                    <a:lnTo>
                      <a:pt x="2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10" y="24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75"/>
              <p:cNvSpPr>
                <a:spLocks/>
              </p:cNvSpPr>
              <p:nvPr/>
            </p:nvSpPr>
            <p:spPr bwMode="auto">
              <a:xfrm>
                <a:off x="1605" y="4052"/>
                <a:ext cx="3" cy="5"/>
              </a:xfrm>
              <a:custGeom>
                <a:avLst/>
                <a:gdLst>
                  <a:gd name="T0" fmla="*/ 0 w 10"/>
                  <a:gd name="T1" fmla="*/ 1 h 15"/>
                  <a:gd name="T2" fmla="*/ 0 w 10"/>
                  <a:gd name="T3" fmla="*/ 0 h 15"/>
                  <a:gd name="T4" fmla="*/ 0 w 10"/>
                  <a:gd name="T5" fmla="*/ 0 h 15"/>
                  <a:gd name="T6" fmla="*/ 0 w 10"/>
                  <a:gd name="T7" fmla="*/ 0 h 15"/>
                  <a:gd name="T8" fmla="*/ 0 w 10"/>
                  <a:gd name="T9" fmla="*/ 0 h 15"/>
                  <a:gd name="T10" fmla="*/ 0 w 10"/>
                  <a:gd name="T11" fmla="*/ 0 h 15"/>
                  <a:gd name="T12" fmla="*/ 0 w 10"/>
                  <a:gd name="T13" fmla="*/ 0 h 15"/>
                  <a:gd name="T14" fmla="*/ 0 w 10"/>
                  <a:gd name="T15" fmla="*/ 0 h 15"/>
                  <a:gd name="T16" fmla="*/ 0 w 10"/>
                  <a:gd name="T17" fmla="*/ 0 h 15"/>
                  <a:gd name="T18" fmla="*/ 0 w 10"/>
                  <a:gd name="T19" fmla="*/ 0 h 15"/>
                  <a:gd name="T20" fmla="*/ 0 w 10"/>
                  <a:gd name="T21" fmla="*/ 0 h 15"/>
                  <a:gd name="T22" fmla="*/ 0 w 10"/>
                  <a:gd name="T23" fmla="*/ 0 h 15"/>
                  <a:gd name="T24" fmla="*/ 0 w 10"/>
                  <a:gd name="T25" fmla="*/ 1 h 15"/>
                  <a:gd name="T26" fmla="*/ 0 w 10"/>
                  <a:gd name="T27" fmla="*/ 1 h 15"/>
                  <a:gd name="T28" fmla="*/ 0 w 10"/>
                  <a:gd name="T29" fmla="*/ 1 h 15"/>
                  <a:gd name="T30" fmla="*/ 0 w 10"/>
                  <a:gd name="T31" fmla="*/ 1 h 15"/>
                  <a:gd name="T32" fmla="*/ 0 w 10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5"/>
                  <a:gd name="T53" fmla="*/ 10 w 1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5">
                    <a:moveTo>
                      <a:pt x="1" y="15"/>
                    </a:move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9" y="9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176"/>
              <p:cNvSpPr>
                <a:spLocks/>
              </p:cNvSpPr>
              <p:nvPr/>
            </p:nvSpPr>
            <p:spPr bwMode="auto">
              <a:xfrm>
                <a:off x="1164" y="4029"/>
                <a:ext cx="76" cy="23"/>
              </a:xfrm>
              <a:custGeom>
                <a:avLst/>
                <a:gdLst>
                  <a:gd name="T0" fmla="*/ 2 w 228"/>
                  <a:gd name="T1" fmla="*/ 3 h 70"/>
                  <a:gd name="T2" fmla="*/ 2 w 228"/>
                  <a:gd name="T3" fmla="*/ 2 h 70"/>
                  <a:gd name="T4" fmla="*/ 1 w 228"/>
                  <a:gd name="T5" fmla="*/ 2 h 70"/>
                  <a:gd name="T6" fmla="*/ 1 w 228"/>
                  <a:gd name="T7" fmla="*/ 2 h 70"/>
                  <a:gd name="T8" fmla="*/ 1 w 228"/>
                  <a:gd name="T9" fmla="*/ 2 h 70"/>
                  <a:gd name="T10" fmla="*/ 0 w 228"/>
                  <a:gd name="T11" fmla="*/ 2 h 70"/>
                  <a:gd name="T12" fmla="*/ 0 w 228"/>
                  <a:gd name="T13" fmla="*/ 2 h 70"/>
                  <a:gd name="T14" fmla="*/ 0 w 228"/>
                  <a:gd name="T15" fmla="*/ 2 h 70"/>
                  <a:gd name="T16" fmla="*/ 0 w 228"/>
                  <a:gd name="T17" fmla="*/ 2 h 70"/>
                  <a:gd name="T18" fmla="*/ 0 w 228"/>
                  <a:gd name="T19" fmla="*/ 2 h 70"/>
                  <a:gd name="T20" fmla="*/ 1 w 228"/>
                  <a:gd name="T21" fmla="*/ 2 h 70"/>
                  <a:gd name="T22" fmla="*/ 1 w 228"/>
                  <a:gd name="T23" fmla="*/ 2 h 70"/>
                  <a:gd name="T24" fmla="*/ 2 w 228"/>
                  <a:gd name="T25" fmla="*/ 2 h 70"/>
                  <a:gd name="T26" fmla="*/ 2 w 228"/>
                  <a:gd name="T27" fmla="*/ 2 h 70"/>
                  <a:gd name="T28" fmla="*/ 2 w 228"/>
                  <a:gd name="T29" fmla="*/ 2 h 70"/>
                  <a:gd name="T30" fmla="*/ 3 w 228"/>
                  <a:gd name="T31" fmla="*/ 2 h 70"/>
                  <a:gd name="T32" fmla="*/ 3 w 228"/>
                  <a:gd name="T33" fmla="*/ 2 h 70"/>
                  <a:gd name="T34" fmla="*/ 4 w 228"/>
                  <a:gd name="T35" fmla="*/ 2 h 70"/>
                  <a:gd name="T36" fmla="*/ 4 w 228"/>
                  <a:gd name="T37" fmla="*/ 2 h 70"/>
                  <a:gd name="T38" fmla="*/ 5 w 228"/>
                  <a:gd name="T39" fmla="*/ 1 h 70"/>
                  <a:gd name="T40" fmla="*/ 6 w 228"/>
                  <a:gd name="T41" fmla="*/ 1 h 70"/>
                  <a:gd name="T42" fmla="*/ 6 w 228"/>
                  <a:gd name="T43" fmla="*/ 1 h 70"/>
                  <a:gd name="T44" fmla="*/ 7 w 228"/>
                  <a:gd name="T45" fmla="*/ 0 h 70"/>
                  <a:gd name="T46" fmla="*/ 8 w 228"/>
                  <a:gd name="T47" fmla="*/ 0 h 70"/>
                  <a:gd name="T48" fmla="*/ 8 w 228"/>
                  <a:gd name="T49" fmla="*/ 0 h 70"/>
                  <a:gd name="T50" fmla="*/ 8 w 228"/>
                  <a:gd name="T51" fmla="*/ 0 h 70"/>
                  <a:gd name="T52" fmla="*/ 8 w 228"/>
                  <a:gd name="T53" fmla="*/ 0 h 70"/>
                  <a:gd name="T54" fmla="*/ 8 w 228"/>
                  <a:gd name="T55" fmla="*/ 0 h 70"/>
                  <a:gd name="T56" fmla="*/ 8 w 228"/>
                  <a:gd name="T57" fmla="*/ 0 h 70"/>
                  <a:gd name="T58" fmla="*/ 8 w 228"/>
                  <a:gd name="T59" fmla="*/ 0 h 70"/>
                  <a:gd name="T60" fmla="*/ 8 w 228"/>
                  <a:gd name="T61" fmla="*/ 0 h 70"/>
                  <a:gd name="T62" fmla="*/ 8 w 228"/>
                  <a:gd name="T63" fmla="*/ 0 h 70"/>
                  <a:gd name="T64" fmla="*/ 8 w 228"/>
                  <a:gd name="T65" fmla="*/ 0 h 70"/>
                  <a:gd name="T66" fmla="*/ 8 w 228"/>
                  <a:gd name="T67" fmla="*/ 0 h 70"/>
                  <a:gd name="T68" fmla="*/ 7 w 228"/>
                  <a:gd name="T69" fmla="*/ 1 h 70"/>
                  <a:gd name="T70" fmla="*/ 6 w 228"/>
                  <a:gd name="T71" fmla="*/ 1 h 70"/>
                  <a:gd name="T72" fmla="*/ 6 w 228"/>
                  <a:gd name="T73" fmla="*/ 1 h 70"/>
                  <a:gd name="T74" fmla="*/ 5 w 228"/>
                  <a:gd name="T75" fmla="*/ 2 h 70"/>
                  <a:gd name="T76" fmla="*/ 5 w 228"/>
                  <a:gd name="T77" fmla="*/ 2 h 70"/>
                  <a:gd name="T78" fmla="*/ 4 w 228"/>
                  <a:gd name="T79" fmla="*/ 2 h 70"/>
                  <a:gd name="T80" fmla="*/ 4 w 228"/>
                  <a:gd name="T81" fmla="*/ 3 h 70"/>
                  <a:gd name="T82" fmla="*/ 4 w 228"/>
                  <a:gd name="T83" fmla="*/ 3 h 70"/>
                  <a:gd name="T84" fmla="*/ 3 w 228"/>
                  <a:gd name="T85" fmla="*/ 3 h 70"/>
                  <a:gd name="T86" fmla="*/ 3 w 228"/>
                  <a:gd name="T87" fmla="*/ 3 h 70"/>
                  <a:gd name="T88" fmla="*/ 3 w 228"/>
                  <a:gd name="T89" fmla="*/ 3 h 70"/>
                  <a:gd name="T90" fmla="*/ 3 w 228"/>
                  <a:gd name="T91" fmla="*/ 3 h 70"/>
                  <a:gd name="T92" fmla="*/ 3 w 228"/>
                  <a:gd name="T93" fmla="*/ 3 h 70"/>
                  <a:gd name="T94" fmla="*/ 2 w 228"/>
                  <a:gd name="T95" fmla="*/ 3 h 70"/>
                  <a:gd name="T96" fmla="*/ 2 w 228"/>
                  <a:gd name="T97" fmla="*/ 3 h 7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8"/>
                  <a:gd name="T148" fmla="*/ 0 h 70"/>
                  <a:gd name="T149" fmla="*/ 228 w 228"/>
                  <a:gd name="T150" fmla="*/ 70 h 7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8" h="70">
                    <a:moveTo>
                      <a:pt x="62" y="70"/>
                    </a:moveTo>
                    <a:lnTo>
                      <a:pt x="46" y="68"/>
                    </a:lnTo>
                    <a:lnTo>
                      <a:pt x="34" y="67"/>
                    </a:lnTo>
                    <a:lnTo>
                      <a:pt x="25" y="66"/>
                    </a:lnTo>
                    <a:lnTo>
                      <a:pt x="19" y="65"/>
                    </a:lnTo>
                    <a:lnTo>
                      <a:pt x="13" y="63"/>
                    </a:lnTo>
                    <a:lnTo>
                      <a:pt x="9" y="62"/>
                    </a:lnTo>
                    <a:lnTo>
                      <a:pt x="5" y="61"/>
                    </a:lnTo>
                    <a:lnTo>
                      <a:pt x="0" y="60"/>
                    </a:lnTo>
                    <a:lnTo>
                      <a:pt x="11" y="60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42" y="59"/>
                    </a:lnTo>
                    <a:lnTo>
                      <a:pt x="53" y="59"/>
                    </a:lnTo>
                    <a:lnTo>
                      <a:pt x="63" y="59"/>
                    </a:lnTo>
                    <a:lnTo>
                      <a:pt x="73" y="59"/>
                    </a:lnTo>
                    <a:lnTo>
                      <a:pt x="83" y="59"/>
                    </a:lnTo>
                    <a:lnTo>
                      <a:pt x="102" y="52"/>
                    </a:lnTo>
                    <a:lnTo>
                      <a:pt x="119" y="44"/>
                    </a:lnTo>
                    <a:lnTo>
                      <a:pt x="136" y="34"/>
                    </a:lnTo>
                    <a:lnTo>
                      <a:pt x="154" y="24"/>
                    </a:lnTo>
                    <a:lnTo>
                      <a:pt x="171" y="15"/>
                    </a:lnTo>
                    <a:lnTo>
                      <a:pt x="189" y="7"/>
                    </a:lnTo>
                    <a:lnTo>
                      <a:pt x="207" y="2"/>
                    </a:lnTo>
                    <a:lnTo>
                      <a:pt x="227" y="0"/>
                    </a:lnTo>
                    <a:lnTo>
                      <a:pt x="228" y="0"/>
                    </a:lnTo>
                    <a:lnTo>
                      <a:pt x="228" y="1"/>
                    </a:lnTo>
                    <a:lnTo>
                      <a:pt x="228" y="2"/>
                    </a:lnTo>
                    <a:lnTo>
                      <a:pt x="227" y="3"/>
                    </a:lnTo>
                    <a:lnTo>
                      <a:pt x="226" y="3"/>
                    </a:lnTo>
                    <a:lnTo>
                      <a:pt x="224" y="4"/>
                    </a:lnTo>
                    <a:lnTo>
                      <a:pt x="223" y="6"/>
                    </a:lnTo>
                    <a:lnTo>
                      <a:pt x="206" y="11"/>
                    </a:lnTo>
                    <a:lnTo>
                      <a:pt x="190" y="18"/>
                    </a:lnTo>
                    <a:lnTo>
                      <a:pt x="174" y="26"/>
                    </a:lnTo>
                    <a:lnTo>
                      <a:pt x="160" y="35"/>
                    </a:lnTo>
                    <a:lnTo>
                      <a:pt x="145" y="44"/>
                    </a:lnTo>
                    <a:lnTo>
                      <a:pt x="131" y="53"/>
                    </a:lnTo>
                    <a:lnTo>
                      <a:pt x="116" y="61"/>
                    </a:lnTo>
                    <a:lnTo>
                      <a:pt x="100" y="69"/>
                    </a:lnTo>
                    <a:lnTo>
                      <a:pt x="96" y="69"/>
                    </a:lnTo>
                    <a:lnTo>
                      <a:pt x="90" y="69"/>
                    </a:lnTo>
                    <a:lnTo>
                      <a:pt x="86" y="69"/>
                    </a:lnTo>
                    <a:lnTo>
                      <a:pt x="81" y="69"/>
                    </a:lnTo>
                    <a:lnTo>
                      <a:pt x="75" y="70"/>
                    </a:lnTo>
                    <a:lnTo>
                      <a:pt x="71" y="70"/>
                    </a:lnTo>
                    <a:lnTo>
                      <a:pt x="66" y="70"/>
                    </a:lnTo>
                    <a:lnTo>
                      <a:pt x="62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77"/>
              <p:cNvSpPr>
                <a:spLocks/>
              </p:cNvSpPr>
              <p:nvPr/>
            </p:nvSpPr>
            <p:spPr bwMode="auto">
              <a:xfrm>
                <a:off x="1447" y="4017"/>
                <a:ext cx="105" cy="31"/>
              </a:xfrm>
              <a:custGeom>
                <a:avLst/>
                <a:gdLst>
                  <a:gd name="T0" fmla="*/ 7 w 316"/>
                  <a:gd name="T1" fmla="*/ 3 h 93"/>
                  <a:gd name="T2" fmla="*/ 7 w 316"/>
                  <a:gd name="T3" fmla="*/ 3 h 93"/>
                  <a:gd name="T4" fmla="*/ 6 w 316"/>
                  <a:gd name="T5" fmla="*/ 3 h 93"/>
                  <a:gd name="T6" fmla="*/ 6 w 316"/>
                  <a:gd name="T7" fmla="*/ 3 h 93"/>
                  <a:gd name="T8" fmla="*/ 5 w 316"/>
                  <a:gd name="T9" fmla="*/ 2 h 93"/>
                  <a:gd name="T10" fmla="*/ 4 w 316"/>
                  <a:gd name="T11" fmla="*/ 2 h 93"/>
                  <a:gd name="T12" fmla="*/ 4 w 316"/>
                  <a:gd name="T13" fmla="*/ 1 h 93"/>
                  <a:gd name="T14" fmla="*/ 3 w 316"/>
                  <a:gd name="T15" fmla="*/ 1 h 93"/>
                  <a:gd name="T16" fmla="*/ 2 w 316"/>
                  <a:gd name="T17" fmla="*/ 1 h 93"/>
                  <a:gd name="T18" fmla="*/ 2 w 316"/>
                  <a:gd name="T19" fmla="*/ 1 h 93"/>
                  <a:gd name="T20" fmla="*/ 1 w 316"/>
                  <a:gd name="T21" fmla="*/ 1 h 93"/>
                  <a:gd name="T22" fmla="*/ 1 w 316"/>
                  <a:gd name="T23" fmla="*/ 0 h 93"/>
                  <a:gd name="T24" fmla="*/ 0 w 316"/>
                  <a:gd name="T25" fmla="*/ 0 h 93"/>
                  <a:gd name="T26" fmla="*/ 0 w 316"/>
                  <a:gd name="T27" fmla="*/ 0 h 93"/>
                  <a:gd name="T28" fmla="*/ 0 w 316"/>
                  <a:gd name="T29" fmla="*/ 0 h 93"/>
                  <a:gd name="T30" fmla="*/ 0 w 316"/>
                  <a:gd name="T31" fmla="*/ 0 h 93"/>
                  <a:gd name="T32" fmla="*/ 0 w 316"/>
                  <a:gd name="T33" fmla="*/ 0 h 93"/>
                  <a:gd name="T34" fmla="*/ 0 w 316"/>
                  <a:gd name="T35" fmla="*/ 0 h 93"/>
                  <a:gd name="T36" fmla="*/ 1 w 316"/>
                  <a:gd name="T37" fmla="*/ 0 h 93"/>
                  <a:gd name="T38" fmla="*/ 1 w 316"/>
                  <a:gd name="T39" fmla="*/ 0 h 93"/>
                  <a:gd name="T40" fmla="*/ 2 w 316"/>
                  <a:gd name="T41" fmla="*/ 0 h 93"/>
                  <a:gd name="T42" fmla="*/ 2 w 316"/>
                  <a:gd name="T43" fmla="*/ 0 h 93"/>
                  <a:gd name="T44" fmla="*/ 3 w 316"/>
                  <a:gd name="T45" fmla="*/ 1 h 93"/>
                  <a:gd name="T46" fmla="*/ 4 w 316"/>
                  <a:gd name="T47" fmla="*/ 1 h 93"/>
                  <a:gd name="T48" fmla="*/ 4 w 316"/>
                  <a:gd name="T49" fmla="*/ 1 h 93"/>
                  <a:gd name="T50" fmla="*/ 4 w 316"/>
                  <a:gd name="T51" fmla="*/ 1 h 93"/>
                  <a:gd name="T52" fmla="*/ 5 w 316"/>
                  <a:gd name="T53" fmla="*/ 1 h 93"/>
                  <a:gd name="T54" fmla="*/ 5 w 316"/>
                  <a:gd name="T55" fmla="*/ 2 h 93"/>
                  <a:gd name="T56" fmla="*/ 6 w 316"/>
                  <a:gd name="T57" fmla="*/ 2 h 93"/>
                  <a:gd name="T58" fmla="*/ 6 w 316"/>
                  <a:gd name="T59" fmla="*/ 2 h 93"/>
                  <a:gd name="T60" fmla="*/ 6 w 316"/>
                  <a:gd name="T61" fmla="*/ 3 h 93"/>
                  <a:gd name="T62" fmla="*/ 7 w 316"/>
                  <a:gd name="T63" fmla="*/ 3 h 93"/>
                  <a:gd name="T64" fmla="*/ 7 w 316"/>
                  <a:gd name="T65" fmla="*/ 3 h 93"/>
                  <a:gd name="T66" fmla="*/ 8 w 316"/>
                  <a:gd name="T67" fmla="*/ 3 h 93"/>
                  <a:gd name="T68" fmla="*/ 8 w 316"/>
                  <a:gd name="T69" fmla="*/ 3 h 93"/>
                  <a:gd name="T70" fmla="*/ 9 w 316"/>
                  <a:gd name="T71" fmla="*/ 3 h 93"/>
                  <a:gd name="T72" fmla="*/ 9 w 316"/>
                  <a:gd name="T73" fmla="*/ 3 h 93"/>
                  <a:gd name="T74" fmla="*/ 10 w 316"/>
                  <a:gd name="T75" fmla="*/ 3 h 93"/>
                  <a:gd name="T76" fmla="*/ 11 w 316"/>
                  <a:gd name="T77" fmla="*/ 3 h 93"/>
                  <a:gd name="T78" fmla="*/ 11 w 316"/>
                  <a:gd name="T79" fmla="*/ 3 h 93"/>
                  <a:gd name="T80" fmla="*/ 12 w 316"/>
                  <a:gd name="T81" fmla="*/ 3 h 93"/>
                  <a:gd name="T82" fmla="*/ 11 w 316"/>
                  <a:gd name="T83" fmla="*/ 3 h 93"/>
                  <a:gd name="T84" fmla="*/ 11 w 316"/>
                  <a:gd name="T85" fmla="*/ 3 h 93"/>
                  <a:gd name="T86" fmla="*/ 10 w 316"/>
                  <a:gd name="T87" fmla="*/ 3 h 93"/>
                  <a:gd name="T88" fmla="*/ 10 w 316"/>
                  <a:gd name="T89" fmla="*/ 3 h 93"/>
                  <a:gd name="T90" fmla="*/ 9 w 316"/>
                  <a:gd name="T91" fmla="*/ 3 h 93"/>
                  <a:gd name="T92" fmla="*/ 8 w 316"/>
                  <a:gd name="T93" fmla="*/ 3 h 93"/>
                  <a:gd name="T94" fmla="*/ 8 w 316"/>
                  <a:gd name="T95" fmla="*/ 3 h 93"/>
                  <a:gd name="T96" fmla="*/ 7 w 316"/>
                  <a:gd name="T97" fmla="*/ 3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6"/>
                  <a:gd name="T148" fmla="*/ 0 h 93"/>
                  <a:gd name="T149" fmla="*/ 316 w 316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6" h="93">
                    <a:moveTo>
                      <a:pt x="201" y="93"/>
                    </a:moveTo>
                    <a:lnTo>
                      <a:pt x="183" y="88"/>
                    </a:lnTo>
                    <a:lnTo>
                      <a:pt x="166" y="80"/>
                    </a:lnTo>
                    <a:lnTo>
                      <a:pt x="149" y="71"/>
                    </a:lnTo>
                    <a:lnTo>
                      <a:pt x="132" y="61"/>
                    </a:lnTo>
                    <a:lnTo>
                      <a:pt x="115" y="50"/>
                    </a:lnTo>
                    <a:lnTo>
                      <a:pt x="98" y="40"/>
                    </a:lnTo>
                    <a:lnTo>
                      <a:pt x="82" y="31"/>
                    </a:lnTo>
                    <a:lnTo>
                      <a:pt x="66" y="23"/>
                    </a:lnTo>
                    <a:lnTo>
                      <a:pt x="44" y="17"/>
                    </a:lnTo>
                    <a:lnTo>
                      <a:pt x="28" y="14"/>
                    </a:lnTo>
                    <a:lnTo>
                      <a:pt x="17" y="11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32" y="3"/>
                    </a:lnTo>
                    <a:lnTo>
                      <a:pt x="49" y="7"/>
                    </a:lnTo>
                    <a:lnTo>
                      <a:pt x="66" y="12"/>
                    </a:lnTo>
                    <a:lnTo>
                      <a:pt x="82" y="17"/>
                    </a:lnTo>
                    <a:lnTo>
                      <a:pt x="95" y="23"/>
                    </a:lnTo>
                    <a:lnTo>
                      <a:pt x="106" y="27"/>
                    </a:lnTo>
                    <a:lnTo>
                      <a:pt x="116" y="33"/>
                    </a:lnTo>
                    <a:lnTo>
                      <a:pt x="126" y="40"/>
                    </a:lnTo>
                    <a:lnTo>
                      <a:pt x="137" y="47"/>
                    </a:lnTo>
                    <a:lnTo>
                      <a:pt x="149" y="54"/>
                    </a:lnTo>
                    <a:lnTo>
                      <a:pt x="160" y="61"/>
                    </a:lnTo>
                    <a:lnTo>
                      <a:pt x="171" y="68"/>
                    </a:lnTo>
                    <a:lnTo>
                      <a:pt x="184" y="74"/>
                    </a:lnTo>
                    <a:lnTo>
                      <a:pt x="198" y="80"/>
                    </a:lnTo>
                    <a:lnTo>
                      <a:pt x="212" y="80"/>
                    </a:lnTo>
                    <a:lnTo>
                      <a:pt x="227" y="80"/>
                    </a:lnTo>
                    <a:lnTo>
                      <a:pt x="242" y="80"/>
                    </a:lnTo>
                    <a:lnTo>
                      <a:pt x="257" y="81"/>
                    </a:lnTo>
                    <a:lnTo>
                      <a:pt x="272" y="81"/>
                    </a:lnTo>
                    <a:lnTo>
                      <a:pt x="286" y="81"/>
                    </a:lnTo>
                    <a:lnTo>
                      <a:pt x="301" y="82"/>
                    </a:lnTo>
                    <a:lnTo>
                      <a:pt x="316" y="82"/>
                    </a:lnTo>
                    <a:lnTo>
                      <a:pt x="307" y="86"/>
                    </a:lnTo>
                    <a:lnTo>
                      <a:pt x="294" y="89"/>
                    </a:lnTo>
                    <a:lnTo>
                      <a:pt x="277" y="90"/>
                    </a:lnTo>
                    <a:lnTo>
                      <a:pt x="260" y="91"/>
                    </a:lnTo>
                    <a:lnTo>
                      <a:pt x="242" y="93"/>
                    </a:lnTo>
                    <a:lnTo>
                      <a:pt x="226" y="93"/>
                    </a:lnTo>
                    <a:lnTo>
                      <a:pt x="211" y="93"/>
                    </a:lnTo>
                    <a:lnTo>
                      <a:pt x="201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78"/>
              <p:cNvSpPr>
                <a:spLocks/>
              </p:cNvSpPr>
              <p:nvPr/>
            </p:nvSpPr>
            <p:spPr bwMode="auto">
              <a:xfrm>
                <a:off x="1096" y="4021"/>
                <a:ext cx="5" cy="14"/>
              </a:xfrm>
              <a:custGeom>
                <a:avLst/>
                <a:gdLst>
                  <a:gd name="T0" fmla="*/ 0 w 15"/>
                  <a:gd name="T1" fmla="*/ 1 h 44"/>
                  <a:gd name="T2" fmla="*/ 0 w 15"/>
                  <a:gd name="T3" fmla="*/ 1 h 44"/>
                  <a:gd name="T4" fmla="*/ 0 w 15"/>
                  <a:gd name="T5" fmla="*/ 1 h 44"/>
                  <a:gd name="T6" fmla="*/ 0 w 15"/>
                  <a:gd name="T7" fmla="*/ 0 h 44"/>
                  <a:gd name="T8" fmla="*/ 0 w 15"/>
                  <a:gd name="T9" fmla="*/ 0 h 44"/>
                  <a:gd name="T10" fmla="*/ 0 w 15"/>
                  <a:gd name="T11" fmla="*/ 0 h 44"/>
                  <a:gd name="T12" fmla="*/ 0 w 15"/>
                  <a:gd name="T13" fmla="*/ 1 h 44"/>
                  <a:gd name="T14" fmla="*/ 0 w 15"/>
                  <a:gd name="T15" fmla="*/ 1 h 44"/>
                  <a:gd name="T16" fmla="*/ 1 w 15"/>
                  <a:gd name="T17" fmla="*/ 1 h 44"/>
                  <a:gd name="T18" fmla="*/ 1 w 15"/>
                  <a:gd name="T19" fmla="*/ 1 h 44"/>
                  <a:gd name="T20" fmla="*/ 0 w 15"/>
                  <a:gd name="T21" fmla="*/ 1 h 44"/>
                  <a:gd name="T22" fmla="*/ 0 w 15"/>
                  <a:gd name="T23" fmla="*/ 1 h 44"/>
                  <a:gd name="T24" fmla="*/ 0 w 15"/>
                  <a:gd name="T25" fmla="*/ 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44"/>
                  <a:gd name="T41" fmla="*/ 15 w 15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44">
                    <a:moveTo>
                      <a:pt x="8" y="44"/>
                    </a:moveTo>
                    <a:lnTo>
                      <a:pt x="3" y="35"/>
                    </a:lnTo>
                    <a:lnTo>
                      <a:pt x="1" y="23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6" y="8"/>
                    </a:lnTo>
                    <a:lnTo>
                      <a:pt x="9" y="19"/>
                    </a:lnTo>
                    <a:lnTo>
                      <a:pt x="12" y="32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79"/>
              <p:cNvSpPr>
                <a:spLocks/>
              </p:cNvSpPr>
              <p:nvPr/>
            </p:nvSpPr>
            <p:spPr bwMode="auto">
              <a:xfrm>
                <a:off x="1608" y="4018"/>
                <a:ext cx="7" cy="15"/>
              </a:xfrm>
              <a:custGeom>
                <a:avLst/>
                <a:gdLst>
                  <a:gd name="T0" fmla="*/ 0 w 20"/>
                  <a:gd name="T1" fmla="*/ 2 h 44"/>
                  <a:gd name="T2" fmla="*/ 0 w 20"/>
                  <a:gd name="T3" fmla="*/ 1 h 44"/>
                  <a:gd name="T4" fmla="*/ 0 w 20"/>
                  <a:gd name="T5" fmla="*/ 1 h 44"/>
                  <a:gd name="T6" fmla="*/ 1 w 20"/>
                  <a:gd name="T7" fmla="*/ 0 h 44"/>
                  <a:gd name="T8" fmla="*/ 1 w 20"/>
                  <a:gd name="T9" fmla="*/ 0 h 44"/>
                  <a:gd name="T10" fmla="*/ 1 w 20"/>
                  <a:gd name="T11" fmla="*/ 0 h 44"/>
                  <a:gd name="T12" fmla="*/ 1 w 20"/>
                  <a:gd name="T13" fmla="*/ 1 h 44"/>
                  <a:gd name="T14" fmla="*/ 0 w 20"/>
                  <a:gd name="T15" fmla="*/ 2 h 44"/>
                  <a:gd name="T16" fmla="*/ 0 w 20"/>
                  <a:gd name="T17" fmla="*/ 2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4"/>
                  <a:gd name="T29" fmla="*/ 20 w 20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4">
                    <a:moveTo>
                      <a:pt x="2" y="44"/>
                    </a:moveTo>
                    <a:lnTo>
                      <a:pt x="0" y="35"/>
                    </a:lnTo>
                    <a:lnTo>
                      <a:pt x="6" y="20"/>
                    </a:lnTo>
                    <a:lnTo>
                      <a:pt x="15" y="7"/>
                    </a:lnTo>
                    <a:lnTo>
                      <a:pt x="20" y="0"/>
                    </a:lnTo>
                    <a:lnTo>
                      <a:pt x="17" y="10"/>
                    </a:lnTo>
                    <a:lnTo>
                      <a:pt x="13" y="26"/>
                    </a:lnTo>
                    <a:lnTo>
                      <a:pt x="7" y="40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80"/>
              <p:cNvSpPr>
                <a:spLocks/>
              </p:cNvSpPr>
              <p:nvPr/>
            </p:nvSpPr>
            <p:spPr bwMode="auto">
              <a:xfrm>
                <a:off x="1159" y="4010"/>
                <a:ext cx="78" cy="20"/>
              </a:xfrm>
              <a:custGeom>
                <a:avLst/>
                <a:gdLst>
                  <a:gd name="T0" fmla="*/ 3 w 234"/>
                  <a:gd name="T1" fmla="*/ 2 h 59"/>
                  <a:gd name="T2" fmla="*/ 3 w 234"/>
                  <a:gd name="T3" fmla="*/ 2 h 59"/>
                  <a:gd name="T4" fmla="*/ 3 w 234"/>
                  <a:gd name="T5" fmla="*/ 2 h 59"/>
                  <a:gd name="T6" fmla="*/ 2 w 234"/>
                  <a:gd name="T7" fmla="*/ 2 h 59"/>
                  <a:gd name="T8" fmla="*/ 2 w 234"/>
                  <a:gd name="T9" fmla="*/ 2 h 59"/>
                  <a:gd name="T10" fmla="*/ 1 w 234"/>
                  <a:gd name="T11" fmla="*/ 2 h 59"/>
                  <a:gd name="T12" fmla="*/ 1 w 234"/>
                  <a:gd name="T13" fmla="*/ 2 h 59"/>
                  <a:gd name="T14" fmla="*/ 0 w 234"/>
                  <a:gd name="T15" fmla="*/ 2 h 59"/>
                  <a:gd name="T16" fmla="*/ 0 w 234"/>
                  <a:gd name="T17" fmla="*/ 2 h 59"/>
                  <a:gd name="T18" fmla="*/ 1 w 234"/>
                  <a:gd name="T19" fmla="*/ 2 h 59"/>
                  <a:gd name="T20" fmla="*/ 1 w 234"/>
                  <a:gd name="T21" fmla="*/ 2 h 59"/>
                  <a:gd name="T22" fmla="*/ 2 w 234"/>
                  <a:gd name="T23" fmla="*/ 2 h 59"/>
                  <a:gd name="T24" fmla="*/ 2 w 234"/>
                  <a:gd name="T25" fmla="*/ 2 h 59"/>
                  <a:gd name="T26" fmla="*/ 3 w 234"/>
                  <a:gd name="T27" fmla="*/ 2 h 59"/>
                  <a:gd name="T28" fmla="*/ 3 w 234"/>
                  <a:gd name="T29" fmla="*/ 2 h 59"/>
                  <a:gd name="T30" fmla="*/ 4 w 234"/>
                  <a:gd name="T31" fmla="*/ 2 h 59"/>
                  <a:gd name="T32" fmla="*/ 5 w 234"/>
                  <a:gd name="T33" fmla="*/ 2 h 59"/>
                  <a:gd name="T34" fmla="*/ 5 w 234"/>
                  <a:gd name="T35" fmla="*/ 1 h 59"/>
                  <a:gd name="T36" fmla="*/ 5 w 234"/>
                  <a:gd name="T37" fmla="*/ 1 h 59"/>
                  <a:gd name="T38" fmla="*/ 6 w 234"/>
                  <a:gd name="T39" fmla="*/ 1 h 59"/>
                  <a:gd name="T40" fmla="*/ 6 w 234"/>
                  <a:gd name="T41" fmla="*/ 1 h 59"/>
                  <a:gd name="T42" fmla="*/ 7 w 234"/>
                  <a:gd name="T43" fmla="*/ 0 h 59"/>
                  <a:gd name="T44" fmla="*/ 8 w 234"/>
                  <a:gd name="T45" fmla="*/ 0 h 59"/>
                  <a:gd name="T46" fmla="*/ 8 w 234"/>
                  <a:gd name="T47" fmla="*/ 0 h 59"/>
                  <a:gd name="T48" fmla="*/ 9 w 234"/>
                  <a:gd name="T49" fmla="*/ 0 h 59"/>
                  <a:gd name="T50" fmla="*/ 9 w 234"/>
                  <a:gd name="T51" fmla="*/ 0 h 59"/>
                  <a:gd name="T52" fmla="*/ 9 w 234"/>
                  <a:gd name="T53" fmla="*/ 0 h 59"/>
                  <a:gd name="T54" fmla="*/ 9 w 234"/>
                  <a:gd name="T55" fmla="*/ 0 h 59"/>
                  <a:gd name="T56" fmla="*/ 9 w 234"/>
                  <a:gd name="T57" fmla="*/ 0 h 59"/>
                  <a:gd name="T58" fmla="*/ 8 w 234"/>
                  <a:gd name="T59" fmla="*/ 1 h 59"/>
                  <a:gd name="T60" fmla="*/ 7 w 234"/>
                  <a:gd name="T61" fmla="*/ 1 h 59"/>
                  <a:gd name="T62" fmla="*/ 7 w 234"/>
                  <a:gd name="T63" fmla="*/ 1 h 59"/>
                  <a:gd name="T64" fmla="*/ 6 w 234"/>
                  <a:gd name="T65" fmla="*/ 2 h 59"/>
                  <a:gd name="T66" fmla="*/ 5 w 234"/>
                  <a:gd name="T67" fmla="*/ 2 h 59"/>
                  <a:gd name="T68" fmla="*/ 5 w 234"/>
                  <a:gd name="T69" fmla="*/ 2 h 59"/>
                  <a:gd name="T70" fmla="*/ 4 w 234"/>
                  <a:gd name="T71" fmla="*/ 2 h 59"/>
                  <a:gd name="T72" fmla="*/ 3 w 234"/>
                  <a:gd name="T73" fmla="*/ 2 h 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4"/>
                  <a:gd name="T112" fmla="*/ 0 h 59"/>
                  <a:gd name="T113" fmla="*/ 234 w 234"/>
                  <a:gd name="T114" fmla="*/ 59 h 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4" h="59">
                    <a:moveTo>
                      <a:pt x="90" y="59"/>
                    </a:moveTo>
                    <a:lnTo>
                      <a:pt x="82" y="59"/>
                    </a:lnTo>
                    <a:lnTo>
                      <a:pt x="70" y="58"/>
                    </a:lnTo>
                    <a:lnTo>
                      <a:pt x="57" y="57"/>
                    </a:lnTo>
                    <a:lnTo>
                      <a:pt x="42" y="57"/>
                    </a:lnTo>
                    <a:lnTo>
                      <a:pt x="27" y="56"/>
                    </a:lnTo>
                    <a:lnTo>
                      <a:pt x="14" y="55"/>
                    </a:lnTo>
                    <a:lnTo>
                      <a:pt x="4" y="52"/>
                    </a:lnTo>
                    <a:lnTo>
                      <a:pt x="0" y="51"/>
                    </a:lnTo>
                    <a:lnTo>
                      <a:pt x="14" y="51"/>
                    </a:lnTo>
                    <a:lnTo>
                      <a:pt x="29" y="51"/>
                    </a:lnTo>
                    <a:lnTo>
                      <a:pt x="45" y="51"/>
                    </a:lnTo>
                    <a:lnTo>
                      <a:pt x="61" y="50"/>
                    </a:lnTo>
                    <a:lnTo>
                      <a:pt x="77" y="49"/>
                    </a:lnTo>
                    <a:lnTo>
                      <a:pt x="93" y="47"/>
                    </a:lnTo>
                    <a:lnTo>
                      <a:pt x="109" y="44"/>
                    </a:lnTo>
                    <a:lnTo>
                      <a:pt x="125" y="40"/>
                    </a:lnTo>
                    <a:lnTo>
                      <a:pt x="135" y="34"/>
                    </a:lnTo>
                    <a:lnTo>
                      <a:pt x="148" y="27"/>
                    </a:lnTo>
                    <a:lnTo>
                      <a:pt x="161" y="21"/>
                    </a:lnTo>
                    <a:lnTo>
                      <a:pt x="175" y="15"/>
                    </a:lnTo>
                    <a:lnTo>
                      <a:pt x="190" y="9"/>
                    </a:lnTo>
                    <a:lnTo>
                      <a:pt x="203" y="5"/>
                    </a:lnTo>
                    <a:lnTo>
                      <a:pt x="218" y="2"/>
                    </a:lnTo>
                    <a:lnTo>
                      <a:pt x="232" y="0"/>
                    </a:lnTo>
                    <a:lnTo>
                      <a:pt x="233" y="1"/>
                    </a:lnTo>
                    <a:lnTo>
                      <a:pt x="234" y="2"/>
                    </a:lnTo>
                    <a:lnTo>
                      <a:pt x="234" y="5"/>
                    </a:lnTo>
                    <a:lnTo>
                      <a:pt x="233" y="8"/>
                    </a:lnTo>
                    <a:lnTo>
                      <a:pt x="215" y="15"/>
                    </a:lnTo>
                    <a:lnTo>
                      <a:pt x="198" y="23"/>
                    </a:lnTo>
                    <a:lnTo>
                      <a:pt x="179" y="31"/>
                    </a:lnTo>
                    <a:lnTo>
                      <a:pt x="161" y="40"/>
                    </a:lnTo>
                    <a:lnTo>
                      <a:pt x="143" y="47"/>
                    </a:lnTo>
                    <a:lnTo>
                      <a:pt x="126" y="54"/>
                    </a:lnTo>
                    <a:lnTo>
                      <a:pt x="108" y="58"/>
                    </a:lnTo>
                    <a:lnTo>
                      <a:pt x="9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181"/>
              <p:cNvSpPr>
                <a:spLocks/>
              </p:cNvSpPr>
              <p:nvPr/>
            </p:nvSpPr>
            <p:spPr bwMode="auto">
              <a:xfrm>
                <a:off x="1452" y="3999"/>
                <a:ext cx="97" cy="28"/>
              </a:xfrm>
              <a:custGeom>
                <a:avLst/>
                <a:gdLst>
                  <a:gd name="T0" fmla="*/ 7 w 289"/>
                  <a:gd name="T1" fmla="*/ 3 h 85"/>
                  <a:gd name="T2" fmla="*/ 7 w 289"/>
                  <a:gd name="T3" fmla="*/ 3 h 85"/>
                  <a:gd name="T4" fmla="*/ 6 w 289"/>
                  <a:gd name="T5" fmla="*/ 3 h 85"/>
                  <a:gd name="T6" fmla="*/ 5 w 289"/>
                  <a:gd name="T7" fmla="*/ 2 h 85"/>
                  <a:gd name="T8" fmla="*/ 5 w 289"/>
                  <a:gd name="T9" fmla="*/ 2 h 85"/>
                  <a:gd name="T10" fmla="*/ 4 w 289"/>
                  <a:gd name="T11" fmla="*/ 2 h 85"/>
                  <a:gd name="T12" fmla="*/ 3 w 289"/>
                  <a:gd name="T13" fmla="*/ 1 h 85"/>
                  <a:gd name="T14" fmla="*/ 3 w 289"/>
                  <a:gd name="T15" fmla="*/ 1 h 85"/>
                  <a:gd name="T16" fmla="*/ 2 w 289"/>
                  <a:gd name="T17" fmla="*/ 1 h 85"/>
                  <a:gd name="T18" fmla="*/ 2 w 289"/>
                  <a:gd name="T19" fmla="*/ 1 h 85"/>
                  <a:gd name="T20" fmla="*/ 2 w 289"/>
                  <a:gd name="T21" fmla="*/ 1 h 85"/>
                  <a:gd name="T22" fmla="*/ 1 w 289"/>
                  <a:gd name="T23" fmla="*/ 1 h 85"/>
                  <a:gd name="T24" fmla="*/ 1 w 289"/>
                  <a:gd name="T25" fmla="*/ 1 h 85"/>
                  <a:gd name="T26" fmla="*/ 1 w 289"/>
                  <a:gd name="T27" fmla="*/ 1 h 85"/>
                  <a:gd name="T28" fmla="*/ 1 w 289"/>
                  <a:gd name="T29" fmla="*/ 0 h 85"/>
                  <a:gd name="T30" fmla="*/ 0 w 289"/>
                  <a:gd name="T31" fmla="*/ 0 h 85"/>
                  <a:gd name="T32" fmla="*/ 0 w 289"/>
                  <a:gd name="T33" fmla="*/ 0 h 85"/>
                  <a:gd name="T34" fmla="*/ 0 w 289"/>
                  <a:gd name="T35" fmla="*/ 0 h 85"/>
                  <a:gd name="T36" fmla="*/ 0 w 289"/>
                  <a:gd name="T37" fmla="*/ 0 h 85"/>
                  <a:gd name="T38" fmla="*/ 0 w 289"/>
                  <a:gd name="T39" fmla="*/ 0 h 85"/>
                  <a:gd name="T40" fmla="*/ 0 w 289"/>
                  <a:gd name="T41" fmla="*/ 0 h 85"/>
                  <a:gd name="T42" fmla="*/ 0 w 289"/>
                  <a:gd name="T43" fmla="*/ 0 h 85"/>
                  <a:gd name="T44" fmla="*/ 1 w 289"/>
                  <a:gd name="T45" fmla="*/ 0 h 85"/>
                  <a:gd name="T46" fmla="*/ 1 w 289"/>
                  <a:gd name="T47" fmla="*/ 0 h 85"/>
                  <a:gd name="T48" fmla="*/ 2 w 289"/>
                  <a:gd name="T49" fmla="*/ 0 h 85"/>
                  <a:gd name="T50" fmla="*/ 2 w 289"/>
                  <a:gd name="T51" fmla="*/ 0 h 85"/>
                  <a:gd name="T52" fmla="*/ 2 w 289"/>
                  <a:gd name="T53" fmla="*/ 0 h 85"/>
                  <a:gd name="T54" fmla="*/ 3 w 289"/>
                  <a:gd name="T55" fmla="*/ 1 h 85"/>
                  <a:gd name="T56" fmla="*/ 3 w 289"/>
                  <a:gd name="T57" fmla="*/ 1 h 85"/>
                  <a:gd name="T58" fmla="*/ 4 w 289"/>
                  <a:gd name="T59" fmla="*/ 1 h 85"/>
                  <a:gd name="T60" fmla="*/ 4 w 289"/>
                  <a:gd name="T61" fmla="*/ 1 h 85"/>
                  <a:gd name="T62" fmla="*/ 5 w 289"/>
                  <a:gd name="T63" fmla="*/ 2 h 85"/>
                  <a:gd name="T64" fmla="*/ 5 w 289"/>
                  <a:gd name="T65" fmla="*/ 2 h 85"/>
                  <a:gd name="T66" fmla="*/ 6 w 289"/>
                  <a:gd name="T67" fmla="*/ 2 h 85"/>
                  <a:gd name="T68" fmla="*/ 6 w 289"/>
                  <a:gd name="T69" fmla="*/ 2 h 85"/>
                  <a:gd name="T70" fmla="*/ 6 w 289"/>
                  <a:gd name="T71" fmla="*/ 2 h 85"/>
                  <a:gd name="T72" fmla="*/ 7 w 289"/>
                  <a:gd name="T73" fmla="*/ 3 h 85"/>
                  <a:gd name="T74" fmla="*/ 7 w 289"/>
                  <a:gd name="T75" fmla="*/ 3 h 85"/>
                  <a:gd name="T76" fmla="*/ 8 w 289"/>
                  <a:gd name="T77" fmla="*/ 3 h 85"/>
                  <a:gd name="T78" fmla="*/ 8 w 289"/>
                  <a:gd name="T79" fmla="*/ 3 h 85"/>
                  <a:gd name="T80" fmla="*/ 8 w 289"/>
                  <a:gd name="T81" fmla="*/ 3 h 85"/>
                  <a:gd name="T82" fmla="*/ 8 w 289"/>
                  <a:gd name="T83" fmla="*/ 3 h 85"/>
                  <a:gd name="T84" fmla="*/ 9 w 289"/>
                  <a:gd name="T85" fmla="*/ 3 h 85"/>
                  <a:gd name="T86" fmla="*/ 9 w 289"/>
                  <a:gd name="T87" fmla="*/ 3 h 85"/>
                  <a:gd name="T88" fmla="*/ 9 w 289"/>
                  <a:gd name="T89" fmla="*/ 3 h 85"/>
                  <a:gd name="T90" fmla="*/ 10 w 289"/>
                  <a:gd name="T91" fmla="*/ 3 h 85"/>
                  <a:gd name="T92" fmla="*/ 10 w 289"/>
                  <a:gd name="T93" fmla="*/ 3 h 85"/>
                  <a:gd name="T94" fmla="*/ 10 w 289"/>
                  <a:gd name="T95" fmla="*/ 3 h 85"/>
                  <a:gd name="T96" fmla="*/ 10 w 289"/>
                  <a:gd name="T97" fmla="*/ 3 h 85"/>
                  <a:gd name="T98" fmla="*/ 11 w 289"/>
                  <a:gd name="T99" fmla="*/ 3 h 85"/>
                  <a:gd name="T100" fmla="*/ 11 w 289"/>
                  <a:gd name="T101" fmla="*/ 3 h 85"/>
                  <a:gd name="T102" fmla="*/ 11 w 289"/>
                  <a:gd name="T103" fmla="*/ 3 h 85"/>
                  <a:gd name="T104" fmla="*/ 11 w 289"/>
                  <a:gd name="T105" fmla="*/ 3 h 85"/>
                  <a:gd name="T106" fmla="*/ 10 w 289"/>
                  <a:gd name="T107" fmla="*/ 3 h 85"/>
                  <a:gd name="T108" fmla="*/ 10 w 289"/>
                  <a:gd name="T109" fmla="*/ 3 h 85"/>
                  <a:gd name="T110" fmla="*/ 10 w 289"/>
                  <a:gd name="T111" fmla="*/ 3 h 85"/>
                  <a:gd name="T112" fmla="*/ 9 w 289"/>
                  <a:gd name="T113" fmla="*/ 3 h 85"/>
                  <a:gd name="T114" fmla="*/ 9 w 289"/>
                  <a:gd name="T115" fmla="*/ 3 h 85"/>
                  <a:gd name="T116" fmla="*/ 8 w 289"/>
                  <a:gd name="T117" fmla="*/ 3 h 85"/>
                  <a:gd name="T118" fmla="*/ 8 w 289"/>
                  <a:gd name="T119" fmla="*/ 3 h 85"/>
                  <a:gd name="T120" fmla="*/ 7 w 289"/>
                  <a:gd name="T121" fmla="*/ 3 h 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9"/>
                  <a:gd name="T184" fmla="*/ 0 h 85"/>
                  <a:gd name="T185" fmla="*/ 289 w 289"/>
                  <a:gd name="T186" fmla="*/ 85 h 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9" h="85">
                    <a:moveTo>
                      <a:pt x="192" y="85"/>
                    </a:moveTo>
                    <a:lnTo>
                      <a:pt x="175" y="81"/>
                    </a:lnTo>
                    <a:lnTo>
                      <a:pt x="158" y="74"/>
                    </a:lnTo>
                    <a:lnTo>
                      <a:pt x="141" y="66"/>
                    </a:lnTo>
                    <a:lnTo>
                      <a:pt x="125" y="57"/>
                    </a:lnTo>
                    <a:lnTo>
                      <a:pt x="109" y="48"/>
                    </a:lnTo>
                    <a:lnTo>
                      <a:pt x="93" y="39"/>
                    </a:lnTo>
                    <a:lnTo>
                      <a:pt x="77" y="31"/>
                    </a:lnTo>
                    <a:lnTo>
                      <a:pt x="62" y="23"/>
                    </a:lnTo>
                    <a:lnTo>
                      <a:pt x="54" y="20"/>
                    </a:lnTo>
                    <a:lnTo>
                      <a:pt x="46" y="19"/>
                    </a:lnTo>
                    <a:lnTo>
                      <a:pt x="38" y="17"/>
                    </a:lnTo>
                    <a:lnTo>
                      <a:pt x="32" y="15"/>
                    </a:lnTo>
                    <a:lnTo>
                      <a:pt x="24" y="14"/>
                    </a:lnTo>
                    <a:lnTo>
                      <a:pt x="16" y="11"/>
                    </a:lnTo>
                    <a:lnTo>
                      <a:pt x="8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9" y="1"/>
                    </a:lnTo>
                    <a:lnTo>
                      <a:pt x="42" y="4"/>
                    </a:lnTo>
                    <a:lnTo>
                      <a:pt x="53" y="8"/>
                    </a:lnTo>
                    <a:lnTo>
                      <a:pt x="66" y="12"/>
                    </a:lnTo>
                    <a:lnTo>
                      <a:pt x="79" y="18"/>
                    </a:lnTo>
                    <a:lnTo>
                      <a:pt x="92" y="24"/>
                    </a:lnTo>
                    <a:lnTo>
                      <a:pt x="104" y="31"/>
                    </a:lnTo>
                    <a:lnTo>
                      <a:pt x="118" y="36"/>
                    </a:lnTo>
                    <a:lnTo>
                      <a:pt x="131" y="43"/>
                    </a:lnTo>
                    <a:lnTo>
                      <a:pt x="142" y="50"/>
                    </a:lnTo>
                    <a:lnTo>
                      <a:pt x="153" y="57"/>
                    </a:lnTo>
                    <a:lnTo>
                      <a:pt x="164" y="62"/>
                    </a:lnTo>
                    <a:lnTo>
                      <a:pt x="174" y="67"/>
                    </a:lnTo>
                    <a:lnTo>
                      <a:pt x="182" y="71"/>
                    </a:lnTo>
                    <a:lnTo>
                      <a:pt x="193" y="73"/>
                    </a:lnTo>
                    <a:lnTo>
                      <a:pt x="202" y="74"/>
                    </a:lnTo>
                    <a:lnTo>
                      <a:pt x="210" y="74"/>
                    </a:lnTo>
                    <a:lnTo>
                      <a:pt x="216" y="75"/>
                    </a:lnTo>
                    <a:lnTo>
                      <a:pt x="223" y="75"/>
                    </a:lnTo>
                    <a:lnTo>
                      <a:pt x="228" y="75"/>
                    </a:lnTo>
                    <a:lnTo>
                      <a:pt x="236" y="75"/>
                    </a:lnTo>
                    <a:lnTo>
                      <a:pt x="247" y="75"/>
                    </a:lnTo>
                    <a:lnTo>
                      <a:pt x="258" y="74"/>
                    </a:lnTo>
                    <a:lnTo>
                      <a:pt x="267" y="73"/>
                    </a:lnTo>
                    <a:lnTo>
                      <a:pt x="274" y="73"/>
                    </a:lnTo>
                    <a:lnTo>
                      <a:pt x="278" y="71"/>
                    </a:lnTo>
                    <a:lnTo>
                      <a:pt x="282" y="71"/>
                    </a:lnTo>
                    <a:lnTo>
                      <a:pt x="284" y="71"/>
                    </a:lnTo>
                    <a:lnTo>
                      <a:pt x="286" y="73"/>
                    </a:lnTo>
                    <a:lnTo>
                      <a:pt x="289" y="73"/>
                    </a:lnTo>
                    <a:lnTo>
                      <a:pt x="277" y="77"/>
                    </a:lnTo>
                    <a:lnTo>
                      <a:pt x="265" y="79"/>
                    </a:lnTo>
                    <a:lnTo>
                      <a:pt x="252" y="82"/>
                    </a:lnTo>
                    <a:lnTo>
                      <a:pt x="240" y="84"/>
                    </a:lnTo>
                    <a:lnTo>
                      <a:pt x="227" y="84"/>
                    </a:lnTo>
                    <a:lnTo>
                      <a:pt x="215" y="85"/>
                    </a:lnTo>
                    <a:lnTo>
                      <a:pt x="203" y="85"/>
                    </a:lnTo>
                    <a:lnTo>
                      <a:pt x="192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182"/>
              <p:cNvSpPr>
                <a:spLocks/>
              </p:cNvSpPr>
              <p:nvPr/>
            </p:nvSpPr>
            <p:spPr bwMode="auto">
              <a:xfrm>
                <a:off x="1457" y="3980"/>
                <a:ext cx="92" cy="28"/>
              </a:xfrm>
              <a:custGeom>
                <a:avLst/>
                <a:gdLst>
                  <a:gd name="T0" fmla="*/ 7 w 276"/>
                  <a:gd name="T1" fmla="*/ 3 h 85"/>
                  <a:gd name="T2" fmla="*/ 7 w 276"/>
                  <a:gd name="T3" fmla="*/ 3 h 85"/>
                  <a:gd name="T4" fmla="*/ 6 w 276"/>
                  <a:gd name="T5" fmla="*/ 3 h 85"/>
                  <a:gd name="T6" fmla="*/ 5 w 276"/>
                  <a:gd name="T7" fmla="*/ 2 h 85"/>
                  <a:gd name="T8" fmla="*/ 4 w 276"/>
                  <a:gd name="T9" fmla="*/ 2 h 85"/>
                  <a:gd name="T10" fmla="*/ 4 w 276"/>
                  <a:gd name="T11" fmla="*/ 2 h 85"/>
                  <a:gd name="T12" fmla="*/ 3 w 276"/>
                  <a:gd name="T13" fmla="*/ 1 h 85"/>
                  <a:gd name="T14" fmla="*/ 2 w 276"/>
                  <a:gd name="T15" fmla="*/ 1 h 85"/>
                  <a:gd name="T16" fmla="*/ 2 w 276"/>
                  <a:gd name="T17" fmla="*/ 1 h 85"/>
                  <a:gd name="T18" fmla="*/ 1 w 276"/>
                  <a:gd name="T19" fmla="*/ 1 h 85"/>
                  <a:gd name="T20" fmla="*/ 1 w 276"/>
                  <a:gd name="T21" fmla="*/ 0 h 85"/>
                  <a:gd name="T22" fmla="*/ 1 w 276"/>
                  <a:gd name="T23" fmla="*/ 0 h 85"/>
                  <a:gd name="T24" fmla="*/ 1 w 276"/>
                  <a:gd name="T25" fmla="*/ 0 h 85"/>
                  <a:gd name="T26" fmla="*/ 1 w 276"/>
                  <a:gd name="T27" fmla="*/ 0 h 85"/>
                  <a:gd name="T28" fmla="*/ 0 w 276"/>
                  <a:gd name="T29" fmla="*/ 0 h 85"/>
                  <a:gd name="T30" fmla="*/ 0 w 276"/>
                  <a:gd name="T31" fmla="*/ 0 h 85"/>
                  <a:gd name="T32" fmla="*/ 0 w 276"/>
                  <a:gd name="T33" fmla="*/ 0 h 85"/>
                  <a:gd name="T34" fmla="*/ 0 w 276"/>
                  <a:gd name="T35" fmla="*/ 0 h 85"/>
                  <a:gd name="T36" fmla="*/ 0 w 276"/>
                  <a:gd name="T37" fmla="*/ 0 h 85"/>
                  <a:gd name="T38" fmla="*/ 0 w 276"/>
                  <a:gd name="T39" fmla="*/ 0 h 85"/>
                  <a:gd name="T40" fmla="*/ 0 w 276"/>
                  <a:gd name="T41" fmla="*/ 0 h 85"/>
                  <a:gd name="T42" fmla="*/ 1 w 276"/>
                  <a:gd name="T43" fmla="*/ 0 h 85"/>
                  <a:gd name="T44" fmla="*/ 2 w 276"/>
                  <a:gd name="T45" fmla="*/ 0 h 85"/>
                  <a:gd name="T46" fmla="*/ 2 w 276"/>
                  <a:gd name="T47" fmla="*/ 0 h 85"/>
                  <a:gd name="T48" fmla="*/ 3 w 276"/>
                  <a:gd name="T49" fmla="*/ 1 h 85"/>
                  <a:gd name="T50" fmla="*/ 4 w 276"/>
                  <a:gd name="T51" fmla="*/ 1 h 85"/>
                  <a:gd name="T52" fmla="*/ 5 w 276"/>
                  <a:gd name="T53" fmla="*/ 2 h 85"/>
                  <a:gd name="T54" fmla="*/ 5 w 276"/>
                  <a:gd name="T55" fmla="*/ 2 h 85"/>
                  <a:gd name="T56" fmla="*/ 6 w 276"/>
                  <a:gd name="T57" fmla="*/ 2 h 85"/>
                  <a:gd name="T58" fmla="*/ 7 w 276"/>
                  <a:gd name="T59" fmla="*/ 2 h 85"/>
                  <a:gd name="T60" fmla="*/ 7 w 276"/>
                  <a:gd name="T61" fmla="*/ 3 h 85"/>
                  <a:gd name="T62" fmla="*/ 8 w 276"/>
                  <a:gd name="T63" fmla="*/ 3 h 85"/>
                  <a:gd name="T64" fmla="*/ 8 w 276"/>
                  <a:gd name="T65" fmla="*/ 3 h 85"/>
                  <a:gd name="T66" fmla="*/ 9 w 276"/>
                  <a:gd name="T67" fmla="*/ 3 h 85"/>
                  <a:gd name="T68" fmla="*/ 9 w 276"/>
                  <a:gd name="T69" fmla="*/ 3 h 85"/>
                  <a:gd name="T70" fmla="*/ 10 w 276"/>
                  <a:gd name="T71" fmla="*/ 3 h 85"/>
                  <a:gd name="T72" fmla="*/ 10 w 276"/>
                  <a:gd name="T73" fmla="*/ 3 h 85"/>
                  <a:gd name="T74" fmla="*/ 10 w 276"/>
                  <a:gd name="T75" fmla="*/ 3 h 85"/>
                  <a:gd name="T76" fmla="*/ 10 w 276"/>
                  <a:gd name="T77" fmla="*/ 3 h 85"/>
                  <a:gd name="T78" fmla="*/ 9 w 276"/>
                  <a:gd name="T79" fmla="*/ 3 h 85"/>
                  <a:gd name="T80" fmla="*/ 9 w 276"/>
                  <a:gd name="T81" fmla="*/ 3 h 85"/>
                  <a:gd name="T82" fmla="*/ 8 w 276"/>
                  <a:gd name="T83" fmla="*/ 3 h 85"/>
                  <a:gd name="T84" fmla="*/ 8 w 276"/>
                  <a:gd name="T85" fmla="*/ 3 h 85"/>
                  <a:gd name="T86" fmla="*/ 8 w 276"/>
                  <a:gd name="T87" fmla="*/ 3 h 85"/>
                  <a:gd name="T88" fmla="*/ 7 w 276"/>
                  <a:gd name="T89" fmla="*/ 3 h 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6"/>
                  <a:gd name="T136" fmla="*/ 0 h 85"/>
                  <a:gd name="T137" fmla="*/ 276 w 276"/>
                  <a:gd name="T138" fmla="*/ 85 h 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6" h="85">
                    <a:moveTo>
                      <a:pt x="197" y="85"/>
                    </a:moveTo>
                    <a:lnTo>
                      <a:pt x="177" y="81"/>
                    </a:lnTo>
                    <a:lnTo>
                      <a:pt x="156" y="73"/>
                    </a:lnTo>
                    <a:lnTo>
                      <a:pt x="137" y="64"/>
                    </a:lnTo>
                    <a:lnTo>
                      <a:pt x="119" y="53"/>
                    </a:lnTo>
                    <a:lnTo>
                      <a:pt x="101" y="43"/>
                    </a:lnTo>
                    <a:lnTo>
                      <a:pt x="82" y="33"/>
                    </a:lnTo>
                    <a:lnTo>
                      <a:pt x="64" y="23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5" y="13"/>
                    </a:lnTo>
                    <a:lnTo>
                      <a:pt x="29" y="11"/>
                    </a:lnTo>
                    <a:lnTo>
                      <a:pt x="23" y="10"/>
                    </a:lnTo>
                    <a:lnTo>
                      <a:pt x="18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1" y="3"/>
                    </a:lnTo>
                    <a:lnTo>
                      <a:pt x="63" y="10"/>
                    </a:lnTo>
                    <a:lnTo>
                      <a:pt x="86" y="20"/>
                    </a:lnTo>
                    <a:lnTo>
                      <a:pt x="107" y="32"/>
                    </a:lnTo>
                    <a:lnTo>
                      <a:pt x="129" y="43"/>
                    </a:lnTo>
                    <a:lnTo>
                      <a:pt x="148" y="55"/>
                    </a:lnTo>
                    <a:lnTo>
                      <a:pt x="165" y="64"/>
                    </a:lnTo>
                    <a:lnTo>
                      <a:pt x="179" y="67"/>
                    </a:lnTo>
                    <a:lnTo>
                      <a:pt x="192" y="69"/>
                    </a:lnTo>
                    <a:lnTo>
                      <a:pt x="205" y="71"/>
                    </a:lnTo>
                    <a:lnTo>
                      <a:pt x="218" y="72"/>
                    </a:lnTo>
                    <a:lnTo>
                      <a:pt x="231" y="72"/>
                    </a:lnTo>
                    <a:lnTo>
                      <a:pt x="245" y="73"/>
                    </a:lnTo>
                    <a:lnTo>
                      <a:pt x="260" y="73"/>
                    </a:lnTo>
                    <a:lnTo>
                      <a:pt x="276" y="73"/>
                    </a:lnTo>
                    <a:lnTo>
                      <a:pt x="268" y="76"/>
                    </a:lnTo>
                    <a:lnTo>
                      <a:pt x="259" y="78"/>
                    </a:lnTo>
                    <a:lnTo>
                      <a:pt x="248" y="81"/>
                    </a:lnTo>
                    <a:lnTo>
                      <a:pt x="237" y="82"/>
                    </a:lnTo>
                    <a:lnTo>
                      <a:pt x="226" y="83"/>
                    </a:lnTo>
                    <a:lnTo>
                      <a:pt x="215" y="84"/>
                    </a:lnTo>
                    <a:lnTo>
                      <a:pt x="205" y="85"/>
                    </a:lnTo>
                    <a:lnTo>
                      <a:pt x="197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83"/>
              <p:cNvSpPr>
                <a:spLocks/>
              </p:cNvSpPr>
              <p:nvPr/>
            </p:nvSpPr>
            <p:spPr bwMode="auto">
              <a:xfrm>
                <a:off x="1159" y="3985"/>
                <a:ext cx="82" cy="22"/>
              </a:xfrm>
              <a:custGeom>
                <a:avLst/>
                <a:gdLst>
                  <a:gd name="T0" fmla="*/ 4 w 246"/>
                  <a:gd name="T1" fmla="*/ 2 h 66"/>
                  <a:gd name="T2" fmla="*/ 3 w 246"/>
                  <a:gd name="T3" fmla="*/ 2 h 66"/>
                  <a:gd name="T4" fmla="*/ 3 w 246"/>
                  <a:gd name="T5" fmla="*/ 2 h 66"/>
                  <a:gd name="T6" fmla="*/ 2 w 246"/>
                  <a:gd name="T7" fmla="*/ 2 h 66"/>
                  <a:gd name="T8" fmla="*/ 2 w 246"/>
                  <a:gd name="T9" fmla="*/ 2 h 66"/>
                  <a:gd name="T10" fmla="*/ 1 w 246"/>
                  <a:gd name="T11" fmla="*/ 2 h 66"/>
                  <a:gd name="T12" fmla="*/ 1 w 246"/>
                  <a:gd name="T13" fmla="*/ 2 h 66"/>
                  <a:gd name="T14" fmla="*/ 0 w 246"/>
                  <a:gd name="T15" fmla="*/ 2 h 66"/>
                  <a:gd name="T16" fmla="*/ 0 w 246"/>
                  <a:gd name="T17" fmla="*/ 2 h 66"/>
                  <a:gd name="T18" fmla="*/ 0 w 246"/>
                  <a:gd name="T19" fmla="*/ 2 h 66"/>
                  <a:gd name="T20" fmla="*/ 0 w 246"/>
                  <a:gd name="T21" fmla="*/ 2 h 66"/>
                  <a:gd name="T22" fmla="*/ 0 w 246"/>
                  <a:gd name="T23" fmla="*/ 2 h 66"/>
                  <a:gd name="T24" fmla="*/ 0 w 246"/>
                  <a:gd name="T25" fmla="*/ 2 h 66"/>
                  <a:gd name="T26" fmla="*/ 1 w 246"/>
                  <a:gd name="T27" fmla="*/ 2 h 66"/>
                  <a:gd name="T28" fmla="*/ 1 w 246"/>
                  <a:gd name="T29" fmla="*/ 2 h 66"/>
                  <a:gd name="T30" fmla="*/ 2 w 246"/>
                  <a:gd name="T31" fmla="*/ 2 h 66"/>
                  <a:gd name="T32" fmla="*/ 2 w 246"/>
                  <a:gd name="T33" fmla="*/ 2 h 66"/>
                  <a:gd name="T34" fmla="*/ 3 w 246"/>
                  <a:gd name="T35" fmla="*/ 2 h 66"/>
                  <a:gd name="T36" fmla="*/ 3 w 246"/>
                  <a:gd name="T37" fmla="*/ 2 h 66"/>
                  <a:gd name="T38" fmla="*/ 4 w 246"/>
                  <a:gd name="T39" fmla="*/ 2 h 66"/>
                  <a:gd name="T40" fmla="*/ 4 w 246"/>
                  <a:gd name="T41" fmla="*/ 2 h 66"/>
                  <a:gd name="T42" fmla="*/ 5 w 246"/>
                  <a:gd name="T43" fmla="*/ 2 h 66"/>
                  <a:gd name="T44" fmla="*/ 6 w 246"/>
                  <a:gd name="T45" fmla="*/ 2 h 66"/>
                  <a:gd name="T46" fmla="*/ 6 w 246"/>
                  <a:gd name="T47" fmla="*/ 1 h 66"/>
                  <a:gd name="T48" fmla="*/ 7 w 246"/>
                  <a:gd name="T49" fmla="*/ 1 h 66"/>
                  <a:gd name="T50" fmla="*/ 7 w 246"/>
                  <a:gd name="T51" fmla="*/ 1 h 66"/>
                  <a:gd name="T52" fmla="*/ 8 w 246"/>
                  <a:gd name="T53" fmla="*/ 0 h 66"/>
                  <a:gd name="T54" fmla="*/ 8 w 246"/>
                  <a:gd name="T55" fmla="*/ 0 h 66"/>
                  <a:gd name="T56" fmla="*/ 9 w 246"/>
                  <a:gd name="T57" fmla="*/ 0 h 66"/>
                  <a:gd name="T58" fmla="*/ 9 w 246"/>
                  <a:gd name="T59" fmla="*/ 0 h 66"/>
                  <a:gd name="T60" fmla="*/ 9 w 246"/>
                  <a:gd name="T61" fmla="*/ 0 h 66"/>
                  <a:gd name="T62" fmla="*/ 9 w 246"/>
                  <a:gd name="T63" fmla="*/ 0 h 66"/>
                  <a:gd name="T64" fmla="*/ 9 w 246"/>
                  <a:gd name="T65" fmla="*/ 0 h 66"/>
                  <a:gd name="T66" fmla="*/ 9 w 246"/>
                  <a:gd name="T67" fmla="*/ 0 h 66"/>
                  <a:gd name="T68" fmla="*/ 8 w 246"/>
                  <a:gd name="T69" fmla="*/ 1 h 66"/>
                  <a:gd name="T70" fmla="*/ 7 w 246"/>
                  <a:gd name="T71" fmla="*/ 1 h 66"/>
                  <a:gd name="T72" fmla="*/ 7 w 246"/>
                  <a:gd name="T73" fmla="*/ 1 h 66"/>
                  <a:gd name="T74" fmla="*/ 6 w 246"/>
                  <a:gd name="T75" fmla="*/ 1 h 66"/>
                  <a:gd name="T76" fmla="*/ 6 w 246"/>
                  <a:gd name="T77" fmla="*/ 2 h 66"/>
                  <a:gd name="T78" fmla="*/ 5 w 246"/>
                  <a:gd name="T79" fmla="*/ 2 h 66"/>
                  <a:gd name="T80" fmla="*/ 5 w 246"/>
                  <a:gd name="T81" fmla="*/ 2 h 66"/>
                  <a:gd name="T82" fmla="*/ 5 w 246"/>
                  <a:gd name="T83" fmla="*/ 2 h 66"/>
                  <a:gd name="T84" fmla="*/ 4 w 246"/>
                  <a:gd name="T85" fmla="*/ 2 h 66"/>
                  <a:gd name="T86" fmla="*/ 4 w 246"/>
                  <a:gd name="T87" fmla="*/ 2 h 66"/>
                  <a:gd name="T88" fmla="*/ 4 w 246"/>
                  <a:gd name="T89" fmla="*/ 2 h 6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46"/>
                  <a:gd name="T136" fmla="*/ 0 h 66"/>
                  <a:gd name="T137" fmla="*/ 246 w 246"/>
                  <a:gd name="T138" fmla="*/ 66 h 6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46" h="66">
                    <a:moveTo>
                      <a:pt x="108" y="66"/>
                    </a:moveTo>
                    <a:lnTo>
                      <a:pt x="94" y="65"/>
                    </a:lnTo>
                    <a:lnTo>
                      <a:pt x="80" y="62"/>
                    </a:lnTo>
                    <a:lnTo>
                      <a:pt x="67" y="61"/>
                    </a:lnTo>
                    <a:lnTo>
                      <a:pt x="53" y="60"/>
                    </a:lnTo>
                    <a:lnTo>
                      <a:pt x="39" y="59"/>
                    </a:lnTo>
                    <a:lnTo>
                      <a:pt x="27" y="58"/>
                    </a:lnTo>
                    <a:lnTo>
                      <a:pt x="13" y="57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14" y="53"/>
                    </a:lnTo>
                    <a:lnTo>
                      <a:pt x="29" y="53"/>
                    </a:lnTo>
                    <a:lnTo>
                      <a:pt x="44" y="53"/>
                    </a:lnTo>
                    <a:lnTo>
                      <a:pt x="59" y="52"/>
                    </a:lnTo>
                    <a:lnTo>
                      <a:pt x="73" y="52"/>
                    </a:lnTo>
                    <a:lnTo>
                      <a:pt x="88" y="52"/>
                    </a:lnTo>
                    <a:lnTo>
                      <a:pt x="103" y="52"/>
                    </a:lnTo>
                    <a:lnTo>
                      <a:pt x="118" y="52"/>
                    </a:lnTo>
                    <a:lnTo>
                      <a:pt x="134" y="48"/>
                    </a:lnTo>
                    <a:lnTo>
                      <a:pt x="149" y="41"/>
                    </a:lnTo>
                    <a:lnTo>
                      <a:pt x="163" y="34"/>
                    </a:lnTo>
                    <a:lnTo>
                      <a:pt x="179" y="25"/>
                    </a:lnTo>
                    <a:lnTo>
                      <a:pt x="194" y="17"/>
                    </a:lnTo>
                    <a:lnTo>
                      <a:pt x="210" y="10"/>
                    </a:lnTo>
                    <a:lnTo>
                      <a:pt x="227" y="3"/>
                    </a:lnTo>
                    <a:lnTo>
                      <a:pt x="246" y="0"/>
                    </a:lnTo>
                    <a:lnTo>
                      <a:pt x="245" y="1"/>
                    </a:lnTo>
                    <a:lnTo>
                      <a:pt x="245" y="3"/>
                    </a:lnTo>
                    <a:lnTo>
                      <a:pt x="245" y="4"/>
                    </a:lnTo>
                    <a:lnTo>
                      <a:pt x="245" y="7"/>
                    </a:lnTo>
                    <a:lnTo>
                      <a:pt x="230" y="11"/>
                    </a:lnTo>
                    <a:lnTo>
                      <a:pt x="215" y="17"/>
                    </a:lnTo>
                    <a:lnTo>
                      <a:pt x="200" y="23"/>
                    </a:lnTo>
                    <a:lnTo>
                      <a:pt x="186" y="29"/>
                    </a:lnTo>
                    <a:lnTo>
                      <a:pt x="171" y="36"/>
                    </a:lnTo>
                    <a:lnTo>
                      <a:pt x="159" y="44"/>
                    </a:lnTo>
                    <a:lnTo>
                      <a:pt x="145" y="53"/>
                    </a:lnTo>
                    <a:lnTo>
                      <a:pt x="134" y="62"/>
                    </a:lnTo>
                    <a:lnTo>
                      <a:pt x="126" y="65"/>
                    </a:lnTo>
                    <a:lnTo>
                      <a:pt x="119" y="66"/>
                    </a:lnTo>
                    <a:lnTo>
                      <a:pt x="113" y="66"/>
                    </a:lnTo>
                    <a:lnTo>
                      <a:pt x="108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184"/>
              <p:cNvSpPr>
                <a:spLocks/>
              </p:cNvSpPr>
              <p:nvPr/>
            </p:nvSpPr>
            <p:spPr bwMode="auto">
              <a:xfrm>
                <a:off x="1618" y="4001"/>
                <a:ext cx="4" cy="5"/>
              </a:xfrm>
              <a:custGeom>
                <a:avLst/>
                <a:gdLst>
                  <a:gd name="T0" fmla="*/ 0 w 12"/>
                  <a:gd name="T1" fmla="*/ 1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w 12"/>
                  <a:gd name="T11" fmla="*/ 0 h 15"/>
                  <a:gd name="T12" fmla="*/ 0 w 12"/>
                  <a:gd name="T13" fmla="*/ 0 h 15"/>
                  <a:gd name="T14" fmla="*/ 0 w 12"/>
                  <a:gd name="T15" fmla="*/ 0 h 15"/>
                  <a:gd name="T16" fmla="*/ 0 w 12"/>
                  <a:gd name="T17" fmla="*/ 0 h 15"/>
                  <a:gd name="T18" fmla="*/ 0 w 12"/>
                  <a:gd name="T19" fmla="*/ 0 h 15"/>
                  <a:gd name="T20" fmla="*/ 0 w 12"/>
                  <a:gd name="T21" fmla="*/ 0 h 15"/>
                  <a:gd name="T22" fmla="*/ 0 w 12"/>
                  <a:gd name="T23" fmla="*/ 0 h 15"/>
                  <a:gd name="T24" fmla="*/ 0 w 12"/>
                  <a:gd name="T25" fmla="*/ 1 h 15"/>
                  <a:gd name="T26" fmla="*/ 0 w 12"/>
                  <a:gd name="T27" fmla="*/ 1 h 15"/>
                  <a:gd name="T28" fmla="*/ 0 w 12"/>
                  <a:gd name="T29" fmla="*/ 1 h 15"/>
                  <a:gd name="T30" fmla="*/ 0 w 12"/>
                  <a:gd name="T31" fmla="*/ 1 h 15"/>
                  <a:gd name="T32" fmla="*/ 0 w 12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1" y="15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10" y="9"/>
                    </a:lnTo>
                    <a:lnTo>
                      <a:pt x="9" y="12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185"/>
              <p:cNvSpPr>
                <a:spLocks/>
              </p:cNvSpPr>
              <p:nvPr/>
            </p:nvSpPr>
            <p:spPr bwMode="auto">
              <a:xfrm>
                <a:off x="1629" y="3974"/>
                <a:ext cx="7" cy="16"/>
              </a:xfrm>
              <a:custGeom>
                <a:avLst/>
                <a:gdLst>
                  <a:gd name="T0" fmla="*/ 0 w 21"/>
                  <a:gd name="T1" fmla="*/ 2 h 48"/>
                  <a:gd name="T2" fmla="*/ 0 w 21"/>
                  <a:gd name="T3" fmla="*/ 2 h 48"/>
                  <a:gd name="T4" fmla="*/ 0 w 21"/>
                  <a:gd name="T5" fmla="*/ 2 h 48"/>
                  <a:gd name="T6" fmla="*/ 0 w 21"/>
                  <a:gd name="T7" fmla="*/ 2 h 48"/>
                  <a:gd name="T8" fmla="*/ 0 w 21"/>
                  <a:gd name="T9" fmla="*/ 2 h 48"/>
                  <a:gd name="T10" fmla="*/ 0 w 21"/>
                  <a:gd name="T11" fmla="*/ 1 h 48"/>
                  <a:gd name="T12" fmla="*/ 1 w 21"/>
                  <a:gd name="T13" fmla="*/ 0 h 48"/>
                  <a:gd name="T14" fmla="*/ 1 w 21"/>
                  <a:gd name="T15" fmla="*/ 0 h 48"/>
                  <a:gd name="T16" fmla="*/ 1 w 21"/>
                  <a:gd name="T17" fmla="*/ 0 h 48"/>
                  <a:gd name="T18" fmla="*/ 1 w 21"/>
                  <a:gd name="T19" fmla="*/ 0 h 48"/>
                  <a:gd name="T20" fmla="*/ 1 w 21"/>
                  <a:gd name="T21" fmla="*/ 1 h 48"/>
                  <a:gd name="T22" fmla="*/ 0 w 21"/>
                  <a:gd name="T23" fmla="*/ 1 h 48"/>
                  <a:gd name="T24" fmla="*/ 0 w 21"/>
                  <a:gd name="T25" fmla="*/ 2 h 48"/>
                  <a:gd name="T26" fmla="*/ 0 w 21"/>
                  <a:gd name="T27" fmla="*/ 2 h 48"/>
                  <a:gd name="T28" fmla="*/ 0 w 21"/>
                  <a:gd name="T29" fmla="*/ 2 h 48"/>
                  <a:gd name="T30" fmla="*/ 0 w 21"/>
                  <a:gd name="T31" fmla="*/ 2 h 48"/>
                  <a:gd name="T32" fmla="*/ 0 w 21"/>
                  <a:gd name="T33" fmla="*/ 2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48"/>
                  <a:gd name="T53" fmla="*/ 21 w 2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48">
                    <a:moveTo>
                      <a:pt x="2" y="48"/>
                    </a:moveTo>
                    <a:lnTo>
                      <a:pt x="1" y="47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0" y="20"/>
                    </a:lnTo>
                    <a:lnTo>
                      <a:pt x="16" y="7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0" y="11"/>
                    </a:lnTo>
                    <a:lnTo>
                      <a:pt x="16" y="24"/>
                    </a:lnTo>
                    <a:lnTo>
                      <a:pt x="11" y="35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186"/>
              <p:cNvSpPr>
                <a:spLocks/>
              </p:cNvSpPr>
              <p:nvPr/>
            </p:nvSpPr>
            <p:spPr bwMode="auto">
              <a:xfrm>
                <a:off x="1459" y="3958"/>
                <a:ext cx="96" cy="28"/>
              </a:xfrm>
              <a:custGeom>
                <a:avLst/>
                <a:gdLst>
                  <a:gd name="T0" fmla="*/ 7 w 289"/>
                  <a:gd name="T1" fmla="*/ 3 h 84"/>
                  <a:gd name="T2" fmla="*/ 7 w 289"/>
                  <a:gd name="T3" fmla="*/ 3 h 84"/>
                  <a:gd name="T4" fmla="*/ 6 w 289"/>
                  <a:gd name="T5" fmla="*/ 3 h 84"/>
                  <a:gd name="T6" fmla="*/ 6 w 289"/>
                  <a:gd name="T7" fmla="*/ 3 h 84"/>
                  <a:gd name="T8" fmla="*/ 5 w 289"/>
                  <a:gd name="T9" fmla="*/ 2 h 84"/>
                  <a:gd name="T10" fmla="*/ 5 w 289"/>
                  <a:gd name="T11" fmla="*/ 2 h 84"/>
                  <a:gd name="T12" fmla="*/ 4 w 289"/>
                  <a:gd name="T13" fmla="*/ 2 h 84"/>
                  <a:gd name="T14" fmla="*/ 4 w 289"/>
                  <a:gd name="T15" fmla="*/ 1 h 84"/>
                  <a:gd name="T16" fmla="*/ 3 w 289"/>
                  <a:gd name="T17" fmla="*/ 1 h 84"/>
                  <a:gd name="T18" fmla="*/ 3 w 289"/>
                  <a:gd name="T19" fmla="*/ 1 h 84"/>
                  <a:gd name="T20" fmla="*/ 2 w 289"/>
                  <a:gd name="T21" fmla="*/ 1 h 84"/>
                  <a:gd name="T22" fmla="*/ 2 w 289"/>
                  <a:gd name="T23" fmla="*/ 1 h 84"/>
                  <a:gd name="T24" fmla="*/ 2 w 289"/>
                  <a:gd name="T25" fmla="*/ 1 h 84"/>
                  <a:gd name="T26" fmla="*/ 1 w 289"/>
                  <a:gd name="T27" fmla="*/ 0 h 84"/>
                  <a:gd name="T28" fmla="*/ 1 w 289"/>
                  <a:gd name="T29" fmla="*/ 0 h 84"/>
                  <a:gd name="T30" fmla="*/ 0 w 289"/>
                  <a:gd name="T31" fmla="*/ 0 h 84"/>
                  <a:gd name="T32" fmla="*/ 0 w 289"/>
                  <a:gd name="T33" fmla="*/ 0 h 84"/>
                  <a:gd name="T34" fmla="*/ 0 w 289"/>
                  <a:gd name="T35" fmla="*/ 0 h 84"/>
                  <a:gd name="T36" fmla="*/ 1 w 289"/>
                  <a:gd name="T37" fmla="*/ 0 h 84"/>
                  <a:gd name="T38" fmla="*/ 1 w 289"/>
                  <a:gd name="T39" fmla="*/ 0 h 84"/>
                  <a:gd name="T40" fmla="*/ 2 w 289"/>
                  <a:gd name="T41" fmla="*/ 0 h 84"/>
                  <a:gd name="T42" fmla="*/ 2 w 289"/>
                  <a:gd name="T43" fmla="*/ 0 h 84"/>
                  <a:gd name="T44" fmla="*/ 3 w 289"/>
                  <a:gd name="T45" fmla="*/ 1 h 84"/>
                  <a:gd name="T46" fmla="*/ 3 w 289"/>
                  <a:gd name="T47" fmla="*/ 1 h 84"/>
                  <a:gd name="T48" fmla="*/ 4 w 289"/>
                  <a:gd name="T49" fmla="*/ 1 h 84"/>
                  <a:gd name="T50" fmla="*/ 4 w 289"/>
                  <a:gd name="T51" fmla="*/ 1 h 84"/>
                  <a:gd name="T52" fmla="*/ 5 w 289"/>
                  <a:gd name="T53" fmla="*/ 1 h 84"/>
                  <a:gd name="T54" fmla="*/ 5 w 289"/>
                  <a:gd name="T55" fmla="*/ 2 h 84"/>
                  <a:gd name="T56" fmla="*/ 6 w 289"/>
                  <a:gd name="T57" fmla="*/ 2 h 84"/>
                  <a:gd name="T58" fmla="*/ 6 w 289"/>
                  <a:gd name="T59" fmla="*/ 2 h 84"/>
                  <a:gd name="T60" fmla="*/ 6 w 289"/>
                  <a:gd name="T61" fmla="*/ 2 h 84"/>
                  <a:gd name="T62" fmla="*/ 7 w 289"/>
                  <a:gd name="T63" fmla="*/ 3 h 84"/>
                  <a:gd name="T64" fmla="*/ 7 w 289"/>
                  <a:gd name="T65" fmla="*/ 3 h 84"/>
                  <a:gd name="T66" fmla="*/ 8 w 289"/>
                  <a:gd name="T67" fmla="*/ 3 h 84"/>
                  <a:gd name="T68" fmla="*/ 8 w 289"/>
                  <a:gd name="T69" fmla="*/ 3 h 84"/>
                  <a:gd name="T70" fmla="*/ 9 w 289"/>
                  <a:gd name="T71" fmla="*/ 3 h 84"/>
                  <a:gd name="T72" fmla="*/ 9 w 289"/>
                  <a:gd name="T73" fmla="*/ 3 h 84"/>
                  <a:gd name="T74" fmla="*/ 9 w 289"/>
                  <a:gd name="T75" fmla="*/ 3 h 84"/>
                  <a:gd name="T76" fmla="*/ 10 w 289"/>
                  <a:gd name="T77" fmla="*/ 3 h 84"/>
                  <a:gd name="T78" fmla="*/ 10 w 289"/>
                  <a:gd name="T79" fmla="*/ 3 h 84"/>
                  <a:gd name="T80" fmla="*/ 11 w 289"/>
                  <a:gd name="T81" fmla="*/ 3 h 84"/>
                  <a:gd name="T82" fmla="*/ 10 w 289"/>
                  <a:gd name="T83" fmla="*/ 3 h 84"/>
                  <a:gd name="T84" fmla="*/ 10 w 289"/>
                  <a:gd name="T85" fmla="*/ 3 h 84"/>
                  <a:gd name="T86" fmla="*/ 9 w 289"/>
                  <a:gd name="T87" fmla="*/ 3 h 84"/>
                  <a:gd name="T88" fmla="*/ 9 w 289"/>
                  <a:gd name="T89" fmla="*/ 3 h 84"/>
                  <a:gd name="T90" fmla="*/ 8 w 289"/>
                  <a:gd name="T91" fmla="*/ 3 h 84"/>
                  <a:gd name="T92" fmla="*/ 8 w 289"/>
                  <a:gd name="T93" fmla="*/ 3 h 84"/>
                  <a:gd name="T94" fmla="*/ 8 w 289"/>
                  <a:gd name="T95" fmla="*/ 3 h 84"/>
                  <a:gd name="T96" fmla="*/ 7 w 289"/>
                  <a:gd name="T97" fmla="*/ 3 h 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9"/>
                  <a:gd name="T148" fmla="*/ 0 h 84"/>
                  <a:gd name="T149" fmla="*/ 289 w 289"/>
                  <a:gd name="T150" fmla="*/ 84 h 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9" h="84">
                    <a:moveTo>
                      <a:pt x="195" y="84"/>
                    </a:moveTo>
                    <a:lnTo>
                      <a:pt x="180" y="80"/>
                    </a:lnTo>
                    <a:lnTo>
                      <a:pt x="165" y="74"/>
                    </a:lnTo>
                    <a:lnTo>
                      <a:pt x="151" y="68"/>
                    </a:lnTo>
                    <a:lnTo>
                      <a:pt x="138" y="61"/>
                    </a:lnTo>
                    <a:lnTo>
                      <a:pt x="125" y="55"/>
                    </a:lnTo>
                    <a:lnTo>
                      <a:pt x="113" y="47"/>
                    </a:lnTo>
                    <a:lnTo>
                      <a:pt x="100" y="39"/>
                    </a:lnTo>
                    <a:lnTo>
                      <a:pt x="88" y="32"/>
                    </a:lnTo>
                    <a:lnTo>
                      <a:pt x="76" y="27"/>
                    </a:lnTo>
                    <a:lnTo>
                      <a:pt x="64" y="24"/>
                    </a:lnTo>
                    <a:lnTo>
                      <a:pt x="52" y="21"/>
                    </a:lnTo>
                    <a:lnTo>
                      <a:pt x="41" y="16"/>
                    </a:lnTo>
                    <a:lnTo>
                      <a:pt x="30" y="13"/>
                    </a:lnTo>
                    <a:lnTo>
                      <a:pt x="19" y="9"/>
                    </a:lnTo>
                    <a:lnTo>
                      <a:pt x="9" y="7"/>
                    </a:lnTo>
                    <a:lnTo>
                      <a:pt x="0" y="3"/>
                    </a:lnTo>
                    <a:lnTo>
                      <a:pt x="12" y="1"/>
                    </a:lnTo>
                    <a:lnTo>
                      <a:pt x="23" y="0"/>
                    </a:lnTo>
                    <a:lnTo>
                      <a:pt x="35" y="1"/>
                    </a:lnTo>
                    <a:lnTo>
                      <a:pt x="48" y="5"/>
                    </a:lnTo>
                    <a:lnTo>
                      <a:pt x="60" y="8"/>
                    </a:lnTo>
                    <a:lnTo>
                      <a:pt x="73" y="14"/>
                    </a:lnTo>
                    <a:lnTo>
                      <a:pt x="85" y="19"/>
                    </a:lnTo>
                    <a:lnTo>
                      <a:pt x="98" y="26"/>
                    </a:lnTo>
                    <a:lnTo>
                      <a:pt x="112" y="33"/>
                    </a:lnTo>
                    <a:lnTo>
                      <a:pt x="124" y="40"/>
                    </a:lnTo>
                    <a:lnTo>
                      <a:pt x="138" y="47"/>
                    </a:lnTo>
                    <a:lnTo>
                      <a:pt x="150" y="54"/>
                    </a:lnTo>
                    <a:lnTo>
                      <a:pt x="163" y="60"/>
                    </a:lnTo>
                    <a:lnTo>
                      <a:pt x="175" y="65"/>
                    </a:lnTo>
                    <a:lnTo>
                      <a:pt x="188" y="69"/>
                    </a:lnTo>
                    <a:lnTo>
                      <a:pt x="199" y="72"/>
                    </a:lnTo>
                    <a:lnTo>
                      <a:pt x="211" y="72"/>
                    </a:lnTo>
                    <a:lnTo>
                      <a:pt x="222" y="71"/>
                    </a:lnTo>
                    <a:lnTo>
                      <a:pt x="233" y="71"/>
                    </a:lnTo>
                    <a:lnTo>
                      <a:pt x="245" y="69"/>
                    </a:lnTo>
                    <a:lnTo>
                      <a:pt x="256" y="69"/>
                    </a:lnTo>
                    <a:lnTo>
                      <a:pt x="266" y="69"/>
                    </a:lnTo>
                    <a:lnTo>
                      <a:pt x="278" y="68"/>
                    </a:lnTo>
                    <a:lnTo>
                      <a:pt x="289" y="68"/>
                    </a:lnTo>
                    <a:lnTo>
                      <a:pt x="281" y="73"/>
                    </a:lnTo>
                    <a:lnTo>
                      <a:pt x="270" y="77"/>
                    </a:lnTo>
                    <a:lnTo>
                      <a:pt x="257" y="80"/>
                    </a:lnTo>
                    <a:lnTo>
                      <a:pt x="244" y="82"/>
                    </a:lnTo>
                    <a:lnTo>
                      <a:pt x="230" y="83"/>
                    </a:lnTo>
                    <a:lnTo>
                      <a:pt x="216" y="84"/>
                    </a:lnTo>
                    <a:lnTo>
                      <a:pt x="205" y="84"/>
                    </a:lnTo>
                    <a:lnTo>
                      <a:pt x="19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187"/>
              <p:cNvSpPr>
                <a:spLocks/>
              </p:cNvSpPr>
              <p:nvPr/>
            </p:nvSpPr>
            <p:spPr bwMode="auto">
              <a:xfrm>
                <a:off x="1077" y="3963"/>
                <a:ext cx="8" cy="20"/>
              </a:xfrm>
              <a:custGeom>
                <a:avLst/>
                <a:gdLst>
                  <a:gd name="T0" fmla="*/ 1 w 24"/>
                  <a:gd name="T1" fmla="*/ 2 h 60"/>
                  <a:gd name="T2" fmla="*/ 0 w 24"/>
                  <a:gd name="T3" fmla="*/ 1 h 60"/>
                  <a:gd name="T4" fmla="*/ 0 w 24"/>
                  <a:gd name="T5" fmla="*/ 0 h 60"/>
                  <a:gd name="T6" fmla="*/ 0 w 24"/>
                  <a:gd name="T7" fmla="*/ 0 h 60"/>
                  <a:gd name="T8" fmla="*/ 0 w 24"/>
                  <a:gd name="T9" fmla="*/ 0 h 60"/>
                  <a:gd name="T10" fmla="*/ 0 w 24"/>
                  <a:gd name="T11" fmla="*/ 0 h 60"/>
                  <a:gd name="T12" fmla="*/ 0 w 24"/>
                  <a:gd name="T13" fmla="*/ 0 h 60"/>
                  <a:gd name="T14" fmla="*/ 0 w 24"/>
                  <a:gd name="T15" fmla="*/ 0 h 60"/>
                  <a:gd name="T16" fmla="*/ 0 w 24"/>
                  <a:gd name="T17" fmla="*/ 0 h 60"/>
                  <a:gd name="T18" fmla="*/ 1 w 24"/>
                  <a:gd name="T19" fmla="*/ 0 h 60"/>
                  <a:gd name="T20" fmla="*/ 1 w 24"/>
                  <a:gd name="T21" fmla="*/ 1 h 60"/>
                  <a:gd name="T22" fmla="*/ 1 w 24"/>
                  <a:gd name="T23" fmla="*/ 2 h 60"/>
                  <a:gd name="T24" fmla="*/ 1 w 24"/>
                  <a:gd name="T25" fmla="*/ 2 h 60"/>
                  <a:gd name="T26" fmla="*/ 1 w 24"/>
                  <a:gd name="T27" fmla="*/ 2 h 60"/>
                  <a:gd name="T28" fmla="*/ 1 w 24"/>
                  <a:gd name="T29" fmla="*/ 2 h 60"/>
                  <a:gd name="T30" fmla="*/ 1 w 24"/>
                  <a:gd name="T31" fmla="*/ 2 h 60"/>
                  <a:gd name="T32" fmla="*/ 1 w 24"/>
                  <a:gd name="T33" fmla="*/ 2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0"/>
                  <a:gd name="T53" fmla="*/ 24 w 24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0">
                    <a:moveTo>
                      <a:pt x="16" y="60"/>
                    </a:moveTo>
                    <a:lnTo>
                      <a:pt x="7" y="2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5" y="13"/>
                    </a:lnTo>
                    <a:lnTo>
                      <a:pt x="18" y="28"/>
                    </a:lnTo>
                    <a:lnTo>
                      <a:pt x="21" y="43"/>
                    </a:lnTo>
                    <a:lnTo>
                      <a:pt x="24" y="59"/>
                    </a:lnTo>
                    <a:lnTo>
                      <a:pt x="21" y="59"/>
                    </a:lnTo>
                    <a:lnTo>
                      <a:pt x="20" y="59"/>
                    </a:lnTo>
                    <a:lnTo>
                      <a:pt x="18" y="59"/>
                    </a:lnTo>
                    <a:lnTo>
                      <a:pt x="16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188"/>
              <p:cNvSpPr>
                <a:spLocks/>
              </p:cNvSpPr>
              <p:nvPr/>
            </p:nvSpPr>
            <p:spPr bwMode="auto">
              <a:xfrm>
                <a:off x="1155" y="3960"/>
                <a:ext cx="86" cy="23"/>
              </a:xfrm>
              <a:custGeom>
                <a:avLst/>
                <a:gdLst>
                  <a:gd name="T0" fmla="*/ 4 w 259"/>
                  <a:gd name="T1" fmla="*/ 3 h 68"/>
                  <a:gd name="T2" fmla="*/ 3 w 259"/>
                  <a:gd name="T3" fmla="*/ 3 h 68"/>
                  <a:gd name="T4" fmla="*/ 3 w 259"/>
                  <a:gd name="T5" fmla="*/ 2 h 68"/>
                  <a:gd name="T6" fmla="*/ 2 w 259"/>
                  <a:gd name="T7" fmla="*/ 2 h 68"/>
                  <a:gd name="T8" fmla="*/ 2 w 259"/>
                  <a:gd name="T9" fmla="*/ 2 h 68"/>
                  <a:gd name="T10" fmla="*/ 1 w 259"/>
                  <a:gd name="T11" fmla="*/ 2 h 68"/>
                  <a:gd name="T12" fmla="*/ 1 w 259"/>
                  <a:gd name="T13" fmla="*/ 2 h 68"/>
                  <a:gd name="T14" fmla="*/ 0 w 259"/>
                  <a:gd name="T15" fmla="*/ 2 h 68"/>
                  <a:gd name="T16" fmla="*/ 0 w 259"/>
                  <a:gd name="T17" fmla="*/ 2 h 68"/>
                  <a:gd name="T18" fmla="*/ 1 w 259"/>
                  <a:gd name="T19" fmla="*/ 2 h 68"/>
                  <a:gd name="T20" fmla="*/ 1 w 259"/>
                  <a:gd name="T21" fmla="*/ 2 h 68"/>
                  <a:gd name="T22" fmla="*/ 2 w 259"/>
                  <a:gd name="T23" fmla="*/ 2 h 68"/>
                  <a:gd name="T24" fmla="*/ 2 w 259"/>
                  <a:gd name="T25" fmla="*/ 2 h 68"/>
                  <a:gd name="T26" fmla="*/ 3 w 259"/>
                  <a:gd name="T27" fmla="*/ 2 h 68"/>
                  <a:gd name="T28" fmla="*/ 4 w 259"/>
                  <a:gd name="T29" fmla="*/ 2 h 68"/>
                  <a:gd name="T30" fmla="*/ 4 w 259"/>
                  <a:gd name="T31" fmla="*/ 2 h 68"/>
                  <a:gd name="T32" fmla="*/ 5 w 259"/>
                  <a:gd name="T33" fmla="*/ 2 h 68"/>
                  <a:gd name="T34" fmla="*/ 5 w 259"/>
                  <a:gd name="T35" fmla="*/ 2 h 68"/>
                  <a:gd name="T36" fmla="*/ 6 w 259"/>
                  <a:gd name="T37" fmla="*/ 1 h 68"/>
                  <a:gd name="T38" fmla="*/ 7 w 259"/>
                  <a:gd name="T39" fmla="*/ 1 h 68"/>
                  <a:gd name="T40" fmla="*/ 7 w 259"/>
                  <a:gd name="T41" fmla="*/ 1 h 68"/>
                  <a:gd name="T42" fmla="*/ 8 w 259"/>
                  <a:gd name="T43" fmla="*/ 1 h 68"/>
                  <a:gd name="T44" fmla="*/ 8 w 259"/>
                  <a:gd name="T45" fmla="*/ 0 h 68"/>
                  <a:gd name="T46" fmla="*/ 9 w 259"/>
                  <a:gd name="T47" fmla="*/ 0 h 68"/>
                  <a:gd name="T48" fmla="*/ 10 w 259"/>
                  <a:gd name="T49" fmla="*/ 0 h 68"/>
                  <a:gd name="T50" fmla="*/ 10 w 259"/>
                  <a:gd name="T51" fmla="*/ 0 h 68"/>
                  <a:gd name="T52" fmla="*/ 10 w 259"/>
                  <a:gd name="T53" fmla="*/ 0 h 68"/>
                  <a:gd name="T54" fmla="*/ 10 w 259"/>
                  <a:gd name="T55" fmla="*/ 0 h 68"/>
                  <a:gd name="T56" fmla="*/ 10 w 259"/>
                  <a:gd name="T57" fmla="*/ 0 h 68"/>
                  <a:gd name="T58" fmla="*/ 9 w 259"/>
                  <a:gd name="T59" fmla="*/ 0 h 68"/>
                  <a:gd name="T60" fmla="*/ 8 w 259"/>
                  <a:gd name="T61" fmla="*/ 1 h 68"/>
                  <a:gd name="T62" fmla="*/ 8 w 259"/>
                  <a:gd name="T63" fmla="*/ 1 h 68"/>
                  <a:gd name="T64" fmla="*/ 7 w 259"/>
                  <a:gd name="T65" fmla="*/ 1 h 68"/>
                  <a:gd name="T66" fmla="*/ 7 w 259"/>
                  <a:gd name="T67" fmla="*/ 1 h 68"/>
                  <a:gd name="T68" fmla="*/ 6 w 259"/>
                  <a:gd name="T69" fmla="*/ 2 h 68"/>
                  <a:gd name="T70" fmla="*/ 6 w 259"/>
                  <a:gd name="T71" fmla="*/ 2 h 68"/>
                  <a:gd name="T72" fmla="*/ 5 w 259"/>
                  <a:gd name="T73" fmla="*/ 2 h 68"/>
                  <a:gd name="T74" fmla="*/ 5 w 259"/>
                  <a:gd name="T75" fmla="*/ 2 h 68"/>
                  <a:gd name="T76" fmla="*/ 5 w 259"/>
                  <a:gd name="T77" fmla="*/ 2 h 68"/>
                  <a:gd name="T78" fmla="*/ 5 w 259"/>
                  <a:gd name="T79" fmla="*/ 2 h 68"/>
                  <a:gd name="T80" fmla="*/ 5 w 259"/>
                  <a:gd name="T81" fmla="*/ 3 h 68"/>
                  <a:gd name="T82" fmla="*/ 4 w 259"/>
                  <a:gd name="T83" fmla="*/ 3 h 68"/>
                  <a:gd name="T84" fmla="*/ 4 w 259"/>
                  <a:gd name="T85" fmla="*/ 3 h 68"/>
                  <a:gd name="T86" fmla="*/ 4 w 259"/>
                  <a:gd name="T87" fmla="*/ 3 h 68"/>
                  <a:gd name="T88" fmla="*/ 4 w 259"/>
                  <a:gd name="T89" fmla="*/ 3 h 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9"/>
                  <a:gd name="T136" fmla="*/ 0 h 68"/>
                  <a:gd name="T137" fmla="*/ 259 w 259"/>
                  <a:gd name="T138" fmla="*/ 68 h 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9" h="68">
                    <a:moveTo>
                      <a:pt x="103" y="68"/>
                    </a:moveTo>
                    <a:lnTo>
                      <a:pt x="90" y="67"/>
                    </a:lnTo>
                    <a:lnTo>
                      <a:pt x="76" y="65"/>
                    </a:lnTo>
                    <a:lnTo>
                      <a:pt x="63" y="64"/>
                    </a:lnTo>
                    <a:lnTo>
                      <a:pt x="49" y="61"/>
                    </a:lnTo>
                    <a:lnTo>
                      <a:pt x="37" y="59"/>
                    </a:lnTo>
                    <a:lnTo>
                      <a:pt x="23" y="56"/>
                    </a:lnTo>
                    <a:lnTo>
                      <a:pt x="12" y="53"/>
                    </a:lnTo>
                    <a:lnTo>
                      <a:pt x="0" y="50"/>
                    </a:lnTo>
                    <a:lnTo>
                      <a:pt x="16" y="49"/>
                    </a:lnTo>
                    <a:lnTo>
                      <a:pt x="32" y="49"/>
                    </a:lnTo>
                    <a:lnTo>
                      <a:pt x="48" y="50"/>
                    </a:lnTo>
                    <a:lnTo>
                      <a:pt x="64" y="51"/>
                    </a:lnTo>
                    <a:lnTo>
                      <a:pt x="81" y="52"/>
                    </a:lnTo>
                    <a:lnTo>
                      <a:pt x="97" y="52"/>
                    </a:lnTo>
                    <a:lnTo>
                      <a:pt x="114" y="52"/>
                    </a:lnTo>
                    <a:lnTo>
                      <a:pt x="131" y="51"/>
                    </a:lnTo>
                    <a:lnTo>
                      <a:pt x="147" y="43"/>
                    </a:lnTo>
                    <a:lnTo>
                      <a:pt x="163" y="36"/>
                    </a:lnTo>
                    <a:lnTo>
                      <a:pt x="178" y="28"/>
                    </a:lnTo>
                    <a:lnTo>
                      <a:pt x="192" y="21"/>
                    </a:lnTo>
                    <a:lnTo>
                      <a:pt x="208" y="16"/>
                    </a:lnTo>
                    <a:lnTo>
                      <a:pt x="224" y="10"/>
                    </a:lnTo>
                    <a:lnTo>
                      <a:pt x="241" y="4"/>
                    </a:lnTo>
                    <a:lnTo>
                      <a:pt x="259" y="0"/>
                    </a:lnTo>
                    <a:lnTo>
                      <a:pt x="258" y="2"/>
                    </a:lnTo>
                    <a:lnTo>
                      <a:pt x="258" y="3"/>
                    </a:lnTo>
                    <a:lnTo>
                      <a:pt x="258" y="6"/>
                    </a:lnTo>
                    <a:lnTo>
                      <a:pt x="258" y="8"/>
                    </a:lnTo>
                    <a:lnTo>
                      <a:pt x="241" y="12"/>
                    </a:lnTo>
                    <a:lnTo>
                      <a:pt x="225" y="17"/>
                    </a:lnTo>
                    <a:lnTo>
                      <a:pt x="211" y="24"/>
                    </a:lnTo>
                    <a:lnTo>
                      <a:pt x="196" y="31"/>
                    </a:lnTo>
                    <a:lnTo>
                      <a:pt x="182" y="39"/>
                    </a:lnTo>
                    <a:lnTo>
                      <a:pt x="167" y="47"/>
                    </a:lnTo>
                    <a:lnTo>
                      <a:pt x="154" y="54"/>
                    </a:lnTo>
                    <a:lnTo>
                      <a:pt x="140" y="62"/>
                    </a:lnTo>
                    <a:lnTo>
                      <a:pt x="136" y="64"/>
                    </a:lnTo>
                    <a:lnTo>
                      <a:pt x="130" y="65"/>
                    </a:lnTo>
                    <a:lnTo>
                      <a:pt x="125" y="66"/>
                    </a:lnTo>
                    <a:lnTo>
                      <a:pt x="122" y="67"/>
                    </a:lnTo>
                    <a:lnTo>
                      <a:pt x="117" y="67"/>
                    </a:lnTo>
                    <a:lnTo>
                      <a:pt x="113" y="68"/>
                    </a:lnTo>
                    <a:lnTo>
                      <a:pt x="107" y="68"/>
                    </a:lnTo>
                    <a:lnTo>
                      <a:pt x="103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189"/>
              <p:cNvSpPr>
                <a:spLocks/>
              </p:cNvSpPr>
              <p:nvPr/>
            </p:nvSpPr>
            <p:spPr bwMode="auto">
              <a:xfrm>
                <a:off x="1621" y="3801"/>
                <a:ext cx="70" cy="173"/>
              </a:xfrm>
              <a:custGeom>
                <a:avLst/>
                <a:gdLst>
                  <a:gd name="T0" fmla="*/ 0 w 210"/>
                  <a:gd name="T1" fmla="*/ 19 h 520"/>
                  <a:gd name="T2" fmla="*/ 0 w 210"/>
                  <a:gd name="T3" fmla="*/ 18 h 520"/>
                  <a:gd name="T4" fmla="*/ 2 w 210"/>
                  <a:gd name="T5" fmla="*/ 13 h 520"/>
                  <a:gd name="T6" fmla="*/ 3 w 210"/>
                  <a:gd name="T7" fmla="*/ 9 h 520"/>
                  <a:gd name="T8" fmla="*/ 4 w 210"/>
                  <a:gd name="T9" fmla="*/ 8 h 520"/>
                  <a:gd name="T10" fmla="*/ 4 w 210"/>
                  <a:gd name="T11" fmla="*/ 8 h 520"/>
                  <a:gd name="T12" fmla="*/ 4 w 210"/>
                  <a:gd name="T13" fmla="*/ 8 h 520"/>
                  <a:gd name="T14" fmla="*/ 4 w 210"/>
                  <a:gd name="T15" fmla="*/ 8 h 520"/>
                  <a:gd name="T16" fmla="*/ 4 w 210"/>
                  <a:gd name="T17" fmla="*/ 7 h 520"/>
                  <a:gd name="T18" fmla="*/ 4 w 210"/>
                  <a:gd name="T19" fmla="*/ 7 h 520"/>
                  <a:gd name="T20" fmla="*/ 5 w 210"/>
                  <a:gd name="T21" fmla="*/ 7 h 520"/>
                  <a:gd name="T22" fmla="*/ 5 w 210"/>
                  <a:gd name="T23" fmla="*/ 7 h 520"/>
                  <a:gd name="T24" fmla="*/ 5 w 210"/>
                  <a:gd name="T25" fmla="*/ 6 h 520"/>
                  <a:gd name="T26" fmla="*/ 4 w 210"/>
                  <a:gd name="T27" fmla="*/ 6 h 520"/>
                  <a:gd name="T28" fmla="*/ 5 w 210"/>
                  <a:gd name="T29" fmla="*/ 5 h 520"/>
                  <a:gd name="T30" fmla="*/ 5 w 210"/>
                  <a:gd name="T31" fmla="*/ 5 h 520"/>
                  <a:gd name="T32" fmla="*/ 5 w 210"/>
                  <a:gd name="T33" fmla="*/ 5 h 520"/>
                  <a:gd name="T34" fmla="*/ 6 w 210"/>
                  <a:gd name="T35" fmla="*/ 4 h 520"/>
                  <a:gd name="T36" fmla="*/ 6 w 210"/>
                  <a:gd name="T37" fmla="*/ 4 h 520"/>
                  <a:gd name="T38" fmla="*/ 5 w 210"/>
                  <a:gd name="T39" fmla="*/ 4 h 520"/>
                  <a:gd name="T40" fmla="*/ 5 w 210"/>
                  <a:gd name="T41" fmla="*/ 4 h 520"/>
                  <a:gd name="T42" fmla="*/ 5 w 210"/>
                  <a:gd name="T43" fmla="*/ 4 h 520"/>
                  <a:gd name="T44" fmla="*/ 6 w 210"/>
                  <a:gd name="T45" fmla="*/ 3 h 520"/>
                  <a:gd name="T46" fmla="*/ 6 w 210"/>
                  <a:gd name="T47" fmla="*/ 3 h 520"/>
                  <a:gd name="T48" fmla="*/ 6 w 210"/>
                  <a:gd name="T49" fmla="*/ 3 h 520"/>
                  <a:gd name="T50" fmla="*/ 5 w 210"/>
                  <a:gd name="T51" fmla="*/ 3 h 520"/>
                  <a:gd name="T52" fmla="*/ 6 w 210"/>
                  <a:gd name="T53" fmla="*/ 2 h 520"/>
                  <a:gd name="T54" fmla="*/ 7 w 210"/>
                  <a:gd name="T55" fmla="*/ 2 h 520"/>
                  <a:gd name="T56" fmla="*/ 6 w 210"/>
                  <a:gd name="T57" fmla="*/ 2 h 520"/>
                  <a:gd name="T58" fmla="*/ 6 w 210"/>
                  <a:gd name="T59" fmla="*/ 2 h 520"/>
                  <a:gd name="T60" fmla="*/ 6 w 210"/>
                  <a:gd name="T61" fmla="*/ 1 h 520"/>
                  <a:gd name="T62" fmla="*/ 7 w 210"/>
                  <a:gd name="T63" fmla="*/ 1 h 520"/>
                  <a:gd name="T64" fmla="*/ 6 w 210"/>
                  <a:gd name="T65" fmla="*/ 1 h 520"/>
                  <a:gd name="T66" fmla="*/ 6 w 210"/>
                  <a:gd name="T67" fmla="*/ 1 h 520"/>
                  <a:gd name="T68" fmla="*/ 6 w 210"/>
                  <a:gd name="T69" fmla="*/ 0 h 520"/>
                  <a:gd name="T70" fmla="*/ 7 w 210"/>
                  <a:gd name="T71" fmla="*/ 0 h 520"/>
                  <a:gd name="T72" fmla="*/ 7 w 210"/>
                  <a:gd name="T73" fmla="*/ 0 h 520"/>
                  <a:gd name="T74" fmla="*/ 8 w 210"/>
                  <a:gd name="T75" fmla="*/ 1 h 520"/>
                  <a:gd name="T76" fmla="*/ 8 w 210"/>
                  <a:gd name="T77" fmla="*/ 1 h 520"/>
                  <a:gd name="T78" fmla="*/ 7 w 210"/>
                  <a:gd name="T79" fmla="*/ 4 h 520"/>
                  <a:gd name="T80" fmla="*/ 5 w 210"/>
                  <a:gd name="T81" fmla="*/ 7 h 520"/>
                  <a:gd name="T82" fmla="*/ 4 w 210"/>
                  <a:gd name="T83" fmla="*/ 10 h 520"/>
                  <a:gd name="T84" fmla="*/ 3 w 210"/>
                  <a:gd name="T85" fmla="*/ 13 h 520"/>
                  <a:gd name="T86" fmla="*/ 1 w 210"/>
                  <a:gd name="T87" fmla="*/ 16 h 520"/>
                  <a:gd name="T88" fmla="*/ 0 w 210"/>
                  <a:gd name="T89" fmla="*/ 19 h 5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0"/>
                  <a:gd name="T136" fmla="*/ 0 h 520"/>
                  <a:gd name="T137" fmla="*/ 210 w 210"/>
                  <a:gd name="T138" fmla="*/ 520 h 5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0" h="520">
                    <a:moveTo>
                      <a:pt x="2" y="520"/>
                    </a:moveTo>
                    <a:lnTo>
                      <a:pt x="1" y="520"/>
                    </a:lnTo>
                    <a:lnTo>
                      <a:pt x="1" y="519"/>
                    </a:lnTo>
                    <a:lnTo>
                      <a:pt x="0" y="519"/>
                    </a:lnTo>
                    <a:lnTo>
                      <a:pt x="0" y="518"/>
                    </a:lnTo>
                    <a:lnTo>
                      <a:pt x="12" y="479"/>
                    </a:lnTo>
                    <a:lnTo>
                      <a:pt x="25" y="440"/>
                    </a:lnTo>
                    <a:lnTo>
                      <a:pt x="37" y="402"/>
                    </a:lnTo>
                    <a:lnTo>
                      <a:pt x="51" y="364"/>
                    </a:lnTo>
                    <a:lnTo>
                      <a:pt x="63" y="326"/>
                    </a:lnTo>
                    <a:lnTo>
                      <a:pt x="77" y="288"/>
                    </a:lnTo>
                    <a:lnTo>
                      <a:pt x="91" y="250"/>
                    </a:lnTo>
                    <a:lnTo>
                      <a:pt x="103" y="213"/>
                    </a:lnTo>
                    <a:lnTo>
                      <a:pt x="106" y="212"/>
                    </a:lnTo>
                    <a:lnTo>
                      <a:pt x="109" y="211"/>
                    </a:lnTo>
                    <a:lnTo>
                      <a:pt x="111" y="210"/>
                    </a:lnTo>
                    <a:lnTo>
                      <a:pt x="115" y="208"/>
                    </a:lnTo>
                    <a:lnTo>
                      <a:pt x="115" y="207"/>
                    </a:lnTo>
                    <a:lnTo>
                      <a:pt x="115" y="206"/>
                    </a:lnTo>
                    <a:lnTo>
                      <a:pt x="115" y="205"/>
                    </a:lnTo>
                    <a:lnTo>
                      <a:pt x="115" y="204"/>
                    </a:lnTo>
                    <a:lnTo>
                      <a:pt x="113" y="203"/>
                    </a:lnTo>
                    <a:lnTo>
                      <a:pt x="111" y="203"/>
                    </a:lnTo>
                    <a:lnTo>
                      <a:pt x="110" y="203"/>
                    </a:lnTo>
                    <a:lnTo>
                      <a:pt x="108" y="202"/>
                    </a:lnTo>
                    <a:lnTo>
                      <a:pt x="108" y="199"/>
                    </a:lnTo>
                    <a:lnTo>
                      <a:pt x="108" y="197"/>
                    </a:lnTo>
                    <a:lnTo>
                      <a:pt x="108" y="195"/>
                    </a:lnTo>
                    <a:lnTo>
                      <a:pt x="108" y="193"/>
                    </a:lnTo>
                    <a:lnTo>
                      <a:pt x="116" y="188"/>
                    </a:lnTo>
                    <a:lnTo>
                      <a:pt x="121" y="185"/>
                    </a:lnTo>
                    <a:lnTo>
                      <a:pt x="126" y="183"/>
                    </a:lnTo>
                    <a:lnTo>
                      <a:pt x="132" y="181"/>
                    </a:lnTo>
                    <a:lnTo>
                      <a:pt x="132" y="180"/>
                    </a:lnTo>
                    <a:lnTo>
                      <a:pt x="133" y="178"/>
                    </a:lnTo>
                    <a:lnTo>
                      <a:pt x="133" y="177"/>
                    </a:lnTo>
                    <a:lnTo>
                      <a:pt x="133" y="175"/>
                    </a:lnTo>
                    <a:lnTo>
                      <a:pt x="129" y="175"/>
                    </a:lnTo>
                    <a:lnTo>
                      <a:pt x="126" y="175"/>
                    </a:lnTo>
                    <a:lnTo>
                      <a:pt x="121" y="177"/>
                    </a:lnTo>
                    <a:lnTo>
                      <a:pt x="118" y="177"/>
                    </a:lnTo>
                    <a:lnTo>
                      <a:pt x="118" y="164"/>
                    </a:lnTo>
                    <a:lnTo>
                      <a:pt x="123" y="158"/>
                    </a:lnTo>
                    <a:lnTo>
                      <a:pt x="131" y="155"/>
                    </a:lnTo>
                    <a:lnTo>
                      <a:pt x="137" y="148"/>
                    </a:lnTo>
                    <a:lnTo>
                      <a:pt x="136" y="147"/>
                    </a:lnTo>
                    <a:lnTo>
                      <a:pt x="135" y="146"/>
                    </a:lnTo>
                    <a:lnTo>
                      <a:pt x="132" y="146"/>
                    </a:lnTo>
                    <a:lnTo>
                      <a:pt x="126" y="145"/>
                    </a:lnTo>
                    <a:lnTo>
                      <a:pt x="128" y="133"/>
                    </a:lnTo>
                    <a:lnTo>
                      <a:pt x="133" y="129"/>
                    </a:lnTo>
                    <a:lnTo>
                      <a:pt x="141" y="127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9"/>
                    </a:lnTo>
                    <a:lnTo>
                      <a:pt x="153" y="117"/>
                    </a:lnTo>
                    <a:lnTo>
                      <a:pt x="154" y="115"/>
                    </a:lnTo>
                    <a:lnTo>
                      <a:pt x="150" y="115"/>
                    </a:lnTo>
                    <a:lnTo>
                      <a:pt x="145" y="116"/>
                    </a:lnTo>
                    <a:lnTo>
                      <a:pt x="141" y="116"/>
                    </a:lnTo>
                    <a:lnTo>
                      <a:pt x="136" y="117"/>
                    </a:lnTo>
                    <a:lnTo>
                      <a:pt x="137" y="113"/>
                    </a:lnTo>
                    <a:lnTo>
                      <a:pt x="137" y="110"/>
                    </a:lnTo>
                    <a:lnTo>
                      <a:pt x="137" y="106"/>
                    </a:lnTo>
                    <a:lnTo>
                      <a:pt x="138" y="103"/>
                    </a:lnTo>
                    <a:lnTo>
                      <a:pt x="144" y="100"/>
                    </a:lnTo>
                    <a:lnTo>
                      <a:pt x="150" y="98"/>
                    </a:lnTo>
                    <a:lnTo>
                      <a:pt x="154" y="96"/>
                    </a:lnTo>
                    <a:lnTo>
                      <a:pt x="160" y="94"/>
                    </a:lnTo>
                    <a:lnTo>
                      <a:pt x="160" y="91"/>
                    </a:lnTo>
                    <a:lnTo>
                      <a:pt x="161" y="90"/>
                    </a:lnTo>
                    <a:lnTo>
                      <a:pt x="161" y="88"/>
                    </a:lnTo>
                    <a:lnTo>
                      <a:pt x="161" y="87"/>
                    </a:lnTo>
                    <a:lnTo>
                      <a:pt x="157" y="88"/>
                    </a:lnTo>
                    <a:lnTo>
                      <a:pt x="152" y="88"/>
                    </a:lnTo>
                    <a:lnTo>
                      <a:pt x="148" y="88"/>
                    </a:lnTo>
                    <a:lnTo>
                      <a:pt x="143" y="89"/>
                    </a:lnTo>
                    <a:lnTo>
                      <a:pt x="145" y="79"/>
                    </a:lnTo>
                    <a:lnTo>
                      <a:pt x="150" y="72"/>
                    </a:lnTo>
                    <a:lnTo>
                      <a:pt x="154" y="69"/>
                    </a:lnTo>
                    <a:lnTo>
                      <a:pt x="159" y="67"/>
                    </a:lnTo>
                    <a:lnTo>
                      <a:pt x="165" y="66"/>
                    </a:lnTo>
                    <a:lnTo>
                      <a:pt x="170" y="66"/>
                    </a:lnTo>
                    <a:lnTo>
                      <a:pt x="176" y="63"/>
                    </a:lnTo>
                    <a:lnTo>
                      <a:pt x="182" y="58"/>
                    </a:lnTo>
                    <a:lnTo>
                      <a:pt x="174" y="58"/>
                    </a:lnTo>
                    <a:lnTo>
                      <a:pt x="167" y="58"/>
                    </a:lnTo>
                    <a:lnTo>
                      <a:pt x="159" y="58"/>
                    </a:lnTo>
                    <a:lnTo>
                      <a:pt x="151" y="58"/>
                    </a:lnTo>
                    <a:lnTo>
                      <a:pt x="152" y="54"/>
                    </a:lnTo>
                    <a:lnTo>
                      <a:pt x="153" y="48"/>
                    </a:lnTo>
                    <a:lnTo>
                      <a:pt x="154" y="44"/>
                    </a:lnTo>
                    <a:lnTo>
                      <a:pt x="156" y="39"/>
                    </a:lnTo>
                    <a:lnTo>
                      <a:pt x="162" y="37"/>
                    </a:lnTo>
                    <a:lnTo>
                      <a:pt x="169" y="34"/>
                    </a:lnTo>
                    <a:lnTo>
                      <a:pt x="176" y="32"/>
                    </a:lnTo>
                    <a:lnTo>
                      <a:pt x="183" y="30"/>
                    </a:lnTo>
                    <a:lnTo>
                      <a:pt x="176" y="28"/>
                    </a:lnTo>
                    <a:lnTo>
                      <a:pt x="170" y="27"/>
                    </a:lnTo>
                    <a:lnTo>
                      <a:pt x="165" y="25"/>
                    </a:lnTo>
                    <a:lnTo>
                      <a:pt x="159" y="25"/>
                    </a:lnTo>
                    <a:lnTo>
                      <a:pt x="161" y="20"/>
                    </a:lnTo>
                    <a:lnTo>
                      <a:pt x="162" y="13"/>
                    </a:lnTo>
                    <a:lnTo>
                      <a:pt x="165" y="6"/>
                    </a:lnTo>
                    <a:lnTo>
                      <a:pt x="166" y="0"/>
                    </a:lnTo>
                    <a:lnTo>
                      <a:pt x="171" y="0"/>
                    </a:lnTo>
                    <a:lnTo>
                      <a:pt x="177" y="2"/>
                    </a:lnTo>
                    <a:lnTo>
                      <a:pt x="182" y="3"/>
                    </a:lnTo>
                    <a:lnTo>
                      <a:pt x="187" y="4"/>
                    </a:lnTo>
                    <a:lnTo>
                      <a:pt x="192" y="6"/>
                    </a:lnTo>
                    <a:lnTo>
                      <a:pt x="198" y="8"/>
                    </a:lnTo>
                    <a:lnTo>
                      <a:pt x="203" y="12"/>
                    </a:lnTo>
                    <a:lnTo>
                      <a:pt x="210" y="15"/>
                    </a:lnTo>
                    <a:lnTo>
                      <a:pt x="210" y="17"/>
                    </a:lnTo>
                    <a:lnTo>
                      <a:pt x="210" y="20"/>
                    </a:lnTo>
                    <a:lnTo>
                      <a:pt x="210" y="23"/>
                    </a:lnTo>
                    <a:lnTo>
                      <a:pt x="210" y="25"/>
                    </a:lnTo>
                    <a:lnTo>
                      <a:pt x="200" y="53"/>
                    </a:lnTo>
                    <a:lnTo>
                      <a:pt x="189" y="80"/>
                    </a:lnTo>
                    <a:lnTo>
                      <a:pt x="178" y="108"/>
                    </a:lnTo>
                    <a:lnTo>
                      <a:pt x="167" y="136"/>
                    </a:lnTo>
                    <a:lnTo>
                      <a:pt x="156" y="164"/>
                    </a:lnTo>
                    <a:lnTo>
                      <a:pt x="144" y="193"/>
                    </a:lnTo>
                    <a:lnTo>
                      <a:pt x="133" y="220"/>
                    </a:lnTo>
                    <a:lnTo>
                      <a:pt x="121" y="248"/>
                    </a:lnTo>
                    <a:lnTo>
                      <a:pt x="110" y="277"/>
                    </a:lnTo>
                    <a:lnTo>
                      <a:pt x="98" y="305"/>
                    </a:lnTo>
                    <a:lnTo>
                      <a:pt x="86" y="333"/>
                    </a:lnTo>
                    <a:lnTo>
                      <a:pt x="74" y="361"/>
                    </a:lnTo>
                    <a:lnTo>
                      <a:pt x="61" y="388"/>
                    </a:lnTo>
                    <a:lnTo>
                      <a:pt x="49" y="416"/>
                    </a:lnTo>
                    <a:lnTo>
                      <a:pt x="36" y="443"/>
                    </a:lnTo>
                    <a:lnTo>
                      <a:pt x="24" y="470"/>
                    </a:lnTo>
                    <a:lnTo>
                      <a:pt x="12" y="498"/>
                    </a:lnTo>
                    <a:lnTo>
                      <a:pt x="5" y="513"/>
                    </a:lnTo>
                    <a:lnTo>
                      <a:pt x="3" y="519"/>
                    </a:lnTo>
                    <a:lnTo>
                      <a:pt x="2" y="520"/>
                    </a:lnTo>
                    <a:close/>
                  </a:path>
                </a:pathLst>
              </a:custGeom>
              <a:solidFill>
                <a:srgbClr val="EDE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190"/>
              <p:cNvSpPr>
                <a:spLocks/>
              </p:cNvSpPr>
              <p:nvPr/>
            </p:nvSpPr>
            <p:spPr bwMode="auto">
              <a:xfrm>
                <a:off x="1465" y="3941"/>
                <a:ext cx="109" cy="24"/>
              </a:xfrm>
              <a:custGeom>
                <a:avLst/>
                <a:gdLst>
                  <a:gd name="T0" fmla="*/ 8 w 328"/>
                  <a:gd name="T1" fmla="*/ 3 h 71"/>
                  <a:gd name="T2" fmla="*/ 7 w 328"/>
                  <a:gd name="T3" fmla="*/ 3 h 71"/>
                  <a:gd name="T4" fmla="*/ 7 w 328"/>
                  <a:gd name="T5" fmla="*/ 2 h 71"/>
                  <a:gd name="T6" fmla="*/ 6 w 328"/>
                  <a:gd name="T7" fmla="*/ 2 h 71"/>
                  <a:gd name="T8" fmla="*/ 5 w 328"/>
                  <a:gd name="T9" fmla="*/ 2 h 71"/>
                  <a:gd name="T10" fmla="*/ 5 w 328"/>
                  <a:gd name="T11" fmla="*/ 2 h 71"/>
                  <a:gd name="T12" fmla="*/ 4 w 328"/>
                  <a:gd name="T13" fmla="*/ 1 h 71"/>
                  <a:gd name="T14" fmla="*/ 4 w 328"/>
                  <a:gd name="T15" fmla="*/ 1 h 71"/>
                  <a:gd name="T16" fmla="*/ 3 w 328"/>
                  <a:gd name="T17" fmla="*/ 1 h 71"/>
                  <a:gd name="T18" fmla="*/ 2 w 328"/>
                  <a:gd name="T19" fmla="*/ 1 h 71"/>
                  <a:gd name="T20" fmla="*/ 2 w 328"/>
                  <a:gd name="T21" fmla="*/ 1 h 71"/>
                  <a:gd name="T22" fmla="*/ 2 w 328"/>
                  <a:gd name="T23" fmla="*/ 1 h 71"/>
                  <a:gd name="T24" fmla="*/ 1 w 328"/>
                  <a:gd name="T25" fmla="*/ 0 h 71"/>
                  <a:gd name="T26" fmla="*/ 1 w 328"/>
                  <a:gd name="T27" fmla="*/ 0 h 71"/>
                  <a:gd name="T28" fmla="*/ 1 w 328"/>
                  <a:gd name="T29" fmla="*/ 0 h 71"/>
                  <a:gd name="T30" fmla="*/ 0 w 328"/>
                  <a:gd name="T31" fmla="*/ 0 h 71"/>
                  <a:gd name="T32" fmla="*/ 0 w 328"/>
                  <a:gd name="T33" fmla="*/ 0 h 71"/>
                  <a:gd name="T34" fmla="*/ 0 w 328"/>
                  <a:gd name="T35" fmla="*/ 0 h 71"/>
                  <a:gd name="T36" fmla="*/ 0 w 328"/>
                  <a:gd name="T37" fmla="*/ 0 h 71"/>
                  <a:gd name="T38" fmla="*/ 0 w 328"/>
                  <a:gd name="T39" fmla="*/ 0 h 71"/>
                  <a:gd name="T40" fmla="*/ 0 w 328"/>
                  <a:gd name="T41" fmla="*/ 0 h 71"/>
                  <a:gd name="T42" fmla="*/ 1 w 328"/>
                  <a:gd name="T43" fmla="*/ 0 h 71"/>
                  <a:gd name="T44" fmla="*/ 2 w 328"/>
                  <a:gd name="T45" fmla="*/ 0 h 71"/>
                  <a:gd name="T46" fmla="*/ 2 w 328"/>
                  <a:gd name="T47" fmla="*/ 0 h 71"/>
                  <a:gd name="T48" fmla="*/ 3 w 328"/>
                  <a:gd name="T49" fmla="*/ 0 h 71"/>
                  <a:gd name="T50" fmla="*/ 4 w 328"/>
                  <a:gd name="T51" fmla="*/ 1 h 71"/>
                  <a:gd name="T52" fmla="*/ 5 w 328"/>
                  <a:gd name="T53" fmla="*/ 1 h 71"/>
                  <a:gd name="T54" fmla="*/ 5 w 328"/>
                  <a:gd name="T55" fmla="*/ 1 h 71"/>
                  <a:gd name="T56" fmla="*/ 6 w 328"/>
                  <a:gd name="T57" fmla="*/ 2 h 71"/>
                  <a:gd name="T58" fmla="*/ 7 w 328"/>
                  <a:gd name="T59" fmla="*/ 2 h 71"/>
                  <a:gd name="T60" fmla="*/ 7 w 328"/>
                  <a:gd name="T61" fmla="*/ 2 h 71"/>
                  <a:gd name="T62" fmla="*/ 7 w 328"/>
                  <a:gd name="T63" fmla="*/ 2 h 71"/>
                  <a:gd name="T64" fmla="*/ 8 w 328"/>
                  <a:gd name="T65" fmla="*/ 2 h 71"/>
                  <a:gd name="T66" fmla="*/ 8 w 328"/>
                  <a:gd name="T67" fmla="*/ 2 h 71"/>
                  <a:gd name="T68" fmla="*/ 8 w 328"/>
                  <a:gd name="T69" fmla="*/ 2 h 71"/>
                  <a:gd name="T70" fmla="*/ 9 w 328"/>
                  <a:gd name="T71" fmla="*/ 2 h 71"/>
                  <a:gd name="T72" fmla="*/ 9 w 328"/>
                  <a:gd name="T73" fmla="*/ 2 h 71"/>
                  <a:gd name="T74" fmla="*/ 10 w 328"/>
                  <a:gd name="T75" fmla="*/ 2 h 71"/>
                  <a:gd name="T76" fmla="*/ 10 w 328"/>
                  <a:gd name="T77" fmla="*/ 2 h 71"/>
                  <a:gd name="T78" fmla="*/ 11 w 328"/>
                  <a:gd name="T79" fmla="*/ 2 h 71"/>
                  <a:gd name="T80" fmla="*/ 11 w 328"/>
                  <a:gd name="T81" fmla="*/ 2 h 71"/>
                  <a:gd name="T82" fmla="*/ 12 w 328"/>
                  <a:gd name="T83" fmla="*/ 2 h 71"/>
                  <a:gd name="T84" fmla="*/ 12 w 328"/>
                  <a:gd name="T85" fmla="*/ 2 h 71"/>
                  <a:gd name="T86" fmla="*/ 12 w 328"/>
                  <a:gd name="T87" fmla="*/ 2 h 71"/>
                  <a:gd name="T88" fmla="*/ 12 w 328"/>
                  <a:gd name="T89" fmla="*/ 2 h 71"/>
                  <a:gd name="T90" fmla="*/ 12 w 328"/>
                  <a:gd name="T91" fmla="*/ 2 h 71"/>
                  <a:gd name="T92" fmla="*/ 11 w 328"/>
                  <a:gd name="T93" fmla="*/ 2 h 71"/>
                  <a:gd name="T94" fmla="*/ 11 w 328"/>
                  <a:gd name="T95" fmla="*/ 3 h 71"/>
                  <a:gd name="T96" fmla="*/ 10 w 328"/>
                  <a:gd name="T97" fmla="*/ 3 h 71"/>
                  <a:gd name="T98" fmla="*/ 10 w 328"/>
                  <a:gd name="T99" fmla="*/ 3 h 71"/>
                  <a:gd name="T100" fmla="*/ 9 w 328"/>
                  <a:gd name="T101" fmla="*/ 3 h 71"/>
                  <a:gd name="T102" fmla="*/ 9 w 328"/>
                  <a:gd name="T103" fmla="*/ 3 h 71"/>
                  <a:gd name="T104" fmla="*/ 8 w 328"/>
                  <a:gd name="T105" fmla="*/ 3 h 7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8"/>
                  <a:gd name="T160" fmla="*/ 0 h 71"/>
                  <a:gd name="T161" fmla="*/ 328 w 328"/>
                  <a:gd name="T162" fmla="*/ 71 h 7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8" h="71">
                    <a:moveTo>
                      <a:pt x="223" y="71"/>
                    </a:moveTo>
                    <a:lnTo>
                      <a:pt x="203" y="67"/>
                    </a:lnTo>
                    <a:lnTo>
                      <a:pt x="183" y="63"/>
                    </a:lnTo>
                    <a:lnTo>
                      <a:pt x="165" y="56"/>
                    </a:lnTo>
                    <a:lnTo>
                      <a:pt x="147" y="48"/>
                    </a:lnTo>
                    <a:lnTo>
                      <a:pt x="129" y="40"/>
                    </a:lnTo>
                    <a:lnTo>
                      <a:pt x="112" y="32"/>
                    </a:lnTo>
                    <a:lnTo>
                      <a:pt x="95" y="24"/>
                    </a:lnTo>
                    <a:lnTo>
                      <a:pt x="77" y="17"/>
                    </a:lnTo>
                    <a:lnTo>
                      <a:pt x="67" y="16"/>
                    </a:lnTo>
                    <a:lnTo>
                      <a:pt x="58" y="15"/>
                    </a:lnTo>
                    <a:lnTo>
                      <a:pt x="48" y="14"/>
                    </a:lnTo>
                    <a:lnTo>
                      <a:pt x="39" y="13"/>
                    </a:lnTo>
                    <a:lnTo>
                      <a:pt x="30" y="11"/>
                    </a:lnTo>
                    <a:lnTo>
                      <a:pt x="21" y="10"/>
                    </a:lnTo>
                    <a:lnTo>
                      <a:pt x="1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3" y="1"/>
                    </a:lnTo>
                    <a:lnTo>
                      <a:pt x="45" y="2"/>
                    </a:lnTo>
                    <a:lnTo>
                      <a:pt x="65" y="6"/>
                    </a:lnTo>
                    <a:lnTo>
                      <a:pt x="84" y="10"/>
                    </a:lnTo>
                    <a:lnTo>
                      <a:pt x="104" y="16"/>
                    </a:lnTo>
                    <a:lnTo>
                      <a:pt x="123" y="24"/>
                    </a:lnTo>
                    <a:lnTo>
                      <a:pt x="145" y="33"/>
                    </a:lnTo>
                    <a:lnTo>
                      <a:pt x="168" y="44"/>
                    </a:lnTo>
                    <a:lnTo>
                      <a:pt x="178" y="48"/>
                    </a:lnTo>
                    <a:lnTo>
                      <a:pt x="187" y="51"/>
                    </a:lnTo>
                    <a:lnTo>
                      <a:pt x="197" y="53"/>
                    </a:lnTo>
                    <a:lnTo>
                      <a:pt x="207" y="56"/>
                    </a:lnTo>
                    <a:lnTo>
                      <a:pt x="218" y="57"/>
                    </a:lnTo>
                    <a:lnTo>
                      <a:pt x="229" y="59"/>
                    </a:lnTo>
                    <a:lnTo>
                      <a:pt x="240" y="60"/>
                    </a:lnTo>
                    <a:lnTo>
                      <a:pt x="253" y="61"/>
                    </a:lnTo>
                    <a:lnTo>
                      <a:pt x="269" y="60"/>
                    </a:lnTo>
                    <a:lnTo>
                      <a:pt x="284" y="59"/>
                    </a:lnTo>
                    <a:lnTo>
                      <a:pt x="296" y="59"/>
                    </a:lnTo>
                    <a:lnTo>
                      <a:pt x="306" y="58"/>
                    </a:lnTo>
                    <a:lnTo>
                      <a:pt x="314" y="57"/>
                    </a:lnTo>
                    <a:lnTo>
                      <a:pt x="321" y="57"/>
                    </a:lnTo>
                    <a:lnTo>
                      <a:pt x="326" y="57"/>
                    </a:lnTo>
                    <a:lnTo>
                      <a:pt x="328" y="57"/>
                    </a:lnTo>
                    <a:lnTo>
                      <a:pt x="315" y="61"/>
                    </a:lnTo>
                    <a:lnTo>
                      <a:pt x="302" y="65"/>
                    </a:lnTo>
                    <a:lnTo>
                      <a:pt x="288" y="67"/>
                    </a:lnTo>
                    <a:lnTo>
                      <a:pt x="274" y="68"/>
                    </a:lnTo>
                    <a:lnTo>
                      <a:pt x="262" y="69"/>
                    </a:lnTo>
                    <a:lnTo>
                      <a:pt x="248" y="69"/>
                    </a:lnTo>
                    <a:lnTo>
                      <a:pt x="236" y="71"/>
                    </a:lnTo>
                    <a:lnTo>
                      <a:pt x="223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191"/>
              <p:cNvSpPr>
                <a:spLocks/>
              </p:cNvSpPr>
              <p:nvPr/>
            </p:nvSpPr>
            <p:spPr bwMode="auto">
              <a:xfrm>
                <a:off x="1160" y="3930"/>
                <a:ext cx="89" cy="28"/>
              </a:xfrm>
              <a:custGeom>
                <a:avLst/>
                <a:gdLst>
                  <a:gd name="T0" fmla="*/ 3 w 266"/>
                  <a:gd name="T1" fmla="*/ 3 h 84"/>
                  <a:gd name="T2" fmla="*/ 3 w 266"/>
                  <a:gd name="T3" fmla="*/ 3 h 84"/>
                  <a:gd name="T4" fmla="*/ 2 w 266"/>
                  <a:gd name="T5" fmla="*/ 3 h 84"/>
                  <a:gd name="T6" fmla="*/ 2 w 266"/>
                  <a:gd name="T7" fmla="*/ 3 h 84"/>
                  <a:gd name="T8" fmla="*/ 2 w 266"/>
                  <a:gd name="T9" fmla="*/ 3 h 84"/>
                  <a:gd name="T10" fmla="*/ 1 w 266"/>
                  <a:gd name="T11" fmla="*/ 3 h 84"/>
                  <a:gd name="T12" fmla="*/ 1 w 266"/>
                  <a:gd name="T13" fmla="*/ 3 h 84"/>
                  <a:gd name="T14" fmla="*/ 0 w 266"/>
                  <a:gd name="T15" fmla="*/ 2 h 84"/>
                  <a:gd name="T16" fmla="*/ 0 w 266"/>
                  <a:gd name="T17" fmla="*/ 2 h 84"/>
                  <a:gd name="T18" fmla="*/ 0 w 266"/>
                  <a:gd name="T19" fmla="*/ 2 h 84"/>
                  <a:gd name="T20" fmla="*/ 1 w 266"/>
                  <a:gd name="T21" fmla="*/ 2 h 84"/>
                  <a:gd name="T22" fmla="*/ 1 w 266"/>
                  <a:gd name="T23" fmla="*/ 2 h 84"/>
                  <a:gd name="T24" fmla="*/ 2 w 266"/>
                  <a:gd name="T25" fmla="*/ 3 h 84"/>
                  <a:gd name="T26" fmla="*/ 3 w 266"/>
                  <a:gd name="T27" fmla="*/ 3 h 84"/>
                  <a:gd name="T28" fmla="*/ 3 w 266"/>
                  <a:gd name="T29" fmla="*/ 3 h 84"/>
                  <a:gd name="T30" fmla="*/ 4 w 266"/>
                  <a:gd name="T31" fmla="*/ 2 h 84"/>
                  <a:gd name="T32" fmla="*/ 4 w 266"/>
                  <a:gd name="T33" fmla="*/ 2 h 84"/>
                  <a:gd name="T34" fmla="*/ 5 w 266"/>
                  <a:gd name="T35" fmla="*/ 2 h 84"/>
                  <a:gd name="T36" fmla="*/ 6 w 266"/>
                  <a:gd name="T37" fmla="*/ 2 h 84"/>
                  <a:gd name="T38" fmla="*/ 6 w 266"/>
                  <a:gd name="T39" fmla="*/ 1 h 84"/>
                  <a:gd name="T40" fmla="*/ 7 w 266"/>
                  <a:gd name="T41" fmla="*/ 1 h 84"/>
                  <a:gd name="T42" fmla="*/ 8 w 266"/>
                  <a:gd name="T43" fmla="*/ 1 h 84"/>
                  <a:gd name="T44" fmla="*/ 8 w 266"/>
                  <a:gd name="T45" fmla="*/ 0 h 84"/>
                  <a:gd name="T46" fmla="*/ 9 w 266"/>
                  <a:gd name="T47" fmla="*/ 0 h 84"/>
                  <a:gd name="T48" fmla="*/ 10 w 266"/>
                  <a:gd name="T49" fmla="*/ 0 h 84"/>
                  <a:gd name="T50" fmla="*/ 10 w 266"/>
                  <a:gd name="T51" fmla="*/ 0 h 84"/>
                  <a:gd name="T52" fmla="*/ 10 w 266"/>
                  <a:gd name="T53" fmla="*/ 0 h 84"/>
                  <a:gd name="T54" fmla="*/ 10 w 266"/>
                  <a:gd name="T55" fmla="*/ 0 h 84"/>
                  <a:gd name="T56" fmla="*/ 10 w 266"/>
                  <a:gd name="T57" fmla="*/ 0 h 84"/>
                  <a:gd name="T58" fmla="*/ 9 w 266"/>
                  <a:gd name="T59" fmla="*/ 1 h 84"/>
                  <a:gd name="T60" fmla="*/ 8 w 266"/>
                  <a:gd name="T61" fmla="*/ 1 h 84"/>
                  <a:gd name="T62" fmla="*/ 7 w 266"/>
                  <a:gd name="T63" fmla="*/ 1 h 84"/>
                  <a:gd name="T64" fmla="*/ 7 w 266"/>
                  <a:gd name="T65" fmla="*/ 1 h 84"/>
                  <a:gd name="T66" fmla="*/ 6 w 266"/>
                  <a:gd name="T67" fmla="*/ 2 h 84"/>
                  <a:gd name="T68" fmla="*/ 5 w 266"/>
                  <a:gd name="T69" fmla="*/ 2 h 84"/>
                  <a:gd name="T70" fmla="*/ 5 w 266"/>
                  <a:gd name="T71" fmla="*/ 3 h 84"/>
                  <a:gd name="T72" fmla="*/ 4 w 266"/>
                  <a:gd name="T73" fmla="*/ 3 h 84"/>
                  <a:gd name="T74" fmla="*/ 4 w 266"/>
                  <a:gd name="T75" fmla="*/ 3 h 84"/>
                  <a:gd name="T76" fmla="*/ 3 w 266"/>
                  <a:gd name="T77" fmla="*/ 3 h 84"/>
                  <a:gd name="T78" fmla="*/ 3 w 266"/>
                  <a:gd name="T79" fmla="*/ 3 h 84"/>
                  <a:gd name="T80" fmla="*/ 3 w 266"/>
                  <a:gd name="T81" fmla="*/ 3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6"/>
                  <a:gd name="T124" fmla="*/ 0 h 84"/>
                  <a:gd name="T125" fmla="*/ 266 w 266"/>
                  <a:gd name="T126" fmla="*/ 84 h 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6" h="84">
                    <a:moveTo>
                      <a:pt x="81" y="84"/>
                    </a:moveTo>
                    <a:lnTo>
                      <a:pt x="70" y="82"/>
                    </a:lnTo>
                    <a:lnTo>
                      <a:pt x="60" y="80"/>
                    </a:lnTo>
                    <a:lnTo>
                      <a:pt x="50" y="78"/>
                    </a:lnTo>
                    <a:lnTo>
                      <a:pt x="41" y="74"/>
                    </a:lnTo>
                    <a:lnTo>
                      <a:pt x="31" y="72"/>
                    </a:lnTo>
                    <a:lnTo>
                      <a:pt x="20" y="70"/>
                    </a:lnTo>
                    <a:lnTo>
                      <a:pt x="10" y="67"/>
                    </a:lnTo>
                    <a:lnTo>
                      <a:pt x="0" y="65"/>
                    </a:lnTo>
                    <a:lnTo>
                      <a:pt x="12" y="64"/>
                    </a:lnTo>
                    <a:lnTo>
                      <a:pt x="26" y="65"/>
                    </a:lnTo>
                    <a:lnTo>
                      <a:pt x="40" y="66"/>
                    </a:lnTo>
                    <a:lnTo>
                      <a:pt x="55" y="68"/>
                    </a:lnTo>
                    <a:lnTo>
                      <a:pt x="68" y="70"/>
                    </a:lnTo>
                    <a:lnTo>
                      <a:pt x="83" y="70"/>
                    </a:lnTo>
                    <a:lnTo>
                      <a:pt x="98" y="67"/>
                    </a:lnTo>
                    <a:lnTo>
                      <a:pt x="113" y="63"/>
                    </a:lnTo>
                    <a:lnTo>
                      <a:pt x="132" y="53"/>
                    </a:lnTo>
                    <a:lnTo>
                      <a:pt x="150" y="42"/>
                    </a:lnTo>
                    <a:lnTo>
                      <a:pt x="168" y="32"/>
                    </a:lnTo>
                    <a:lnTo>
                      <a:pt x="186" y="24"/>
                    </a:lnTo>
                    <a:lnTo>
                      <a:pt x="205" y="16"/>
                    </a:lnTo>
                    <a:lnTo>
                      <a:pt x="224" y="9"/>
                    </a:lnTo>
                    <a:lnTo>
                      <a:pt x="244" y="4"/>
                    </a:lnTo>
                    <a:lnTo>
                      <a:pt x="266" y="0"/>
                    </a:lnTo>
                    <a:lnTo>
                      <a:pt x="266" y="2"/>
                    </a:lnTo>
                    <a:lnTo>
                      <a:pt x="266" y="5"/>
                    </a:lnTo>
                    <a:lnTo>
                      <a:pt x="265" y="6"/>
                    </a:lnTo>
                    <a:lnTo>
                      <a:pt x="265" y="8"/>
                    </a:lnTo>
                    <a:lnTo>
                      <a:pt x="242" y="14"/>
                    </a:lnTo>
                    <a:lnTo>
                      <a:pt x="221" y="21"/>
                    </a:lnTo>
                    <a:lnTo>
                      <a:pt x="200" y="29"/>
                    </a:lnTo>
                    <a:lnTo>
                      <a:pt x="182" y="38"/>
                    </a:lnTo>
                    <a:lnTo>
                      <a:pt x="163" y="48"/>
                    </a:lnTo>
                    <a:lnTo>
                      <a:pt x="144" y="58"/>
                    </a:lnTo>
                    <a:lnTo>
                      <a:pt x="125" y="70"/>
                    </a:lnTo>
                    <a:lnTo>
                      <a:pt x="106" y="82"/>
                    </a:lnTo>
                    <a:lnTo>
                      <a:pt x="97" y="83"/>
                    </a:lnTo>
                    <a:lnTo>
                      <a:pt x="92" y="84"/>
                    </a:lnTo>
                    <a:lnTo>
                      <a:pt x="86" y="84"/>
                    </a:lnTo>
                    <a:lnTo>
                      <a:pt x="81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192"/>
              <p:cNvSpPr>
                <a:spLocks/>
              </p:cNvSpPr>
              <p:nvPr/>
            </p:nvSpPr>
            <p:spPr bwMode="auto">
              <a:xfrm>
                <a:off x="1078" y="3937"/>
                <a:ext cx="5" cy="13"/>
              </a:xfrm>
              <a:custGeom>
                <a:avLst/>
                <a:gdLst>
                  <a:gd name="T0" fmla="*/ 0 w 15"/>
                  <a:gd name="T1" fmla="*/ 1 h 39"/>
                  <a:gd name="T2" fmla="*/ 0 w 15"/>
                  <a:gd name="T3" fmla="*/ 1 h 39"/>
                  <a:gd name="T4" fmla="*/ 0 w 15"/>
                  <a:gd name="T5" fmla="*/ 0 h 39"/>
                  <a:gd name="T6" fmla="*/ 0 w 15"/>
                  <a:gd name="T7" fmla="*/ 0 h 39"/>
                  <a:gd name="T8" fmla="*/ 0 w 15"/>
                  <a:gd name="T9" fmla="*/ 0 h 39"/>
                  <a:gd name="T10" fmla="*/ 0 w 15"/>
                  <a:gd name="T11" fmla="*/ 0 h 39"/>
                  <a:gd name="T12" fmla="*/ 0 w 15"/>
                  <a:gd name="T13" fmla="*/ 0 h 39"/>
                  <a:gd name="T14" fmla="*/ 0 w 15"/>
                  <a:gd name="T15" fmla="*/ 0 h 39"/>
                  <a:gd name="T16" fmla="*/ 0 w 15"/>
                  <a:gd name="T17" fmla="*/ 0 h 39"/>
                  <a:gd name="T18" fmla="*/ 0 w 15"/>
                  <a:gd name="T19" fmla="*/ 0 h 39"/>
                  <a:gd name="T20" fmla="*/ 0 w 15"/>
                  <a:gd name="T21" fmla="*/ 1 h 39"/>
                  <a:gd name="T22" fmla="*/ 0 w 15"/>
                  <a:gd name="T23" fmla="*/ 1 h 39"/>
                  <a:gd name="T24" fmla="*/ 1 w 15"/>
                  <a:gd name="T25" fmla="*/ 1 h 39"/>
                  <a:gd name="T26" fmla="*/ 1 w 15"/>
                  <a:gd name="T27" fmla="*/ 1 h 39"/>
                  <a:gd name="T28" fmla="*/ 0 w 15"/>
                  <a:gd name="T29" fmla="*/ 1 h 39"/>
                  <a:gd name="T30" fmla="*/ 0 w 15"/>
                  <a:gd name="T31" fmla="*/ 1 h 39"/>
                  <a:gd name="T32" fmla="*/ 0 w 15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39"/>
                  <a:gd name="T53" fmla="*/ 15 w 15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39">
                    <a:moveTo>
                      <a:pt x="9" y="38"/>
                    </a:moveTo>
                    <a:lnTo>
                      <a:pt x="4" y="21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8"/>
                    </a:lnTo>
                    <a:lnTo>
                      <a:pt x="11" y="18"/>
                    </a:lnTo>
                    <a:lnTo>
                      <a:pt x="13" y="28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193"/>
              <p:cNvSpPr>
                <a:spLocks/>
              </p:cNvSpPr>
              <p:nvPr/>
            </p:nvSpPr>
            <p:spPr bwMode="auto">
              <a:xfrm>
                <a:off x="1470" y="3922"/>
                <a:ext cx="105" cy="24"/>
              </a:xfrm>
              <a:custGeom>
                <a:avLst/>
                <a:gdLst>
                  <a:gd name="T0" fmla="*/ 7 w 316"/>
                  <a:gd name="T1" fmla="*/ 3 h 73"/>
                  <a:gd name="T2" fmla="*/ 7 w 316"/>
                  <a:gd name="T3" fmla="*/ 2 h 73"/>
                  <a:gd name="T4" fmla="*/ 6 w 316"/>
                  <a:gd name="T5" fmla="*/ 2 h 73"/>
                  <a:gd name="T6" fmla="*/ 5 w 316"/>
                  <a:gd name="T7" fmla="*/ 2 h 73"/>
                  <a:gd name="T8" fmla="*/ 5 w 316"/>
                  <a:gd name="T9" fmla="*/ 1 h 73"/>
                  <a:gd name="T10" fmla="*/ 4 w 316"/>
                  <a:gd name="T11" fmla="*/ 1 h 73"/>
                  <a:gd name="T12" fmla="*/ 3 w 316"/>
                  <a:gd name="T13" fmla="*/ 1 h 73"/>
                  <a:gd name="T14" fmla="*/ 2 w 316"/>
                  <a:gd name="T15" fmla="*/ 1 h 73"/>
                  <a:gd name="T16" fmla="*/ 2 w 316"/>
                  <a:gd name="T17" fmla="*/ 0 h 73"/>
                  <a:gd name="T18" fmla="*/ 1 w 316"/>
                  <a:gd name="T19" fmla="*/ 0 h 73"/>
                  <a:gd name="T20" fmla="*/ 1 w 316"/>
                  <a:gd name="T21" fmla="*/ 0 h 73"/>
                  <a:gd name="T22" fmla="*/ 1 w 316"/>
                  <a:gd name="T23" fmla="*/ 0 h 73"/>
                  <a:gd name="T24" fmla="*/ 1 w 316"/>
                  <a:gd name="T25" fmla="*/ 0 h 73"/>
                  <a:gd name="T26" fmla="*/ 1 w 316"/>
                  <a:gd name="T27" fmla="*/ 0 h 73"/>
                  <a:gd name="T28" fmla="*/ 1 w 316"/>
                  <a:gd name="T29" fmla="*/ 0 h 73"/>
                  <a:gd name="T30" fmla="*/ 0 w 316"/>
                  <a:gd name="T31" fmla="*/ 0 h 73"/>
                  <a:gd name="T32" fmla="*/ 0 w 316"/>
                  <a:gd name="T33" fmla="*/ 0 h 73"/>
                  <a:gd name="T34" fmla="*/ 0 w 316"/>
                  <a:gd name="T35" fmla="*/ 0 h 73"/>
                  <a:gd name="T36" fmla="*/ 0 w 316"/>
                  <a:gd name="T37" fmla="*/ 0 h 73"/>
                  <a:gd name="T38" fmla="*/ 0 w 316"/>
                  <a:gd name="T39" fmla="*/ 0 h 73"/>
                  <a:gd name="T40" fmla="*/ 0 w 316"/>
                  <a:gd name="T41" fmla="*/ 0 h 73"/>
                  <a:gd name="T42" fmla="*/ 1 w 316"/>
                  <a:gd name="T43" fmla="*/ 0 h 73"/>
                  <a:gd name="T44" fmla="*/ 1 w 316"/>
                  <a:gd name="T45" fmla="*/ 0 h 73"/>
                  <a:gd name="T46" fmla="*/ 2 w 316"/>
                  <a:gd name="T47" fmla="*/ 0 h 73"/>
                  <a:gd name="T48" fmla="*/ 3 w 316"/>
                  <a:gd name="T49" fmla="*/ 0 h 73"/>
                  <a:gd name="T50" fmla="*/ 3 w 316"/>
                  <a:gd name="T51" fmla="*/ 0 h 73"/>
                  <a:gd name="T52" fmla="*/ 4 w 316"/>
                  <a:gd name="T53" fmla="*/ 1 h 73"/>
                  <a:gd name="T54" fmla="*/ 5 w 316"/>
                  <a:gd name="T55" fmla="*/ 1 h 73"/>
                  <a:gd name="T56" fmla="*/ 6 w 316"/>
                  <a:gd name="T57" fmla="*/ 1 h 73"/>
                  <a:gd name="T58" fmla="*/ 6 w 316"/>
                  <a:gd name="T59" fmla="*/ 2 h 73"/>
                  <a:gd name="T60" fmla="*/ 6 w 316"/>
                  <a:gd name="T61" fmla="*/ 2 h 73"/>
                  <a:gd name="T62" fmla="*/ 7 w 316"/>
                  <a:gd name="T63" fmla="*/ 2 h 73"/>
                  <a:gd name="T64" fmla="*/ 7 w 316"/>
                  <a:gd name="T65" fmla="*/ 2 h 73"/>
                  <a:gd name="T66" fmla="*/ 8 w 316"/>
                  <a:gd name="T67" fmla="*/ 2 h 73"/>
                  <a:gd name="T68" fmla="*/ 8 w 316"/>
                  <a:gd name="T69" fmla="*/ 2 h 73"/>
                  <a:gd name="T70" fmla="*/ 9 w 316"/>
                  <a:gd name="T71" fmla="*/ 2 h 73"/>
                  <a:gd name="T72" fmla="*/ 10 w 316"/>
                  <a:gd name="T73" fmla="*/ 2 h 73"/>
                  <a:gd name="T74" fmla="*/ 10 w 316"/>
                  <a:gd name="T75" fmla="*/ 2 h 73"/>
                  <a:gd name="T76" fmla="*/ 11 w 316"/>
                  <a:gd name="T77" fmla="*/ 2 h 73"/>
                  <a:gd name="T78" fmla="*/ 11 w 316"/>
                  <a:gd name="T79" fmla="*/ 2 h 73"/>
                  <a:gd name="T80" fmla="*/ 11 w 316"/>
                  <a:gd name="T81" fmla="*/ 2 h 73"/>
                  <a:gd name="T82" fmla="*/ 11 w 316"/>
                  <a:gd name="T83" fmla="*/ 2 h 73"/>
                  <a:gd name="T84" fmla="*/ 11 w 316"/>
                  <a:gd name="T85" fmla="*/ 2 h 73"/>
                  <a:gd name="T86" fmla="*/ 12 w 316"/>
                  <a:gd name="T87" fmla="*/ 2 h 73"/>
                  <a:gd name="T88" fmla="*/ 12 w 316"/>
                  <a:gd name="T89" fmla="*/ 2 h 73"/>
                  <a:gd name="T90" fmla="*/ 11 w 316"/>
                  <a:gd name="T91" fmla="*/ 2 h 73"/>
                  <a:gd name="T92" fmla="*/ 11 w 316"/>
                  <a:gd name="T93" fmla="*/ 2 h 73"/>
                  <a:gd name="T94" fmla="*/ 10 w 316"/>
                  <a:gd name="T95" fmla="*/ 3 h 73"/>
                  <a:gd name="T96" fmla="*/ 10 w 316"/>
                  <a:gd name="T97" fmla="*/ 3 h 73"/>
                  <a:gd name="T98" fmla="*/ 9 w 316"/>
                  <a:gd name="T99" fmla="*/ 3 h 73"/>
                  <a:gd name="T100" fmla="*/ 8 w 316"/>
                  <a:gd name="T101" fmla="*/ 3 h 73"/>
                  <a:gd name="T102" fmla="*/ 8 w 316"/>
                  <a:gd name="T103" fmla="*/ 3 h 73"/>
                  <a:gd name="T104" fmla="*/ 7 w 316"/>
                  <a:gd name="T105" fmla="*/ 3 h 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6"/>
                  <a:gd name="T160" fmla="*/ 0 h 73"/>
                  <a:gd name="T161" fmla="*/ 316 w 316"/>
                  <a:gd name="T162" fmla="*/ 73 h 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6" h="73">
                    <a:moveTo>
                      <a:pt x="200" y="73"/>
                    </a:moveTo>
                    <a:lnTo>
                      <a:pt x="180" y="64"/>
                    </a:lnTo>
                    <a:lnTo>
                      <a:pt x="161" y="56"/>
                    </a:lnTo>
                    <a:lnTo>
                      <a:pt x="141" y="47"/>
                    </a:lnTo>
                    <a:lnTo>
                      <a:pt x="123" y="38"/>
                    </a:lnTo>
                    <a:lnTo>
                      <a:pt x="105" y="30"/>
                    </a:lnTo>
                    <a:lnTo>
                      <a:pt x="86" y="23"/>
                    </a:lnTo>
                    <a:lnTo>
                      <a:pt x="66" y="16"/>
                    </a:lnTo>
                    <a:lnTo>
                      <a:pt x="46" y="10"/>
                    </a:lnTo>
                    <a:lnTo>
                      <a:pt x="40" y="10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4" y="9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8" y="8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39" y="1"/>
                    </a:lnTo>
                    <a:lnTo>
                      <a:pt x="57" y="3"/>
                    </a:lnTo>
                    <a:lnTo>
                      <a:pt x="75" y="8"/>
                    </a:lnTo>
                    <a:lnTo>
                      <a:pt x="94" y="13"/>
                    </a:lnTo>
                    <a:lnTo>
                      <a:pt x="111" y="19"/>
                    </a:lnTo>
                    <a:lnTo>
                      <a:pt x="130" y="27"/>
                    </a:lnTo>
                    <a:lnTo>
                      <a:pt x="149" y="35"/>
                    </a:lnTo>
                    <a:lnTo>
                      <a:pt x="162" y="43"/>
                    </a:lnTo>
                    <a:lnTo>
                      <a:pt x="174" y="49"/>
                    </a:lnTo>
                    <a:lnTo>
                      <a:pt x="188" y="53"/>
                    </a:lnTo>
                    <a:lnTo>
                      <a:pt x="200" y="57"/>
                    </a:lnTo>
                    <a:lnTo>
                      <a:pt x="214" y="59"/>
                    </a:lnTo>
                    <a:lnTo>
                      <a:pt x="228" y="60"/>
                    </a:lnTo>
                    <a:lnTo>
                      <a:pt x="242" y="61"/>
                    </a:lnTo>
                    <a:lnTo>
                      <a:pt x="258" y="63"/>
                    </a:lnTo>
                    <a:lnTo>
                      <a:pt x="275" y="60"/>
                    </a:lnTo>
                    <a:lnTo>
                      <a:pt x="288" y="59"/>
                    </a:lnTo>
                    <a:lnTo>
                      <a:pt x="297" y="58"/>
                    </a:lnTo>
                    <a:lnTo>
                      <a:pt x="303" y="57"/>
                    </a:lnTo>
                    <a:lnTo>
                      <a:pt x="307" y="57"/>
                    </a:lnTo>
                    <a:lnTo>
                      <a:pt x="311" y="57"/>
                    </a:lnTo>
                    <a:lnTo>
                      <a:pt x="314" y="57"/>
                    </a:lnTo>
                    <a:lnTo>
                      <a:pt x="316" y="57"/>
                    </a:lnTo>
                    <a:lnTo>
                      <a:pt x="305" y="63"/>
                    </a:lnTo>
                    <a:lnTo>
                      <a:pt x="291" y="67"/>
                    </a:lnTo>
                    <a:lnTo>
                      <a:pt x="275" y="69"/>
                    </a:lnTo>
                    <a:lnTo>
                      <a:pt x="260" y="72"/>
                    </a:lnTo>
                    <a:lnTo>
                      <a:pt x="242" y="73"/>
                    </a:lnTo>
                    <a:lnTo>
                      <a:pt x="228" y="73"/>
                    </a:lnTo>
                    <a:lnTo>
                      <a:pt x="213" y="73"/>
                    </a:lnTo>
                    <a:lnTo>
                      <a:pt x="20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94"/>
              <p:cNvSpPr>
                <a:spLocks/>
              </p:cNvSpPr>
              <p:nvPr/>
            </p:nvSpPr>
            <p:spPr bwMode="auto">
              <a:xfrm>
                <a:off x="1142" y="3907"/>
                <a:ext cx="110" cy="28"/>
              </a:xfrm>
              <a:custGeom>
                <a:avLst/>
                <a:gdLst>
                  <a:gd name="T0" fmla="*/ 4 w 329"/>
                  <a:gd name="T1" fmla="*/ 3 h 84"/>
                  <a:gd name="T2" fmla="*/ 3 w 329"/>
                  <a:gd name="T3" fmla="*/ 3 h 84"/>
                  <a:gd name="T4" fmla="*/ 2 w 329"/>
                  <a:gd name="T5" fmla="*/ 3 h 84"/>
                  <a:gd name="T6" fmla="*/ 1 w 329"/>
                  <a:gd name="T7" fmla="*/ 3 h 84"/>
                  <a:gd name="T8" fmla="*/ 1 w 329"/>
                  <a:gd name="T9" fmla="*/ 3 h 84"/>
                  <a:gd name="T10" fmla="*/ 1 w 329"/>
                  <a:gd name="T11" fmla="*/ 3 h 84"/>
                  <a:gd name="T12" fmla="*/ 0 w 329"/>
                  <a:gd name="T13" fmla="*/ 3 h 84"/>
                  <a:gd name="T14" fmla="*/ 0 w 329"/>
                  <a:gd name="T15" fmla="*/ 2 h 84"/>
                  <a:gd name="T16" fmla="*/ 0 w 329"/>
                  <a:gd name="T17" fmla="*/ 2 h 84"/>
                  <a:gd name="T18" fmla="*/ 0 w 329"/>
                  <a:gd name="T19" fmla="*/ 2 h 84"/>
                  <a:gd name="T20" fmla="*/ 0 w 329"/>
                  <a:gd name="T21" fmla="*/ 2 h 84"/>
                  <a:gd name="T22" fmla="*/ 1 w 329"/>
                  <a:gd name="T23" fmla="*/ 2 h 84"/>
                  <a:gd name="T24" fmla="*/ 1 w 329"/>
                  <a:gd name="T25" fmla="*/ 2 h 84"/>
                  <a:gd name="T26" fmla="*/ 2 w 329"/>
                  <a:gd name="T27" fmla="*/ 2 h 84"/>
                  <a:gd name="T28" fmla="*/ 2 w 329"/>
                  <a:gd name="T29" fmla="*/ 3 h 84"/>
                  <a:gd name="T30" fmla="*/ 3 w 329"/>
                  <a:gd name="T31" fmla="*/ 3 h 84"/>
                  <a:gd name="T32" fmla="*/ 5 w 329"/>
                  <a:gd name="T33" fmla="*/ 3 h 84"/>
                  <a:gd name="T34" fmla="*/ 5 w 329"/>
                  <a:gd name="T35" fmla="*/ 3 h 84"/>
                  <a:gd name="T36" fmla="*/ 6 w 329"/>
                  <a:gd name="T37" fmla="*/ 2 h 84"/>
                  <a:gd name="T38" fmla="*/ 6 w 329"/>
                  <a:gd name="T39" fmla="*/ 2 h 84"/>
                  <a:gd name="T40" fmla="*/ 6 w 329"/>
                  <a:gd name="T41" fmla="*/ 2 h 84"/>
                  <a:gd name="T42" fmla="*/ 7 w 329"/>
                  <a:gd name="T43" fmla="*/ 2 h 84"/>
                  <a:gd name="T44" fmla="*/ 7 w 329"/>
                  <a:gd name="T45" fmla="*/ 2 h 84"/>
                  <a:gd name="T46" fmla="*/ 8 w 329"/>
                  <a:gd name="T47" fmla="*/ 1 h 84"/>
                  <a:gd name="T48" fmla="*/ 8 w 329"/>
                  <a:gd name="T49" fmla="*/ 1 h 84"/>
                  <a:gd name="T50" fmla="*/ 9 w 329"/>
                  <a:gd name="T51" fmla="*/ 1 h 84"/>
                  <a:gd name="T52" fmla="*/ 9 w 329"/>
                  <a:gd name="T53" fmla="*/ 1 h 84"/>
                  <a:gd name="T54" fmla="*/ 10 w 329"/>
                  <a:gd name="T55" fmla="*/ 1 h 84"/>
                  <a:gd name="T56" fmla="*/ 10 w 329"/>
                  <a:gd name="T57" fmla="*/ 0 h 84"/>
                  <a:gd name="T58" fmla="*/ 11 w 329"/>
                  <a:gd name="T59" fmla="*/ 0 h 84"/>
                  <a:gd name="T60" fmla="*/ 11 w 329"/>
                  <a:gd name="T61" fmla="*/ 0 h 84"/>
                  <a:gd name="T62" fmla="*/ 12 w 329"/>
                  <a:gd name="T63" fmla="*/ 0 h 84"/>
                  <a:gd name="T64" fmla="*/ 12 w 329"/>
                  <a:gd name="T65" fmla="*/ 0 h 84"/>
                  <a:gd name="T66" fmla="*/ 12 w 329"/>
                  <a:gd name="T67" fmla="*/ 0 h 84"/>
                  <a:gd name="T68" fmla="*/ 12 w 329"/>
                  <a:gd name="T69" fmla="*/ 0 h 84"/>
                  <a:gd name="T70" fmla="*/ 12 w 329"/>
                  <a:gd name="T71" fmla="*/ 0 h 84"/>
                  <a:gd name="T72" fmla="*/ 12 w 329"/>
                  <a:gd name="T73" fmla="*/ 0 h 84"/>
                  <a:gd name="T74" fmla="*/ 12 w 329"/>
                  <a:gd name="T75" fmla="*/ 0 h 84"/>
                  <a:gd name="T76" fmla="*/ 12 w 329"/>
                  <a:gd name="T77" fmla="*/ 0 h 84"/>
                  <a:gd name="T78" fmla="*/ 11 w 329"/>
                  <a:gd name="T79" fmla="*/ 0 h 84"/>
                  <a:gd name="T80" fmla="*/ 11 w 329"/>
                  <a:gd name="T81" fmla="*/ 1 h 84"/>
                  <a:gd name="T82" fmla="*/ 10 w 329"/>
                  <a:gd name="T83" fmla="*/ 1 h 84"/>
                  <a:gd name="T84" fmla="*/ 10 w 329"/>
                  <a:gd name="T85" fmla="*/ 1 h 84"/>
                  <a:gd name="T86" fmla="*/ 9 w 329"/>
                  <a:gd name="T87" fmla="*/ 1 h 84"/>
                  <a:gd name="T88" fmla="*/ 9 w 329"/>
                  <a:gd name="T89" fmla="*/ 1 h 84"/>
                  <a:gd name="T90" fmla="*/ 8 w 329"/>
                  <a:gd name="T91" fmla="*/ 1 h 84"/>
                  <a:gd name="T92" fmla="*/ 8 w 329"/>
                  <a:gd name="T93" fmla="*/ 2 h 84"/>
                  <a:gd name="T94" fmla="*/ 7 w 329"/>
                  <a:gd name="T95" fmla="*/ 2 h 84"/>
                  <a:gd name="T96" fmla="*/ 6 w 329"/>
                  <a:gd name="T97" fmla="*/ 2 h 84"/>
                  <a:gd name="T98" fmla="*/ 6 w 329"/>
                  <a:gd name="T99" fmla="*/ 3 h 84"/>
                  <a:gd name="T100" fmla="*/ 5 w 329"/>
                  <a:gd name="T101" fmla="*/ 3 h 84"/>
                  <a:gd name="T102" fmla="*/ 4 w 329"/>
                  <a:gd name="T103" fmla="*/ 3 h 84"/>
                  <a:gd name="T104" fmla="*/ 4 w 329"/>
                  <a:gd name="T105" fmla="*/ 3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9"/>
                  <a:gd name="T160" fmla="*/ 0 h 84"/>
                  <a:gd name="T161" fmla="*/ 329 w 329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9" h="84">
                    <a:moveTo>
                      <a:pt x="101" y="84"/>
                    </a:moveTo>
                    <a:lnTo>
                      <a:pt x="76" y="79"/>
                    </a:lnTo>
                    <a:lnTo>
                      <a:pt x="55" y="76"/>
                    </a:lnTo>
                    <a:lnTo>
                      <a:pt x="38" y="73"/>
                    </a:lnTo>
                    <a:lnTo>
                      <a:pt x="25" y="71"/>
                    </a:lnTo>
                    <a:lnTo>
                      <a:pt x="14" y="69"/>
                    </a:lnTo>
                    <a:lnTo>
                      <a:pt x="7" y="68"/>
                    </a:lnTo>
                    <a:lnTo>
                      <a:pt x="2" y="67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0" y="66"/>
                    </a:lnTo>
                    <a:lnTo>
                      <a:pt x="29" y="66"/>
                    </a:lnTo>
                    <a:lnTo>
                      <a:pt x="43" y="67"/>
                    </a:lnTo>
                    <a:lnTo>
                      <a:pt x="62" y="68"/>
                    </a:lnTo>
                    <a:lnTo>
                      <a:pt x="88" y="69"/>
                    </a:lnTo>
                    <a:lnTo>
                      <a:pt x="122" y="71"/>
                    </a:lnTo>
                    <a:lnTo>
                      <a:pt x="135" y="68"/>
                    </a:lnTo>
                    <a:lnTo>
                      <a:pt x="149" y="63"/>
                    </a:lnTo>
                    <a:lnTo>
                      <a:pt x="161" y="59"/>
                    </a:lnTo>
                    <a:lnTo>
                      <a:pt x="172" y="53"/>
                    </a:lnTo>
                    <a:lnTo>
                      <a:pt x="185" y="47"/>
                    </a:lnTo>
                    <a:lnTo>
                      <a:pt x="197" y="42"/>
                    </a:lnTo>
                    <a:lnTo>
                      <a:pt x="209" y="36"/>
                    </a:lnTo>
                    <a:lnTo>
                      <a:pt x="221" y="30"/>
                    </a:lnTo>
                    <a:lnTo>
                      <a:pt x="234" y="26"/>
                    </a:lnTo>
                    <a:lnTo>
                      <a:pt x="245" y="20"/>
                    </a:lnTo>
                    <a:lnTo>
                      <a:pt x="258" y="15"/>
                    </a:lnTo>
                    <a:lnTo>
                      <a:pt x="271" y="11"/>
                    </a:lnTo>
                    <a:lnTo>
                      <a:pt x="284" y="6"/>
                    </a:lnTo>
                    <a:lnTo>
                      <a:pt x="297" y="3"/>
                    </a:lnTo>
                    <a:lnTo>
                      <a:pt x="311" y="1"/>
                    </a:lnTo>
                    <a:lnTo>
                      <a:pt x="326" y="0"/>
                    </a:lnTo>
                    <a:lnTo>
                      <a:pt x="327" y="1"/>
                    </a:lnTo>
                    <a:lnTo>
                      <a:pt x="328" y="1"/>
                    </a:lnTo>
                    <a:lnTo>
                      <a:pt x="328" y="2"/>
                    </a:lnTo>
                    <a:lnTo>
                      <a:pt x="329" y="3"/>
                    </a:lnTo>
                    <a:lnTo>
                      <a:pt x="325" y="6"/>
                    </a:lnTo>
                    <a:lnTo>
                      <a:pt x="316" y="10"/>
                    </a:lnTo>
                    <a:lnTo>
                      <a:pt x="303" y="13"/>
                    </a:lnTo>
                    <a:lnTo>
                      <a:pt x="288" y="17"/>
                    </a:lnTo>
                    <a:lnTo>
                      <a:pt x="275" y="21"/>
                    </a:lnTo>
                    <a:lnTo>
                      <a:pt x="261" y="25"/>
                    </a:lnTo>
                    <a:lnTo>
                      <a:pt x="252" y="27"/>
                    </a:lnTo>
                    <a:lnTo>
                      <a:pt x="246" y="28"/>
                    </a:lnTo>
                    <a:lnTo>
                      <a:pt x="227" y="38"/>
                    </a:lnTo>
                    <a:lnTo>
                      <a:pt x="209" y="47"/>
                    </a:lnTo>
                    <a:lnTo>
                      <a:pt x="191" y="58"/>
                    </a:lnTo>
                    <a:lnTo>
                      <a:pt x="174" y="66"/>
                    </a:lnTo>
                    <a:lnTo>
                      <a:pt x="156" y="73"/>
                    </a:lnTo>
                    <a:lnTo>
                      <a:pt x="139" y="79"/>
                    </a:lnTo>
                    <a:lnTo>
                      <a:pt x="121" y="83"/>
                    </a:lnTo>
                    <a:lnTo>
                      <a:pt x="101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95"/>
              <p:cNvSpPr>
                <a:spLocks/>
              </p:cNvSpPr>
              <p:nvPr/>
            </p:nvSpPr>
            <p:spPr bwMode="auto">
              <a:xfrm>
                <a:off x="1649" y="3927"/>
                <a:ext cx="4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1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0" y="10"/>
                    </a:move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96"/>
              <p:cNvSpPr>
                <a:spLocks/>
              </p:cNvSpPr>
              <p:nvPr/>
            </p:nvSpPr>
            <p:spPr bwMode="auto">
              <a:xfrm>
                <a:off x="1072" y="3913"/>
                <a:ext cx="5" cy="13"/>
              </a:xfrm>
              <a:custGeom>
                <a:avLst/>
                <a:gdLst>
                  <a:gd name="T0" fmla="*/ 1 w 14"/>
                  <a:gd name="T1" fmla="*/ 1 h 39"/>
                  <a:gd name="T2" fmla="*/ 0 w 14"/>
                  <a:gd name="T3" fmla="*/ 1 h 39"/>
                  <a:gd name="T4" fmla="*/ 0 w 14"/>
                  <a:gd name="T5" fmla="*/ 1 h 39"/>
                  <a:gd name="T6" fmla="*/ 0 w 14"/>
                  <a:gd name="T7" fmla="*/ 0 h 39"/>
                  <a:gd name="T8" fmla="*/ 0 w 14"/>
                  <a:gd name="T9" fmla="*/ 0 h 39"/>
                  <a:gd name="T10" fmla="*/ 0 w 14"/>
                  <a:gd name="T11" fmla="*/ 0 h 39"/>
                  <a:gd name="T12" fmla="*/ 1 w 14"/>
                  <a:gd name="T13" fmla="*/ 1 h 39"/>
                  <a:gd name="T14" fmla="*/ 1 w 14"/>
                  <a:gd name="T15" fmla="*/ 1 h 39"/>
                  <a:gd name="T16" fmla="*/ 1 w 14"/>
                  <a:gd name="T17" fmla="*/ 1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39"/>
                  <a:gd name="T29" fmla="*/ 14 w 14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39">
                    <a:moveTo>
                      <a:pt x="13" y="39"/>
                    </a:moveTo>
                    <a:lnTo>
                      <a:pt x="9" y="30"/>
                    </a:lnTo>
                    <a:lnTo>
                      <a:pt x="6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3" y="19"/>
                    </a:lnTo>
                    <a:lnTo>
                      <a:pt x="14" y="33"/>
                    </a:ln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197"/>
              <p:cNvSpPr>
                <a:spLocks/>
              </p:cNvSpPr>
              <p:nvPr/>
            </p:nvSpPr>
            <p:spPr bwMode="auto">
              <a:xfrm>
                <a:off x="1477" y="3899"/>
                <a:ext cx="108" cy="25"/>
              </a:xfrm>
              <a:custGeom>
                <a:avLst/>
                <a:gdLst>
                  <a:gd name="T0" fmla="*/ 7 w 322"/>
                  <a:gd name="T1" fmla="*/ 3 h 75"/>
                  <a:gd name="T2" fmla="*/ 7 w 322"/>
                  <a:gd name="T3" fmla="*/ 3 h 75"/>
                  <a:gd name="T4" fmla="*/ 6 w 322"/>
                  <a:gd name="T5" fmla="*/ 2 h 75"/>
                  <a:gd name="T6" fmla="*/ 6 w 322"/>
                  <a:gd name="T7" fmla="*/ 2 h 75"/>
                  <a:gd name="T8" fmla="*/ 5 w 322"/>
                  <a:gd name="T9" fmla="*/ 2 h 75"/>
                  <a:gd name="T10" fmla="*/ 5 w 322"/>
                  <a:gd name="T11" fmla="*/ 2 h 75"/>
                  <a:gd name="T12" fmla="*/ 4 w 322"/>
                  <a:gd name="T13" fmla="*/ 1 h 75"/>
                  <a:gd name="T14" fmla="*/ 4 w 322"/>
                  <a:gd name="T15" fmla="*/ 1 h 75"/>
                  <a:gd name="T16" fmla="*/ 3 w 322"/>
                  <a:gd name="T17" fmla="*/ 1 h 75"/>
                  <a:gd name="T18" fmla="*/ 3 w 322"/>
                  <a:gd name="T19" fmla="*/ 1 h 75"/>
                  <a:gd name="T20" fmla="*/ 2 w 322"/>
                  <a:gd name="T21" fmla="*/ 1 h 75"/>
                  <a:gd name="T22" fmla="*/ 2 w 322"/>
                  <a:gd name="T23" fmla="*/ 1 h 75"/>
                  <a:gd name="T24" fmla="*/ 2 w 322"/>
                  <a:gd name="T25" fmla="*/ 1 h 75"/>
                  <a:gd name="T26" fmla="*/ 1 w 322"/>
                  <a:gd name="T27" fmla="*/ 1 h 75"/>
                  <a:gd name="T28" fmla="*/ 1 w 322"/>
                  <a:gd name="T29" fmla="*/ 0 h 75"/>
                  <a:gd name="T30" fmla="*/ 1 w 322"/>
                  <a:gd name="T31" fmla="*/ 0 h 75"/>
                  <a:gd name="T32" fmla="*/ 0 w 322"/>
                  <a:gd name="T33" fmla="*/ 0 h 75"/>
                  <a:gd name="T34" fmla="*/ 0 w 322"/>
                  <a:gd name="T35" fmla="*/ 0 h 75"/>
                  <a:gd name="T36" fmla="*/ 0 w 322"/>
                  <a:gd name="T37" fmla="*/ 0 h 75"/>
                  <a:gd name="T38" fmla="*/ 0 w 322"/>
                  <a:gd name="T39" fmla="*/ 0 h 75"/>
                  <a:gd name="T40" fmla="*/ 0 w 322"/>
                  <a:gd name="T41" fmla="*/ 0 h 75"/>
                  <a:gd name="T42" fmla="*/ 1 w 322"/>
                  <a:gd name="T43" fmla="*/ 0 h 75"/>
                  <a:gd name="T44" fmla="*/ 1 w 322"/>
                  <a:gd name="T45" fmla="*/ 0 h 75"/>
                  <a:gd name="T46" fmla="*/ 1 w 322"/>
                  <a:gd name="T47" fmla="*/ 0 h 75"/>
                  <a:gd name="T48" fmla="*/ 2 w 322"/>
                  <a:gd name="T49" fmla="*/ 0 h 75"/>
                  <a:gd name="T50" fmla="*/ 2 w 322"/>
                  <a:gd name="T51" fmla="*/ 0 h 75"/>
                  <a:gd name="T52" fmla="*/ 3 w 322"/>
                  <a:gd name="T53" fmla="*/ 0 h 75"/>
                  <a:gd name="T54" fmla="*/ 3 w 322"/>
                  <a:gd name="T55" fmla="*/ 1 h 75"/>
                  <a:gd name="T56" fmla="*/ 4 w 322"/>
                  <a:gd name="T57" fmla="*/ 1 h 75"/>
                  <a:gd name="T58" fmla="*/ 4 w 322"/>
                  <a:gd name="T59" fmla="*/ 1 h 75"/>
                  <a:gd name="T60" fmla="*/ 4 w 322"/>
                  <a:gd name="T61" fmla="*/ 1 h 75"/>
                  <a:gd name="T62" fmla="*/ 5 w 322"/>
                  <a:gd name="T63" fmla="*/ 1 h 75"/>
                  <a:gd name="T64" fmla="*/ 5 w 322"/>
                  <a:gd name="T65" fmla="*/ 1 h 75"/>
                  <a:gd name="T66" fmla="*/ 6 w 322"/>
                  <a:gd name="T67" fmla="*/ 2 h 75"/>
                  <a:gd name="T68" fmla="*/ 6 w 322"/>
                  <a:gd name="T69" fmla="*/ 2 h 75"/>
                  <a:gd name="T70" fmla="*/ 7 w 322"/>
                  <a:gd name="T71" fmla="*/ 2 h 75"/>
                  <a:gd name="T72" fmla="*/ 7 w 322"/>
                  <a:gd name="T73" fmla="*/ 2 h 75"/>
                  <a:gd name="T74" fmla="*/ 8 w 322"/>
                  <a:gd name="T75" fmla="*/ 2 h 75"/>
                  <a:gd name="T76" fmla="*/ 8 w 322"/>
                  <a:gd name="T77" fmla="*/ 2 h 75"/>
                  <a:gd name="T78" fmla="*/ 8 w 322"/>
                  <a:gd name="T79" fmla="*/ 2 h 75"/>
                  <a:gd name="T80" fmla="*/ 8 w 322"/>
                  <a:gd name="T81" fmla="*/ 2 h 75"/>
                  <a:gd name="T82" fmla="*/ 9 w 322"/>
                  <a:gd name="T83" fmla="*/ 2 h 75"/>
                  <a:gd name="T84" fmla="*/ 9 w 322"/>
                  <a:gd name="T85" fmla="*/ 2 h 75"/>
                  <a:gd name="T86" fmla="*/ 10 w 322"/>
                  <a:gd name="T87" fmla="*/ 2 h 75"/>
                  <a:gd name="T88" fmla="*/ 10 w 322"/>
                  <a:gd name="T89" fmla="*/ 2 h 75"/>
                  <a:gd name="T90" fmla="*/ 11 w 322"/>
                  <a:gd name="T91" fmla="*/ 2 h 75"/>
                  <a:gd name="T92" fmla="*/ 11 w 322"/>
                  <a:gd name="T93" fmla="*/ 2 h 75"/>
                  <a:gd name="T94" fmla="*/ 11 w 322"/>
                  <a:gd name="T95" fmla="*/ 2 h 75"/>
                  <a:gd name="T96" fmla="*/ 12 w 322"/>
                  <a:gd name="T97" fmla="*/ 2 h 75"/>
                  <a:gd name="T98" fmla="*/ 12 w 322"/>
                  <a:gd name="T99" fmla="*/ 2 h 75"/>
                  <a:gd name="T100" fmla="*/ 12 w 322"/>
                  <a:gd name="T101" fmla="*/ 2 h 75"/>
                  <a:gd name="T102" fmla="*/ 12 w 322"/>
                  <a:gd name="T103" fmla="*/ 2 h 75"/>
                  <a:gd name="T104" fmla="*/ 12 w 322"/>
                  <a:gd name="T105" fmla="*/ 2 h 75"/>
                  <a:gd name="T106" fmla="*/ 12 w 322"/>
                  <a:gd name="T107" fmla="*/ 2 h 75"/>
                  <a:gd name="T108" fmla="*/ 11 w 322"/>
                  <a:gd name="T109" fmla="*/ 2 h 75"/>
                  <a:gd name="T110" fmla="*/ 10 w 322"/>
                  <a:gd name="T111" fmla="*/ 2 h 75"/>
                  <a:gd name="T112" fmla="*/ 10 w 322"/>
                  <a:gd name="T113" fmla="*/ 3 h 75"/>
                  <a:gd name="T114" fmla="*/ 9 w 322"/>
                  <a:gd name="T115" fmla="*/ 3 h 75"/>
                  <a:gd name="T116" fmla="*/ 8 w 322"/>
                  <a:gd name="T117" fmla="*/ 3 h 75"/>
                  <a:gd name="T118" fmla="*/ 8 w 322"/>
                  <a:gd name="T119" fmla="*/ 3 h 75"/>
                  <a:gd name="T120" fmla="*/ 7 w 322"/>
                  <a:gd name="T121" fmla="*/ 3 h 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2"/>
                  <a:gd name="T184" fmla="*/ 0 h 75"/>
                  <a:gd name="T185" fmla="*/ 322 w 322"/>
                  <a:gd name="T186" fmla="*/ 75 h 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2" h="75">
                    <a:moveTo>
                      <a:pt x="197" y="75"/>
                    </a:moveTo>
                    <a:lnTo>
                      <a:pt x="183" y="69"/>
                    </a:lnTo>
                    <a:lnTo>
                      <a:pt x="169" y="64"/>
                    </a:lnTo>
                    <a:lnTo>
                      <a:pt x="156" y="57"/>
                    </a:lnTo>
                    <a:lnTo>
                      <a:pt x="142" y="51"/>
                    </a:lnTo>
                    <a:lnTo>
                      <a:pt x="128" y="45"/>
                    </a:lnTo>
                    <a:lnTo>
                      <a:pt x="115" y="39"/>
                    </a:lnTo>
                    <a:lnTo>
                      <a:pt x="102" y="33"/>
                    </a:lnTo>
                    <a:lnTo>
                      <a:pt x="89" y="27"/>
                    </a:lnTo>
                    <a:lnTo>
                      <a:pt x="74" y="23"/>
                    </a:lnTo>
                    <a:lnTo>
                      <a:pt x="62" y="20"/>
                    </a:lnTo>
                    <a:lnTo>
                      <a:pt x="52" y="17"/>
                    </a:lnTo>
                    <a:lnTo>
                      <a:pt x="44" y="15"/>
                    </a:lnTo>
                    <a:lnTo>
                      <a:pt x="36" y="14"/>
                    </a:lnTo>
                    <a:lnTo>
                      <a:pt x="26" y="11"/>
                    </a:lnTo>
                    <a:lnTo>
                      <a:pt x="15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1"/>
                    </a:lnTo>
                    <a:lnTo>
                      <a:pt x="39" y="3"/>
                    </a:lnTo>
                    <a:lnTo>
                      <a:pt x="51" y="6"/>
                    </a:lnTo>
                    <a:lnTo>
                      <a:pt x="62" y="8"/>
                    </a:lnTo>
                    <a:lnTo>
                      <a:pt x="74" y="11"/>
                    </a:lnTo>
                    <a:lnTo>
                      <a:pt x="86" y="15"/>
                    </a:lnTo>
                    <a:lnTo>
                      <a:pt x="98" y="19"/>
                    </a:lnTo>
                    <a:lnTo>
                      <a:pt x="109" y="24"/>
                    </a:lnTo>
                    <a:lnTo>
                      <a:pt x="120" y="28"/>
                    </a:lnTo>
                    <a:lnTo>
                      <a:pt x="132" y="34"/>
                    </a:lnTo>
                    <a:lnTo>
                      <a:pt x="144" y="39"/>
                    </a:lnTo>
                    <a:lnTo>
                      <a:pt x="156" y="44"/>
                    </a:lnTo>
                    <a:lnTo>
                      <a:pt x="168" y="50"/>
                    </a:lnTo>
                    <a:lnTo>
                      <a:pt x="181" y="55"/>
                    </a:lnTo>
                    <a:lnTo>
                      <a:pt x="193" y="60"/>
                    </a:lnTo>
                    <a:lnTo>
                      <a:pt x="202" y="61"/>
                    </a:lnTo>
                    <a:lnTo>
                      <a:pt x="211" y="61"/>
                    </a:lnTo>
                    <a:lnTo>
                      <a:pt x="219" y="63"/>
                    </a:lnTo>
                    <a:lnTo>
                      <a:pt x="228" y="63"/>
                    </a:lnTo>
                    <a:lnTo>
                      <a:pt x="238" y="61"/>
                    </a:lnTo>
                    <a:lnTo>
                      <a:pt x="248" y="61"/>
                    </a:lnTo>
                    <a:lnTo>
                      <a:pt x="257" y="61"/>
                    </a:lnTo>
                    <a:lnTo>
                      <a:pt x="267" y="61"/>
                    </a:lnTo>
                    <a:lnTo>
                      <a:pt x="284" y="58"/>
                    </a:lnTo>
                    <a:lnTo>
                      <a:pt x="297" y="56"/>
                    </a:lnTo>
                    <a:lnTo>
                      <a:pt x="305" y="53"/>
                    </a:lnTo>
                    <a:lnTo>
                      <a:pt x="311" y="52"/>
                    </a:lnTo>
                    <a:lnTo>
                      <a:pt x="316" y="52"/>
                    </a:lnTo>
                    <a:lnTo>
                      <a:pt x="318" y="52"/>
                    </a:lnTo>
                    <a:lnTo>
                      <a:pt x="321" y="52"/>
                    </a:lnTo>
                    <a:lnTo>
                      <a:pt x="322" y="52"/>
                    </a:lnTo>
                    <a:lnTo>
                      <a:pt x="307" y="58"/>
                    </a:lnTo>
                    <a:lnTo>
                      <a:pt x="291" y="64"/>
                    </a:lnTo>
                    <a:lnTo>
                      <a:pt x="275" y="67"/>
                    </a:lnTo>
                    <a:lnTo>
                      <a:pt x="259" y="70"/>
                    </a:lnTo>
                    <a:lnTo>
                      <a:pt x="243" y="73"/>
                    </a:lnTo>
                    <a:lnTo>
                      <a:pt x="227" y="74"/>
                    </a:lnTo>
                    <a:lnTo>
                      <a:pt x="211" y="75"/>
                    </a:lnTo>
                    <a:lnTo>
                      <a:pt x="197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198"/>
              <p:cNvSpPr>
                <a:spLocks/>
              </p:cNvSpPr>
              <p:nvPr/>
            </p:nvSpPr>
            <p:spPr bwMode="auto">
              <a:xfrm>
                <a:off x="1148" y="3880"/>
                <a:ext cx="111" cy="29"/>
              </a:xfrm>
              <a:custGeom>
                <a:avLst/>
                <a:gdLst>
                  <a:gd name="T0" fmla="*/ 3 w 334"/>
                  <a:gd name="T1" fmla="*/ 3 h 87"/>
                  <a:gd name="T2" fmla="*/ 3 w 334"/>
                  <a:gd name="T3" fmla="*/ 3 h 87"/>
                  <a:gd name="T4" fmla="*/ 2 w 334"/>
                  <a:gd name="T5" fmla="*/ 3 h 87"/>
                  <a:gd name="T6" fmla="*/ 2 w 334"/>
                  <a:gd name="T7" fmla="*/ 3 h 87"/>
                  <a:gd name="T8" fmla="*/ 2 w 334"/>
                  <a:gd name="T9" fmla="*/ 3 h 87"/>
                  <a:gd name="T10" fmla="*/ 1 w 334"/>
                  <a:gd name="T11" fmla="*/ 3 h 87"/>
                  <a:gd name="T12" fmla="*/ 1 w 334"/>
                  <a:gd name="T13" fmla="*/ 3 h 87"/>
                  <a:gd name="T14" fmla="*/ 0 w 334"/>
                  <a:gd name="T15" fmla="*/ 3 h 87"/>
                  <a:gd name="T16" fmla="*/ 0 w 334"/>
                  <a:gd name="T17" fmla="*/ 3 h 87"/>
                  <a:gd name="T18" fmla="*/ 1 w 334"/>
                  <a:gd name="T19" fmla="*/ 3 h 87"/>
                  <a:gd name="T20" fmla="*/ 1 w 334"/>
                  <a:gd name="T21" fmla="*/ 3 h 87"/>
                  <a:gd name="T22" fmla="*/ 2 w 334"/>
                  <a:gd name="T23" fmla="*/ 3 h 87"/>
                  <a:gd name="T24" fmla="*/ 2 w 334"/>
                  <a:gd name="T25" fmla="*/ 3 h 87"/>
                  <a:gd name="T26" fmla="*/ 3 w 334"/>
                  <a:gd name="T27" fmla="*/ 3 h 87"/>
                  <a:gd name="T28" fmla="*/ 3 w 334"/>
                  <a:gd name="T29" fmla="*/ 3 h 87"/>
                  <a:gd name="T30" fmla="*/ 4 w 334"/>
                  <a:gd name="T31" fmla="*/ 3 h 87"/>
                  <a:gd name="T32" fmla="*/ 5 w 334"/>
                  <a:gd name="T33" fmla="*/ 2 h 87"/>
                  <a:gd name="T34" fmla="*/ 5 w 334"/>
                  <a:gd name="T35" fmla="*/ 2 h 87"/>
                  <a:gd name="T36" fmla="*/ 6 w 334"/>
                  <a:gd name="T37" fmla="*/ 2 h 87"/>
                  <a:gd name="T38" fmla="*/ 6 w 334"/>
                  <a:gd name="T39" fmla="*/ 2 h 87"/>
                  <a:gd name="T40" fmla="*/ 6 w 334"/>
                  <a:gd name="T41" fmla="*/ 2 h 87"/>
                  <a:gd name="T42" fmla="*/ 7 w 334"/>
                  <a:gd name="T43" fmla="*/ 1 h 87"/>
                  <a:gd name="T44" fmla="*/ 7 w 334"/>
                  <a:gd name="T45" fmla="*/ 1 h 87"/>
                  <a:gd name="T46" fmla="*/ 8 w 334"/>
                  <a:gd name="T47" fmla="*/ 1 h 87"/>
                  <a:gd name="T48" fmla="*/ 8 w 334"/>
                  <a:gd name="T49" fmla="*/ 1 h 87"/>
                  <a:gd name="T50" fmla="*/ 9 w 334"/>
                  <a:gd name="T51" fmla="*/ 1 h 87"/>
                  <a:gd name="T52" fmla="*/ 9 w 334"/>
                  <a:gd name="T53" fmla="*/ 1 h 87"/>
                  <a:gd name="T54" fmla="*/ 10 w 334"/>
                  <a:gd name="T55" fmla="*/ 1 h 87"/>
                  <a:gd name="T56" fmla="*/ 10 w 334"/>
                  <a:gd name="T57" fmla="*/ 0 h 87"/>
                  <a:gd name="T58" fmla="*/ 11 w 334"/>
                  <a:gd name="T59" fmla="*/ 0 h 87"/>
                  <a:gd name="T60" fmla="*/ 11 w 334"/>
                  <a:gd name="T61" fmla="*/ 0 h 87"/>
                  <a:gd name="T62" fmla="*/ 12 w 334"/>
                  <a:gd name="T63" fmla="*/ 0 h 87"/>
                  <a:gd name="T64" fmla="*/ 12 w 334"/>
                  <a:gd name="T65" fmla="*/ 0 h 87"/>
                  <a:gd name="T66" fmla="*/ 12 w 334"/>
                  <a:gd name="T67" fmla="*/ 0 h 87"/>
                  <a:gd name="T68" fmla="*/ 12 w 334"/>
                  <a:gd name="T69" fmla="*/ 0 h 87"/>
                  <a:gd name="T70" fmla="*/ 12 w 334"/>
                  <a:gd name="T71" fmla="*/ 0 h 87"/>
                  <a:gd name="T72" fmla="*/ 12 w 334"/>
                  <a:gd name="T73" fmla="*/ 0 h 87"/>
                  <a:gd name="T74" fmla="*/ 12 w 334"/>
                  <a:gd name="T75" fmla="*/ 0 h 87"/>
                  <a:gd name="T76" fmla="*/ 12 w 334"/>
                  <a:gd name="T77" fmla="*/ 0 h 87"/>
                  <a:gd name="T78" fmla="*/ 12 w 334"/>
                  <a:gd name="T79" fmla="*/ 0 h 87"/>
                  <a:gd name="T80" fmla="*/ 12 w 334"/>
                  <a:gd name="T81" fmla="*/ 0 h 87"/>
                  <a:gd name="T82" fmla="*/ 12 w 334"/>
                  <a:gd name="T83" fmla="*/ 0 h 87"/>
                  <a:gd name="T84" fmla="*/ 11 w 334"/>
                  <a:gd name="T85" fmla="*/ 0 h 87"/>
                  <a:gd name="T86" fmla="*/ 11 w 334"/>
                  <a:gd name="T87" fmla="*/ 1 h 87"/>
                  <a:gd name="T88" fmla="*/ 10 w 334"/>
                  <a:gd name="T89" fmla="*/ 1 h 87"/>
                  <a:gd name="T90" fmla="*/ 9 w 334"/>
                  <a:gd name="T91" fmla="*/ 1 h 87"/>
                  <a:gd name="T92" fmla="*/ 9 w 334"/>
                  <a:gd name="T93" fmla="*/ 1 h 87"/>
                  <a:gd name="T94" fmla="*/ 8 w 334"/>
                  <a:gd name="T95" fmla="*/ 1 h 87"/>
                  <a:gd name="T96" fmla="*/ 8 w 334"/>
                  <a:gd name="T97" fmla="*/ 1 h 87"/>
                  <a:gd name="T98" fmla="*/ 7 w 334"/>
                  <a:gd name="T99" fmla="*/ 2 h 87"/>
                  <a:gd name="T100" fmla="*/ 7 w 334"/>
                  <a:gd name="T101" fmla="*/ 2 h 87"/>
                  <a:gd name="T102" fmla="*/ 7 w 334"/>
                  <a:gd name="T103" fmla="*/ 2 h 87"/>
                  <a:gd name="T104" fmla="*/ 6 w 334"/>
                  <a:gd name="T105" fmla="*/ 2 h 87"/>
                  <a:gd name="T106" fmla="*/ 6 w 334"/>
                  <a:gd name="T107" fmla="*/ 3 h 87"/>
                  <a:gd name="T108" fmla="*/ 5 w 334"/>
                  <a:gd name="T109" fmla="*/ 3 h 87"/>
                  <a:gd name="T110" fmla="*/ 5 w 334"/>
                  <a:gd name="T111" fmla="*/ 3 h 87"/>
                  <a:gd name="T112" fmla="*/ 4 w 334"/>
                  <a:gd name="T113" fmla="*/ 3 h 87"/>
                  <a:gd name="T114" fmla="*/ 4 w 334"/>
                  <a:gd name="T115" fmla="*/ 3 h 87"/>
                  <a:gd name="T116" fmla="*/ 4 w 334"/>
                  <a:gd name="T117" fmla="*/ 3 h 87"/>
                  <a:gd name="T118" fmla="*/ 3 w 334"/>
                  <a:gd name="T119" fmla="*/ 3 h 87"/>
                  <a:gd name="T120" fmla="*/ 3 w 334"/>
                  <a:gd name="T121" fmla="*/ 3 h 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4"/>
                  <a:gd name="T184" fmla="*/ 0 h 87"/>
                  <a:gd name="T185" fmla="*/ 334 w 334"/>
                  <a:gd name="T186" fmla="*/ 87 h 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4" h="87">
                    <a:moveTo>
                      <a:pt x="83" y="87"/>
                    </a:moveTo>
                    <a:lnTo>
                      <a:pt x="72" y="85"/>
                    </a:lnTo>
                    <a:lnTo>
                      <a:pt x="61" y="83"/>
                    </a:lnTo>
                    <a:lnTo>
                      <a:pt x="51" y="82"/>
                    </a:lnTo>
                    <a:lnTo>
                      <a:pt x="41" y="80"/>
                    </a:lnTo>
                    <a:lnTo>
                      <a:pt x="30" y="79"/>
                    </a:lnTo>
                    <a:lnTo>
                      <a:pt x="20" y="77"/>
                    </a:lnTo>
                    <a:lnTo>
                      <a:pt x="10" y="75"/>
                    </a:lnTo>
                    <a:lnTo>
                      <a:pt x="0" y="74"/>
                    </a:lnTo>
                    <a:lnTo>
                      <a:pt x="14" y="74"/>
                    </a:lnTo>
                    <a:lnTo>
                      <a:pt x="29" y="74"/>
                    </a:lnTo>
                    <a:lnTo>
                      <a:pt x="44" y="75"/>
                    </a:lnTo>
                    <a:lnTo>
                      <a:pt x="60" y="75"/>
                    </a:lnTo>
                    <a:lnTo>
                      <a:pt x="76" y="74"/>
                    </a:lnTo>
                    <a:lnTo>
                      <a:pt x="92" y="73"/>
                    </a:lnTo>
                    <a:lnTo>
                      <a:pt x="106" y="71"/>
                    </a:lnTo>
                    <a:lnTo>
                      <a:pt x="122" y="67"/>
                    </a:lnTo>
                    <a:lnTo>
                      <a:pt x="136" y="62"/>
                    </a:lnTo>
                    <a:lnTo>
                      <a:pt x="150" y="56"/>
                    </a:lnTo>
                    <a:lnTo>
                      <a:pt x="162" y="50"/>
                    </a:lnTo>
                    <a:lnTo>
                      <a:pt x="175" y="44"/>
                    </a:lnTo>
                    <a:lnTo>
                      <a:pt x="187" y="40"/>
                    </a:lnTo>
                    <a:lnTo>
                      <a:pt x="200" y="34"/>
                    </a:lnTo>
                    <a:lnTo>
                      <a:pt x="212" y="30"/>
                    </a:lnTo>
                    <a:lnTo>
                      <a:pt x="225" y="25"/>
                    </a:lnTo>
                    <a:lnTo>
                      <a:pt x="237" y="21"/>
                    </a:lnTo>
                    <a:lnTo>
                      <a:pt x="250" y="17"/>
                    </a:lnTo>
                    <a:lnTo>
                      <a:pt x="263" y="14"/>
                    </a:lnTo>
                    <a:lnTo>
                      <a:pt x="276" y="10"/>
                    </a:lnTo>
                    <a:lnTo>
                      <a:pt x="290" y="7"/>
                    </a:lnTo>
                    <a:lnTo>
                      <a:pt x="303" y="5"/>
                    </a:lnTo>
                    <a:lnTo>
                      <a:pt x="318" y="2"/>
                    </a:lnTo>
                    <a:lnTo>
                      <a:pt x="333" y="0"/>
                    </a:lnTo>
                    <a:lnTo>
                      <a:pt x="334" y="1"/>
                    </a:lnTo>
                    <a:lnTo>
                      <a:pt x="334" y="2"/>
                    </a:lnTo>
                    <a:lnTo>
                      <a:pt x="333" y="4"/>
                    </a:lnTo>
                    <a:lnTo>
                      <a:pt x="333" y="5"/>
                    </a:lnTo>
                    <a:lnTo>
                      <a:pt x="332" y="6"/>
                    </a:lnTo>
                    <a:lnTo>
                      <a:pt x="331" y="7"/>
                    </a:lnTo>
                    <a:lnTo>
                      <a:pt x="315" y="9"/>
                    </a:lnTo>
                    <a:lnTo>
                      <a:pt x="300" y="13"/>
                    </a:lnTo>
                    <a:lnTo>
                      <a:pt x="285" y="16"/>
                    </a:lnTo>
                    <a:lnTo>
                      <a:pt x="271" y="21"/>
                    </a:lnTo>
                    <a:lnTo>
                      <a:pt x="257" y="25"/>
                    </a:lnTo>
                    <a:lnTo>
                      <a:pt x="243" y="30"/>
                    </a:lnTo>
                    <a:lnTo>
                      <a:pt x="230" y="34"/>
                    </a:lnTo>
                    <a:lnTo>
                      <a:pt x="217" y="40"/>
                    </a:lnTo>
                    <a:lnTo>
                      <a:pt x="203" y="46"/>
                    </a:lnTo>
                    <a:lnTo>
                      <a:pt x="191" y="51"/>
                    </a:lnTo>
                    <a:lnTo>
                      <a:pt x="177" y="57"/>
                    </a:lnTo>
                    <a:lnTo>
                      <a:pt x="163" y="63"/>
                    </a:lnTo>
                    <a:lnTo>
                      <a:pt x="151" y="68"/>
                    </a:lnTo>
                    <a:lnTo>
                      <a:pt x="137" y="75"/>
                    </a:lnTo>
                    <a:lnTo>
                      <a:pt x="122" y="81"/>
                    </a:lnTo>
                    <a:lnTo>
                      <a:pt x="109" y="87"/>
                    </a:lnTo>
                    <a:lnTo>
                      <a:pt x="102" y="87"/>
                    </a:lnTo>
                    <a:lnTo>
                      <a:pt x="96" y="87"/>
                    </a:lnTo>
                    <a:lnTo>
                      <a:pt x="89" y="87"/>
                    </a:lnTo>
                    <a:lnTo>
                      <a:pt x="83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199"/>
              <p:cNvSpPr>
                <a:spLocks/>
              </p:cNvSpPr>
              <p:nvPr/>
            </p:nvSpPr>
            <p:spPr bwMode="auto">
              <a:xfrm>
                <a:off x="1483" y="3880"/>
                <a:ext cx="110" cy="23"/>
              </a:xfrm>
              <a:custGeom>
                <a:avLst/>
                <a:gdLst>
                  <a:gd name="T0" fmla="*/ 6 w 331"/>
                  <a:gd name="T1" fmla="*/ 3 h 70"/>
                  <a:gd name="T2" fmla="*/ 6 w 331"/>
                  <a:gd name="T3" fmla="*/ 2 h 70"/>
                  <a:gd name="T4" fmla="*/ 5 w 331"/>
                  <a:gd name="T5" fmla="*/ 2 h 70"/>
                  <a:gd name="T6" fmla="*/ 4 w 331"/>
                  <a:gd name="T7" fmla="*/ 2 h 70"/>
                  <a:gd name="T8" fmla="*/ 4 w 331"/>
                  <a:gd name="T9" fmla="*/ 2 h 70"/>
                  <a:gd name="T10" fmla="*/ 3 w 331"/>
                  <a:gd name="T11" fmla="*/ 1 h 70"/>
                  <a:gd name="T12" fmla="*/ 3 w 331"/>
                  <a:gd name="T13" fmla="*/ 1 h 70"/>
                  <a:gd name="T14" fmla="*/ 2 w 331"/>
                  <a:gd name="T15" fmla="*/ 1 h 70"/>
                  <a:gd name="T16" fmla="*/ 2 w 331"/>
                  <a:gd name="T17" fmla="*/ 1 h 70"/>
                  <a:gd name="T18" fmla="*/ 1 w 331"/>
                  <a:gd name="T19" fmla="*/ 1 h 70"/>
                  <a:gd name="T20" fmla="*/ 1 w 331"/>
                  <a:gd name="T21" fmla="*/ 1 h 70"/>
                  <a:gd name="T22" fmla="*/ 1 w 331"/>
                  <a:gd name="T23" fmla="*/ 0 h 70"/>
                  <a:gd name="T24" fmla="*/ 1 w 331"/>
                  <a:gd name="T25" fmla="*/ 0 h 70"/>
                  <a:gd name="T26" fmla="*/ 0 w 331"/>
                  <a:gd name="T27" fmla="*/ 0 h 70"/>
                  <a:gd name="T28" fmla="*/ 0 w 331"/>
                  <a:gd name="T29" fmla="*/ 0 h 70"/>
                  <a:gd name="T30" fmla="*/ 0 w 331"/>
                  <a:gd name="T31" fmla="*/ 0 h 70"/>
                  <a:gd name="T32" fmla="*/ 0 w 331"/>
                  <a:gd name="T33" fmla="*/ 0 h 70"/>
                  <a:gd name="T34" fmla="*/ 0 w 331"/>
                  <a:gd name="T35" fmla="*/ 0 h 70"/>
                  <a:gd name="T36" fmla="*/ 1 w 331"/>
                  <a:gd name="T37" fmla="*/ 0 h 70"/>
                  <a:gd name="T38" fmla="*/ 2 w 331"/>
                  <a:gd name="T39" fmla="*/ 0 h 70"/>
                  <a:gd name="T40" fmla="*/ 3 w 331"/>
                  <a:gd name="T41" fmla="*/ 1 h 70"/>
                  <a:gd name="T42" fmla="*/ 4 w 331"/>
                  <a:gd name="T43" fmla="*/ 1 h 70"/>
                  <a:gd name="T44" fmla="*/ 5 w 331"/>
                  <a:gd name="T45" fmla="*/ 1 h 70"/>
                  <a:gd name="T46" fmla="*/ 6 w 331"/>
                  <a:gd name="T47" fmla="*/ 2 h 70"/>
                  <a:gd name="T48" fmla="*/ 6 w 331"/>
                  <a:gd name="T49" fmla="*/ 2 h 70"/>
                  <a:gd name="T50" fmla="*/ 7 w 331"/>
                  <a:gd name="T51" fmla="*/ 2 h 70"/>
                  <a:gd name="T52" fmla="*/ 7 w 331"/>
                  <a:gd name="T53" fmla="*/ 2 h 70"/>
                  <a:gd name="T54" fmla="*/ 7 w 331"/>
                  <a:gd name="T55" fmla="*/ 2 h 70"/>
                  <a:gd name="T56" fmla="*/ 8 w 331"/>
                  <a:gd name="T57" fmla="*/ 2 h 70"/>
                  <a:gd name="T58" fmla="*/ 8 w 331"/>
                  <a:gd name="T59" fmla="*/ 2 h 70"/>
                  <a:gd name="T60" fmla="*/ 8 w 331"/>
                  <a:gd name="T61" fmla="*/ 2 h 70"/>
                  <a:gd name="T62" fmla="*/ 9 w 331"/>
                  <a:gd name="T63" fmla="*/ 2 h 70"/>
                  <a:gd name="T64" fmla="*/ 9 w 331"/>
                  <a:gd name="T65" fmla="*/ 2 h 70"/>
                  <a:gd name="T66" fmla="*/ 10 w 331"/>
                  <a:gd name="T67" fmla="*/ 2 h 70"/>
                  <a:gd name="T68" fmla="*/ 11 w 331"/>
                  <a:gd name="T69" fmla="*/ 2 h 70"/>
                  <a:gd name="T70" fmla="*/ 11 w 331"/>
                  <a:gd name="T71" fmla="*/ 2 h 70"/>
                  <a:gd name="T72" fmla="*/ 12 w 331"/>
                  <a:gd name="T73" fmla="*/ 2 h 70"/>
                  <a:gd name="T74" fmla="*/ 12 w 331"/>
                  <a:gd name="T75" fmla="*/ 2 h 70"/>
                  <a:gd name="T76" fmla="*/ 12 w 331"/>
                  <a:gd name="T77" fmla="*/ 2 h 70"/>
                  <a:gd name="T78" fmla="*/ 12 w 331"/>
                  <a:gd name="T79" fmla="*/ 2 h 70"/>
                  <a:gd name="T80" fmla="*/ 12 w 331"/>
                  <a:gd name="T81" fmla="*/ 2 h 70"/>
                  <a:gd name="T82" fmla="*/ 12 w 331"/>
                  <a:gd name="T83" fmla="*/ 2 h 70"/>
                  <a:gd name="T84" fmla="*/ 11 w 331"/>
                  <a:gd name="T85" fmla="*/ 2 h 70"/>
                  <a:gd name="T86" fmla="*/ 10 w 331"/>
                  <a:gd name="T87" fmla="*/ 2 h 70"/>
                  <a:gd name="T88" fmla="*/ 9 w 331"/>
                  <a:gd name="T89" fmla="*/ 2 h 70"/>
                  <a:gd name="T90" fmla="*/ 8 w 331"/>
                  <a:gd name="T91" fmla="*/ 3 h 70"/>
                  <a:gd name="T92" fmla="*/ 8 w 331"/>
                  <a:gd name="T93" fmla="*/ 3 h 70"/>
                  <a:gd name="T94" fmla="*/ 7 w 331"/>
                  <a:gd name="T95" fmla="*/ 3 h 70"/>
                  <a:gd name="T96" fmla="*/ 6 w 331"/>
                  <a:gd name="T97" fmla="*/ 3 h 7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1"/>
                  <a:gd name="T148" fmla="*/ 0 h 70"/>
                  <a:gd name="T149" fmla="*/ 331 w 331"/>
                  <a:gd name="T150" fmla="*/ 70 h 7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1" h="70">
                    <a:moveTo>
                      <a:pt x="173" y="70"/>
                    </a:moveTo>
                    <a:lnTo>
                      <a:pt x="156" y="65"/>
                    </a:lnTo>
                    <a:lnTo>
                      <a:pt x="139" y="58"/>
                    </a:lnTo>
                    <a:lnTo>
                      <a:pt x="121" y="51"/>
                    </a:lnTo>
                    <a:lnTo>
                      <a:pt x="106" y="43"/>
                    </a:lnTo>
                    <a:lnTo>
                      <a:pt x="90" y="35"/>
                    </a:lnTo>
                    <a:lnTo>
                      <a:pt x="74" y="27"/>
                    </a:lnTo>
                    <a:lnTo>
                      <a:pt x="59" y="20"/>
                    </a:lnTo>
                    <a:lnTo>
                      <a:pt x="43" y="15"/>
                    </a:lnTo>
                    <a:lnTo>
                      <a:pt x="37" y="14"/>
                    </a:lnTo>
                    <a:lnTo>
                      <a:pt x="32" y="14"/>
                    </a:lnTo>
                    <a:lnTo>
                      <a:pt x="25" y="12"/>
                    </a:lnTo>
                    <a:lnTo>
                      <a:pt x="18" y="11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0" y="1"/>
                    </a:lnTo>
                    <a:lnTo>
                      <a:pt x="56" y="8"/>
                    </a:lnTo>
                    <a:lnTo>
                      <a:pt x="83" y="18"/>
                    </a:lnTo>
                    <a:lnTo>
                      <a:pt x="111" y="30"/>
                    </a:lnTo>
                    <a:lnTo>
                      <a:pt x="137" y="41"/>
                    </a:lnTo>
                    <a:lnTo>
                      <a:pt x="160" y="51"/>
                    </a:lnTo>
                    <a:lnTo>
                      <a:pt x="176" y="58"/>
                    </a:lnTo>
                    <a:lnTo>
                      <a:pt x="185" y="58"/>
                    </a:lnTo>
                    <a:lnTo>
                      <a:pt x="194" y="58"/>
                    </a:lnTo>
                    <a:lnTo>
                      <a:pt x="203" y="58"/>
                    </a:lnTo>
                    <a:lnTo>
                      <a:pt x="212" y="58"/>
                    </a:lnTo>
                    <a:lnTo>
                      <a:pt x="220" y="59"/>
                    </a:lnTo>
                    <a:lnTo>
                      <a:pt x="230" y="59"/>
                    </a:lnTo>
                    <a:lnTo>
                      <a:pt x="239" y="59"/>
                    </a:lnTo>
                    <a:lnTo>
                      <a:pt x="248" y="59"/>
                    </a:lnTo>
                    <a:lnTo>
                      <a:pt x="274" y="57"/>
                    </a:lnTo>
                    <a:lnTo>
                      <a:pt x="294" y="55"/>
                    </a:lnTo>
                    <a:lnTo>
                      <a:pt x="308" y="53"/>
                    </a:lnTo>
                    <a:lnTo>
                      <a:pt x="318" y="52"/>
                    </a:lnTo>
                    <a:lnTo>
                      <a:pt x="324" y="52"/>
                    </a:lnTo>
                    <a:lnTo>
                      <a:pt x="327" y="52"/>
                    </a:lnTo>
                    <a:lnTo>
                      <a:pt x="330" y="52"/>
                    </a:lnTo>
                    <a:lnTo>
                      <a:pt x="331" y="52"/>
                    </a:lnTo>
                    <a:lnTo>
                      <a:pt x="322" y="58"/>
                    </a:lnTo>
                    <a:lnTo>
                      <a:pt x="305" y="61"/>
                    </a:lnTo>
                    <a:lnTo>
                      <a:pt x="282" y="65"/>
                    </a:lnTo>
                    <a:lnTo>
                      <a:pt x="256" y="67"/>
                    </a:lnTo>
                    <a:lnTo>
                      <a:pt x="230" y="69"/>
                    </a:lnTo>
                    <a:lnTo>
                      <a:pt x="206" y="69"/>
                    </a:lnTo>
                    <a:lnTo>
                      <a:pt x="186" y="70"/>
                    </a:lnTo>
                    <a:lnTo>
                      <a:pt x="173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200"/>
              <p:cNvSpPr>
                <a:spLocks/>
              </p:cNvSpPr>
              <p:nvPr/>
            </p:nvSpPr>
            <p:spPr bwMode="auto">
              <a:xfrm>
                <a:off x="1486" y="3861"/>
                <a:ext cx="105" cy="27"/>
              </a:xfrm>
              <a:custGeom>
                <a:avLst/>
                <a:gdLst>
                  <a:gd name="T0" fmla="*/ 7 w 317"/>
                  <a:gd name="T1" fmla="*/ 3 h 81"/>
                  <a:gd name="T2" fmla="*/ 6 w 317"/>
                  <a:gd name="T3" fmla="*/ 3 h 81"/>
                  <a:gd name="T4" fmla="*/ 6 w 317"/>
                  <a:gd name="T5" fmla="*/ 3 h 81"/>
                  <a:gd name="T6" fmla="*/ 5 w 317"/>
                  <a:gd name="T7" fmla="*/ 2 h 81"/>
                  <a:gd name="T8" fmla="*/ 5 w 317"/>
                  <a:gd name="T9" fmla="*/ 2 h 81"/>
                  <a:gd name="T10" fmla="*/ 5 w 317"/>
                  <a:gd name="T11" fmla="*/ 2 h 81"/>
                  <a:gd name="T12" fmla="*/ 4 w 317"/>
                  <a:gd name="T13" fmla="*/ 2 h 81"/>
                  <a:gd name="T14" fmla="*/ 4 w 317"/>
                  <a:gd name="T15" fmla="*/ 1 h 81"/>
                  <a:gd name="T16" fmla="*/ 3 w 317"/>
                  <a:gd name="T17" fmla="*/ 1 h 81"/>
                  <a:gd name="T18" fmla="*/ 3 w 317"/>
                  <a:gd name="T19" fmla="*/ 1 h 81"/>
                  <a:gd name="T20" fmla="*/ 2 w 317"/>
                  <a:gd name="T21" fmla="*/ 1 h 81"/>
                  <a:gd name="T22" fmla="*/ 2 w 317"/>
                  <a:gd name="T23" fmla="*/ 1 h 81"/>
                  <a:gd name="T24" fmla="*/ 1 w 317"/>
                  <a:gd name="T25" fmla="*/ 1 h 81"/>
                  <a:gd name="T26" fmla="*/ 1 w 317"/>
                  <a:gd name="T27" fmla="*/ 1 h 81"/>
                  <a:gd name="T28" fmla="*/ 1 w 317"/>
                  <a:gd name="T29" fmla="*/ 0 h 81"/>
                  <a:gd name="T30" fmla="*/ 0 w 317"/>
                  <a:gd name="T31" fmla="*/ 0 h 81"/>
                  <a:gd name="T32" fmla="*/ 0 w 317"/>
                  <a:gd name="T33" fmla="*/ 0 h 81"/>
                  <a:gd name="T34" fmla="*/ 1 w 317"/>
                  <a:gd name="T35" fmla="*/ 0 h 81"/>
                  <a:gd name="T36" fmla="*/ 2 w 317"/>
                  <a:gd name="T37" fmla="*/ 0 h 81"/>
                  <a:gd name="T38" fmla="*/ 2 w 317"/>
                  <a:gd name="T39" fmla="*/ 0 h 81"/>
                  <a:gd name="T40" fmla="*/ 3 w 317"/>
                  <a:gd name="T41" fmla="*/ 1 h 81"/>
                  <a:gd name="T42" fmla="*/ 4 w 317"/>
                  <a:gd name="T43" fmla="*/ 1 h 81"/>
                  <a:gd name="T44" fmla="*/ 5 w 317"/>
                  <a:gd name="T45" fmla="*/ 2 h 81"/>
                  <a:gd name="T46" fmla="*/ 6 w 317"/>
                  <a:gd name="T47" fmla="*/ 2 h 81"/>
                  <a:gd name="T48" fmla="*/ 7 w 317"/>
                  <a:gd name="T49" fmla="*/ 2 h 81"/>
                  <a:gd name="T50" fmla="*/ 7 w 317"/>
                  <a:gd name="T51" fmla="*/ 2 h 81"/>
                  <a:gd name="T52" fmla="*/ 8 w 317"/>
                  <a:gd name="T53" fmla="*/ 2 h 81"/>
                  <a:gd name="T54" fmla="*/ 9 w 317"/>
                  <a:gd name="T55" fmla="*/ 2 h 81"/>
                  <a:gd name="T56" fmla="*/ 9 w 317"/>
                  <a:gd name="T57" fmla="*/ 2 h 81"/>
                  <a:gd name="T58" fmla="*/ 10 w 317"/>
                  <a:gd name="T59" fmla="*/ 2 h 81"/>
                  <a:gd name="T60" fmla="*/ 10 w 317"/>
                  <a:gd name="T61" fmla="*/ 2 h 81"/>
                  <a:gd name="T62" fmla="*/ 11 w 317"/>
                  <a:gd name="T63" fmla="*/ 2 h 81"/>
                  <a:gd name="T64" fmla="*/ 12 w 317"/>
                  <a:gd name="T65" fmla="*/ 2 h 81"/>
                  <a:gd name="T66" fmla="*/ 11 w 317"/>
                  <a:gd name="T67" fmla="*/ 2 h 81"/>
                  <a:gd name="T68" fmla="*/ 10 w 317"/>
                  <a:gd name="T69" fmla="*/ 2 h 81"/>
                  <a:gd name="T70" fmla="*/ 10 w 317"/>
                  <a:gd name="T71" fmla="*/ 3 h 81"/>
                  <a:gd name="T72" fmla="*/ 9 w 317"/>
                  <a:gd name="T73" fmla="*/ 3 h 81"/>
                  <a:gd name="T74" fmla="*/ 9 w 317"/>
                  <a:gd name="T75" fmla="*/ 3 h 81"/>
                  <a:gd name="T76" fmla="*/ 8 w 317"/>
                  <a:gd name="T77" fmla="*/ 3 h 81"/>
                  <a:gd name="T78" fmla="*/ 8 w 317"/>
                  <a:gd name="T79" fmla="*/ 3 h 81"/>
                  <a:gd name="T80" fmla="*/ 7 w 317"/>
                  <a:gd name="T81" fmla="*/ 3 h 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7"/>
                  <a:gd name="T124" fmla="*/ 0 h 81"/>
                  <a:gd name="T125" fmla="*/ 317 w 317"/>
                  <a:gd name="T126" fmla="*/ 81 h 8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7" h="81">
                    <a:moveTo>
                      <a:pt x="190" y="81"/>
                    </a:moveTo>
                    <a:lnTo>
                      <a:pt x="175" y="76"/>
                    </a:lnTo>
                    <a:lnTo>
                      <a:pt x="161" y="72"/>
                    </a:lnTo>
                    <a:lnTo>
                      <a:pt x="149" y="65"/>
                    </a:lnTo>
                    <a:lnTo>
                      <a:pt x="135" y="58"/>
                    </a:lnTo>
                    <a:lnTo>
                      <a:pt x="124" y="50"/>
                    </a:lnTo>
                    <a:lnTo>
                      <a:pt x="111" y="43"/>
                    </a:lnTo>
                    <a:lnTo>
                      <a:pt x="99" y="35"/>
                    </a:lnTo>
                    <a:lnTo>
                      <a:pt x="87" y="29"/>
                    </a:lnTo>
                    <a:lnTo>
                      <a:pt x="75" y="25"/>
                    </a:lnTo>
                    <a:lnTo>
                      <a:pt x="64" y="22"/>
                    </a:lnTo>
                    <a:lnTo>
                      <a:pt x="51" y="18"/>
                    </a:lnTo>
                    <a:lnTo>
                      <a:pt x="40" y="16"/>
                    </a:lnTo>
                    <a:lnTo>
                      <a:pt x="28" y="14"/>
                    </a:lnTo>
                    <a:lnTo>
                      <a:pt x="18" y="10"/>
                    </a:lnTo>
                    <a:lnTo>
                      <a:pt x="9" y="7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43" y="4"/>
                    </a:lnTo>
                    <a:lnTo>
                      <a:pt x="67" y="10"/>
                    </a:lnTo>
                    <a:lnTo>
                      <a:pt x="91" y="21"/>
                    </a:lnTo>
                    <a:lnTo>
                      <a:pt x="115" y="32"/>
                    </a:lnTo>
                    <a:lnTo>
                      <a:pt x="137" y="44"/>
                    </a:lnTo>
                    <a:lnTo>
                      <a:pt x="159" y="57"/>
                    </a:lnTo>
                    <a:lnTo>
                      <a:pt x="180" y="66"/>
                    </a:lnTo>
                    <a:lnTo>
                      <a:pt x="197" y="67"/>
                    </a:lnTo>
                    <a:lnTo>
                      <a:pt x="214" y="66"/>
                    </a:lnTo>
                    <a:lnTo>
                      <a:pt x="231" y="64"/>
                    </a:lnTo>
                    <a:lnTo>
                      <a:pt x="248" y="62"/>
                    </a:lnTo>
                    <a:lnTo>
                      <a:pt x="265" y="58"/>
                    </a:lnTo>
                    <a:lnTo>
                      <a:pt x="283" y="57"/>
                    </a:lnTo>
                    <a:lnTo>
                      <a:pt x="300" y="56"/>
                    </a:lnTo>
                    <a:lnTo>
                      <a:pt x="317" y="57"/>
                    </a:lnTo>
                    <a:lnTo>
                      <a:pt x="301" y="62"/>
                    </a:lnTo>
                    <a:lnTo>
                      <a:pt x="285" y="66"/>
                    </a:lnTo>
                    <a:lnTo>
                      <a:pt x="269" y="69"/>
                    </a:lnTo>
                    <a:lnTo>
                      <a:pt x="252" y="73"/>
                    </a:lnTo>
                    <a:lnTo>
                      <a:pt x="236" y="75"/>
                    </a:lnTo>
                    <a:lnTo>
                      <a:pt x="221" y="77"/>
                    </a:lnTo>
                    <a:lnTo>
                      <a:pt x="205" y="79"/>
                    </a:lnTo>
                    <a:lnTo>
                      <a:pt x="19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201"/>
              <p:cNvSpPr>
                <a:spLocks/>
              </p:cNvSpPr>
              <p:nvPr/>
            </p:nvSpPr>
            <p:spPr bwMode="auto">
              <a:xfrm>
                <a:off x="1130" y="3856"/>
                <a:ext cx="129" cy="30"/>
              </a:xfrm>
              <a:custGeom>
                <a:avLst/>
                <a:gdLst>
                  <a:gd name="T0" fmla="*/ 4 w 388"/>
                  <a:gd name="T1" fmla="*/ 3 h 91"/>
                  <a:gd name="T2" fmla="*/ 3 w 388"/>
                  <a:gd name="T3" fmla="*/ 3 h 91"/>
                  <a:gd name="T4" fmla="*/ 3 w 388"/>
                  <a:gd name="T5" fmla="*/ 3 h 91"/>
                  <a:gd name="T6" fmla="*/ 2 w 388"/>
                  <a:gd name="T7" fmla="*/ 3 h 91"/>
                  <a:gd name="T8" fmla="*/ 2 w 388"/>
                  <a:gd name="T9" fmla="*/ 3 h 91"/>
                  <a:gd name="T10" fmla="*/ 1 w 388"/>
                  <a:gd name="T11" fmla="*/ 3 h 91"/>
                  <a:gd name="T12" fmla="*/ 1 w 388"/>
                  <a:gd name="T13" fmla="*/ 3 h 91"/>
                  <a:gd name="T14" fmla="*/ 0 w 388"/>
                  <a:gd name="T15" fmla="*/ 3 h 91"/>
                  <a:gd name="T16" fmla="*/ 0 w 388"/>
                  <a:gd name="T17" fmla="*/ 3 h 91"/>
                  <a:gd name="T18" fmla="*/ 1 w 388"/>
                  <a:gd name="T19" fmla="*/ 3 h 91"/>
                  <a:gd name="T20" fmla="*/ 1 w 388"/>
                  <a:gd name="T21" fmla="*/ 3 h 91"/>
                  <a:gd name="T22" fmla="*/ 2 w 388"/>
                  <a:gd name="T23" fmla="*/ 3 h 91"/>
                  <a:gd name="T24" fmla="*/ 2 w 388"/>
                  <a:gd name="T25" fmla="*/ 3 h 91"/>
                  <a:gd name="T26" fmla="*/ 3 w 388"/>
                  <a:gd name="T27" fmla="*/ 3 h 91"/>
                  <a:gd name="T28" fmla="*/ 4 w 388"/>
                  <a:gd name="T29" fmla="*/ 3 h 91"/>
                  <a:gd name="T30" fmla="*/ 4 w 388"/>
                  <a:gd name="T31" fmla="*/ 3 h 91"/>
                  <a:gd name="T32" fmla="*/ 5 w 388"/>
                  <a:gd name="T33" fmla="*/ 3 h 91"/>
                  <a:gd name="T34" fmla="*/ 6 w 388"/>
                  <a:gd name="T35" fmla="*/ 3 h 91"/>
                  <a:gd name="T36" fmla="*/ 6 w 388"/>
                  <a:gd name="T37" fmla="*/ 2 h 91"/>
                  <a:gd name="T38" fmla="*/ 7 w 388"/>
                  <a:gd name="T39" fmla="*/ 2 h 91"/>
                  <a:gd name="T40" fmla="*/ 7 w 388"/>
                  <a:gd name="T41" fmla="*/ 2 h 91"/>
                  <a:gd name="T42" fmla="*/ 8 w 388"/>
                  <a:gd name="T43" fmla="*/ 2 h 91"/>
                  <a:gd name="T44" fmla="*/ 8 w 388"/>
                  <a:gd name="T45" fmla="*/ 2 h 91"/>
                  <a:gd name="T46" fmla="*/ 9 w 388"/>
                  <a:gd name="T47" fmla="*/ 1 h 91"/>
                  <a:gd name="T48" fmla="*/ 10 w 388"/>
                  <a:gd name="T49" fmla="*/ 1 h 91"/>
                  <a:gd name="T50" fmla="*/ 10 w 388"/>
                  <a:gd name="T51" fmla="*/ 1 h 91"/>
                  <a:gd name="T52" fmla="*/ 11 w 388"/>
                  <a:gd name="T53" fmla="*/ 1 h 91"/>
                  <a:gd name="T54" fmla="*/ 11 w 388"/>
                  <a:gd name="T55" fmla="*/ 0 h 91"/>
                  <a:gd name="T56" fmla="*/ 12 w 388"/>
                  <a:gd name="T57" fmla="*/ 0 h 91"/>
                  <a:gd name="T58" fmla="*/ 13 w 388"/>
                  <a:gd name="T59" fmla="*/ 0 h 91"/>
                  <a:gd name="T60" fmla="*/ 13 w 388"/>
                  <a:gd name="T61" fmla="*/ 0 h 91"/>
                  <a:gd name="T62" fmla="*/ 14 w 388"/>
                  <a:gd name="T63" fmla="*/ 0 h 91"/>
                  <a:gd name="T64" fmla="*/ 14 w 388"/>
                  <a:gd name="T65" fmla="*/ 0 h 91"/>
                  <a:gd name="T66" fmla="*/ 14 w 388"/>
                  <a:gd name="T67" fmla="*/ 0 h 91"/>
                  <a:gd name="T68" fmla="*/ 14 w 388"/>
                  <a:gd name="T69" fmla="*/ 0 h 91"/>
                  <a:gd name="T70" fmla="*/ 13 w 388"/>
                  <a:gd name="T71" fmla="*/ 0 h 91"/>
                  <a:gd name="T72" fmla="*/ 13 w 388"/>
                  <a:gd name="T73" fmla="*/ 1 h 91"/>
                  <a:gd name="T74" fmla="*/ 12 w 388"/>
                  <a:gd name="T75" fmla="*/ 1 h 91"/>
                  <a:gd name="T76" fmla="*/ 12 w 388"/>
                  <a:gd name="T77" fmla="*/ 1 h 91"/>
                  <a:gd name="T78" fmla="*/ 11 w 388"/>
                  <a:gd name="T79" fmla="*/ 1 h 91"/>
                  <a:gd name="T80" fmla="*/ 11 w 388"/>
                  <a:gd name="T81" fmla="*/ 1 h 91"/>
                  <a:gd name="T82" fmla="*/ 11 w 388"/>
                  <a:gd name="T83" fmla="*/ 1 h 91"/>
                  <a:gd name="T84" fmla="*/ 10 w 388"/>
                  <a:gd name="T85" fmla="*/ 1 h 91"/>
                  <a:gd name="T86" fmla="*/ 10 w 388"/>
                  <a:gd name="T87" fmla="*/ 1 h 91"/>
                  <a:gd name="T88" fmla="*/ 9 w 388"/>
                  <a:gd name="T89" fmla="*/ 2 h 91"/>
                  <a:gd name="T90" fmla="*/ 9 w 388"/>
                  <a:gd name="T91" fmla="*/ 2 h 91"/>
                  <a:gd name="T92" fmla="*/ 8 w 388"/>
                  <a:gd name="T93" fmla="*/ 2 h 91"/>
                  <a:gd name="T94" fmla="*/ 8 w 388"/>
                  <a:gd name="T95" fmla="*/ 2 h 91"/>
                  <a:gd name="T96" fmla="*/ 7 w 388"/>
                  <a:gd name="T97" fmla="*/ 2 h 91"/>
                  <a:gd name="T98" fmla="*/ 7 w 388"/>
                  <a:gd name="T99" fmla="*/ 3 h 91"/>
                  <a:gd name="T100" fmla="*/ 7 w 388"/>
                  <a:gd name="T101" fmla="*/ 3 h 91"/>
                  <a:gd name="T102" fmla="*/ 6 w 388"/>
                  <a:gd name="T103" fmla="*/ 3 h 91"/>
                  <a:gd name="T104" fmla="*/ 6 w 388"/>
                  <a:gd name="T105" fmla="*/ 3 h 91"/>
                  <a:gd name="T106" fmla="*/ 5 w 388"/>
                  <a:gd name="T107" fmla="*/ 3 h 91"/>
                  <a:gd name="T108" fmla="*/ 5 w 388"/>
                  <a:gd name="T109" fmla="*/ 3 h 91"/>
                  <a:gd name="T110" fmla="*/ 4 w 388"/>
                  <a:gd name="T111" fmla="*/ 3 h 91"/>
                  <a:gd name="T112" fmla="*/ 4 w 388"/>
                  <a:gd name="T113" fmla="*/ 3 h 9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8"/>
                  <a:gd name="T172" fmla="*/ 0 h 91"/>
                  <a:gd name="T173" fmla="*/ 388 w 388"/>
                  <a:gd name="T174" fmla="*/ 91 h 9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8" h="91">
                    <a:moveTo>
                      <a:pt x="106" y="91"/>
                    </a:moveTo>
                    <a:lnTo>
                      <a:pt x="92" y="90"/>
                    </a:lnTo>
                    <a:lnTo>
                      <a:pt x="79" y="89"/>
                    </a:lnTo>
                    <a:lnTo>
                      <a:pt x="66" y="88"/>
                    </a:lnTo>
                    <a:lnTo>
                      <a:pt x="52" y="87"/>
                    </a:lnTo>
                    <a:lnTo>
                      <a:pt x="39" y="87"/>
                    </a:lnTo>
                    <a:lnTo>
                      <a:pt x="25" y="85"/>
                    </a:lnTo>
                    <a:lnTo>
                      <a:pt x="13" y="85"/>
                    </a:lnTo>
                    <a:lnTo>
                      <a:pt x="0" y="85"/>
                    </a:lnTo>
                    <a:lnTo>
                      <a:pt x="16" y="83"/>
                    </a:lnTo>
                    <a:lnTo>
                      <a:pt x="33" y="82"/>
                    </a:lnTo>
                    <a:lnTo>
                      <a:pt x="50" y="81"/>
                    </a:lnTo>
                    <a:lnTo>
                      <a:pt x="67" y="79"/>
                    </a:lnTo>
                    <a:lnTo>
                      <a:pt x="84" y="79"/>
                    </a:lnTo>
                    <a:lnTo>
                      <a:pt x="102" y="78"/>
                    </a:lnTo>
                    <a:lnTo>
                      <a:pt x="120" y="76"/>
                    </a:lnTo>
                    <a:lnTo>
                      <a:pt x="138" y="76"/>
                    </a:lnTo>
                    <a:lnTo>
                      <a:pt x="153" y="72"/>
                    </a:lnTo>
                    <a:lnTo>
                      <a:pt x="168" y="67"/>
                    </a:lnTo>
                    <a:lnTo>
                      <a:pt x="183" y="62"/>
                    </a:lnTo>
                    <a:lnTo>
                      <a:pt x="198" y="55"/>
                    </a:lnTo>
                    <a:lnTo>
                      <a:pt x="214" y="48"/>
                    </a:lnTo>
                    <a:lnTo>
                      <a:pt x="229" y="41"/>
                    </a:lnTo>
                    <a:lnTo>
                      <a:pt x="245" y="34"/>
                    </a:lnTo>
                    <a:lnTo>
                      <a:pt x="259" y="28"/>
                    </a:lnTo>
                    <a:lnTo>
                      <a:pt x="275" y="22"/>
                    </a:lnTo>
                    <a:lnTo>
                      <a:pt x="291" y="15"/>
                    </a:lnTo>
                    <a:lnTo>
                      <a:pt x="307" y="10"/>
                    </a:lnTo>
                    <a:lnTo>
                      <a:pt x="323" y="6"/>
                    </a:lnTo>
                    <a:lnTo>
                      <a:pt x="339" y="3"/>
                    </a:lnTo>
                    <a:lnTo>
                      <a:pt x="355" y="1"/>
                    </a:lnTo>
                    <a:lnTo>
                      <a:pt x="371" y="0"/>
                    </a:lnTo>
                    <a:lnTo>
                      <a:pt x="388" y="1"/>
                    </a:lnTo>
                    <a:lnTo>
                      <a:pt x="380" y="6"/>
                    </a:lnTo>
                    <a:lnTo>
                      <a:pt x="370" y="10"/>
                    </a:lnTo>
                    <a:lnTo>
                      <a:pt x="357" y="13"/>
                    </a:lnTo>
                    <a:lnTo>
                      <a:pt x="344" y="16"/>
                    </a:lnTo>
                    <a:lnTo>
                      <a:pt x="331" y="18"/>
                    </a:lnTo>
                    <a:lnTo>
                      <a:pt x="317" y="20"/>
                    </a:lnTo>
                    <a:lnTo>
                      <a:pt x="307" y="22"/>
                    </a:lnTo>
                    <a:lnTo>
                      <a:pt x="298" y="23"/>
                    </a:lnTo>
                    <a:lnTo>
                      <a:pt x="287" y="28"/>
                    </a:lnTo>
                    <a:lnTo>
                      <a:pt x="274" y="33"/>
                    </a:lnTo>
                    <a:lnTo>
                      <a:pt x="263" y="39"/>
                    </a:lnTo>
                    <a:lnTo>
                      <a:pt x="250" y="45"/>
                    </a:lnTo>
                    <a:lnTo>
                      <a:pt x="239" y="50"/>
                    </a:lnTo>
                    <a:lnTo>
                      <a:pt x="226" y="56"/>
                    </a:lnTo>
                    <a:lnTo>
                      <a:pt x="215" y="62"/>
                    </a:lnTo>
                    <a:lnTo>
                      <a:pt x="203" y="66"/>
                    </a:lnTo>
                    <a:lnTo>
                      <a:pt x="191" y="72"/>
                    </a:lnTo>
                    <a:lnTo>
                      <a:pt x="179" y="76"/>
                    </a:lnTo>
                    <a:lnTo>
                      <a:pt x="167" y="81"/>
                    </a:lnTo>
                    <a:lnTo>
                      <a:pt x="155" y="84"/>
                    </a:lnTo>
                    <a:lnTo>
                      <a:pt x="142" y="87"/>
                    </a:lnTo>
                    <a:lnTo>
                      <a:pt x="131" y="89"/>
                    </a:lnTo>
                    <a:lnTo>
                      <a:pt x="118" y="91"/>
                    </a:lnTo>
                    <a:lnTo>
                      <a:pt x="106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202"/>
              <p:cNvSpPr>
                <a:spLocks/>
              </p:cNvSpPr>
              <p:nvPr/>
            </p:nvSpPr>
            <p:spPr bwMode="auto">
              <a:xfrm>
                <a:off x="1049" y="3796"/>
                <a:ext cx="25" cy="85"/>
              </a:xfrm>
              <a:custGeom>
                <a:avLst/>
                <a:gdLst>
                  <a:gd name="T0" fmla="*/ 3 w 74"/>
                  <a:gd name="T1" fmla="*/ 9 h 255"/>
                  <a:gd name="T2" fmla="*/ 2 w 74"/>
                  <a:gd name="T3" fmla="*/ 8 h 255"/>
                  <a:gd name="T4" fmla="*/ 2 w 74"/>
                  <a:gd name="T5" fmla="*/ 6 h 255"/>
                  <a:gd name="T6" fmla="*/ 1 w 74"/>
                  <a:gd name="T7" fmla="*/ 5 h 255"/>
                  <a:gd name="T8" fmla="*/ 1 w 74"/>
                  <a:gd name="T9" fmla="*/ 3 h 255"/>
                  <a:gd name="T10" fmla="*/ 0 w 74"/>
                  <a:gd name="T11" fmla="*/ 1 h 255"/>
                  <a:gd name="T12" fmla="*/ 0 w 74"/>
                  <a:gd name="T13" fmla="*/ 0 h 255"/>
                  <a:gd name="T14" fmla="*/ 1 w 74"/>
                  <a:gd name="T15" fmla="*/ 0 h 255"/>
                  <a:gd name="T16" fmla="*/ 1 w 74"/>
                  <a:gd name="T17" fmla="*/ 0 h 255"/>
                  <a:gd name="T18" fmla="*/ 1 w 74"/>
                  <a:gd name="T19" fmla="*/ 1 h 255"/>
                  <a:gd name="T20" fmla="*/ 1 w 74"/>
                  <a:gd name="T21" fmla="*/ 1 h 255"/>
                  <a:gd name="T22" fmla="*/ 1 w 74"/>
                  <a:gd name="T23" fmla="*/ 1 h 255"/>
                  <a:gd name="T24" fmla="*/ 1 w 74"/>
                  <a:gd name="T25" fmla="*/ 1 h 255"/>
                  <a:gd name="T26" fmla="*/ 1 w 74"/>
                  <a:gd name="T27" fmla="*/ 1 h 255"/>
                  <a:gd name="T28" fmla="*/ 1 w 74"/>
                  <a:gd name="T29" fmla="*/ 2 h 255"/>
                  <a:gd name="T30" fmla="*/ 1 w 74"/>
                  <a:gd name="T31" fmla="*/ 2 h 255"/>
                  <a:gd name="T32" fmla="*/ 1 w 74"/>
                  <a:gd name="T33" fmla="*/ 2 h 255"/>
                  <a:gd name="T34" fmla="*/ 1 w 74"/>
                  <a:gd name="T35" fmla="*/ 2 h 255"/>
                  <a:gd name="T36" fmla="*/ 1 w 74"/>
                  <a:gd name="T37" fmla="*/ 2 h 255"/>
                  <a:gd name="T38" fmla="*/ 1 w 74"/>
                  <a:gd name="T39" fmla="*/ 2 h 255"/>
                  <a:gd name="T40" fmla="*/ 1 w 74"/>
                  <a:gd name="T41" fmla="*/ 2 h 255"/>
                  <a:gd name="T42" fmla="*/ 1 w 74"/>
                  <a:gd name="T43" fmla="*/ 3 h 255"/>
                  <a:gd name="T44" fmla="*/ 1 w 74"/>
                  <a:gd name="T45" fmla="*/ 3 h 255"/>
                  <a:gd name="T46" fmla="*/ 1 w 74"/>
                  <a:gd name="T47" fmla="*/ 3 h 255"/>
                  <a:gd name="T48" fmla="*/ 2 w 74"/>
                  <a:gd name="T49" fmla="*/ 3 h 255"/>
                  <a:gd name="T50" fmla="*/ 2 w 74"/>
                  <a:gd name="T51" fmla="*/ 4 h 255"/>
                  <a:gd name="T52" fmla="*/ 2 w 74"/>
                  <a:gd name="T53" fmla="*/ 4 h 255"/>
                  <a:gd name="T54" fmla="*/ 2 w 74"/>
                  <a:gd name="T55" fmla="*/ 5 h 255"/>
                  <a:gd name="T56" fmla="*/ 2 w 74"/>
                  <a:gd name="T57" fmla="*/ 6 h 255"/>
                  <a:gd name="T58" fmla="*/ 2 w 74"/>
                  <a:gd name="T59" fmla="*/ 6 h 255"/>
                  <a:gd name="T60" fmla="*/ 2 w 74"/>
                  <a:gd name="T61" fmla="*/ 8 h 255"/>
                  <a:gd name="T62" fmla="*/ 3 w 74"/>
                  <a:gd name="T63" fmla="*/ 9 h 255"/>
                  <a:gd name="T64" fmla="*/ 3 w 74"/>
                  <a:gd name="T65" fmla="*/ 9 h 255"/>
                  <a:gd name="T66" fmla="*/ 3 w 74"/>
                  <a:gd name="T67" fmla="*/ 9 h 2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255"/>
                  <a:gd name="T104" fmla="*/ 74 w 74"/>
                  <a:gd name="T105" fmla="*/ 255 h 2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255">
                    <a:moveTo>
                      <a:pt x="71" y="255"/>
                    </a:moveTo>
                    <a:lnTo>
                      <a:pt x="67" y="241"/>
                    </a:lnTo>
                    <a:lnTo>
                      <a:pt x="62" y="222"/>
                    </a:lnTo>
                    <a:lnTo>
                      <a:pt x="57" y="204"/>
                    </a:lnTo>
                    <a:lnTo>
                      <a:pt x="50" y="184"/>
                    </a:lnTo>
                    <a:lnTo>
                      <a:pt x="43" y="163"/>
                    </a:lnTo>
                    <a:lnTo>
                      <a:pt x="37" y="143"/>
                    </a:lnTo>
                    <a:lnTo>
                      <a:pt x="32" y="122"/>
                    </a:lnTo>
                    <a:lnTo>
                      <a:pt x="26" y="104"/>
                    </a:lnTo>
                    <a:lnTo>
                      <a:pt x="19" y="85"/>
                    </a:lnTo>
                    <a:lnTo>
                      <a:pt x="10" y="59"/>
                    </a:lnTo>
                    <a:lnTo>
                      <a:pt x="2" y="33"/>
                    </a:lnTo>
                    <a:lnTo>
                      <a:pt x="0" y="14"/>
                    </a:lnTo>
                    <a:lnTo>
                      <a:pt x="8" y="10"/>
                    </a:lnTo>
                    <a:lnTo>
                      <a:pt x="15" y="6"/>
                    </a:lnTo>
                    <a:lnTo>
                      <a:pt x="23" y="3"/>
                    </a:lnTo>
                    <a:lnTo>
                      <a:pt x="32" y="0"/>
                    </a:lnTo>
                    <a:lnTo>
                      <a:pt x="32" y="13"/>
                    </a:lnTo>
                    <a:lnTo>
                      <a:pt x="30" y="18"/>
                    </a:lnTo>
                    <a:lnTo>
                      <a:pt x="25" y="20"/>
                    </a:lnTo>
                    <a:lnTo>
                      <a:pt x="15" y="26"/>
                    </a:lnTo>
                    <a:lnTo>
                      <a:pt x="19" y="28"/>
                    </a:lnTo>
                    <a:lnTo>
                      <a:pt x="23" y="30"/>
                    </a:lnTo>
                    <a:lnTo>
                      <a:pt x="27" y="31"/>
                    </a:lnTo>
                    <a:lnTo>
                      <a:pt x="35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6" y="39"/>
                    </a:lnTo>
                    <a:lnTo>
                      <a:pt x="26" y="43"/>
                    </a:lnTo>
                    <a:lnTo>
                      <a:pt x="20" y="45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20" y="50"/>
                    </a:lnTo>
                    <a:lnTo>
                      <a:pt x="26" y="51"/>
                    </a:lnTo>
                    <a:lnTo>
                      <a:pt x="32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8"/>
                    </a:lnTo>
                    <a:lnTo>
                      <a:pt x="38" y="61"/>
                    </a:lnTo>
                    <a:lnTo>
                      <a:pt x="38" y="64"/>
                    </a:lnTo>
                    <a:lnTo>
                      <a:pt x="36" y="66"/>
                    </a:lnTo>
                    <a:lnTo>
                      <a:pt x="34" y="68"/>
                    </a:lnTo>
                    <a:lnTo>
                      <a:pt x="30" y="69"/>
                    </a:lnTo>
                    <a:lnTo>
                      <a:pt x="28" y="71"/>
                    </a:lnTo>
                    <a:lnTo>
                      <a:pt x="30" y="73"/>
                    </a:lnTo>
                    <a:lnTo>
                      <a:pt x="34" y="76"/>
                    </a:lnTo>
                    <a:lnTo>
                      <a:pt x="37" y="76"/>
                    </a:lnTo>
                    <a:lnTo>
                      <a:pt x="43" y="77"/>
                    </a:lnTo>
                    <a:lnTo>
                      <a:pt x="43" y="84"/>
                    </a:lnTo>
                    <a:lnTo>
                      <a:pt x="42" y="89"/>
                    </a:lnTo>
                    <a:lnTo>
                      <a:pt x="42" y="95"/>
                    </a:lnTo>
                    <a:lnTo>
                      <a:pt x="41" y="103"/>
                    </a:lnTo>
                    <a:lnTo>
                      <a:pt x="49" y="116"/>
                    </a:lnTo>
                    <a:lnTo>
                      <a:pt x="52" y="130"/>
                    </a:lnTo>
                    <a:lnTo>
                      <a:pt x="52" y="145"/>
                    </a:lnTo>
                    <a:lnTo>
                      <a:pt x="51" y="161"/>
                    </a:lnTo>
                    <a:lnTo>
                      <a:pt x="53" y="162"/>
                    </a:lnTo>
                    <a:lnTo>
                      <a:pt x="54" y="163"/>
                    </a:lnTo>
                    <a:lnTo>
                      <a:pt x="57" y="166"/>
                    </a:lnTo>
                    <a:lnTo>
                      <a:pt x="59" y="167"/>
                    </a:lnTo>
                    <a:lnTo>
                      <a:pt x="66" y="203"/>
                    </a:lnTo>
                    <a:lnTo>
                      <a:pt x="70" y="227"/>
                    </a:lnTo>
                    <a:lnTo>
                      <a:pt x="73" y="242"/>
                    </a:lnTo>
                    <a:lnTo>
                      <a:pt x="74" y="254"/>
                    </a:lnTo>
                    <a:lnTo>
                      <a:pt x="73" y="254"/>
                    </a:lnTo>
                    <a:lnTo>
                      <a:pt x="73" y="255"/>
                    </a:lnTo>
                    <a:lnTo>
                      <a:pt x="71" y="255"/>
                    </a:lnTo>
                    <a:close/>
                  </a:path>
                </a:pathLst>
              </a:custGeom>
              <a:solidFill>
                <a:srgbClr val="EDE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203"/>
              <p:cNvSpPr>
                <a:spLocks/>
              </p:cNvSpPr>
              <p:nvPr/>
            </p:nvSpPr>
            <p:spPr bwMode="auto">
              <a:xfrm>
                <a:off x="1484" y="3841"/>
                <a:ext cx="119" cy="27"/>
              </a:xfrm>
              <a:custGeom>
                <a:avLst/>
                <a:gdLst>
                  <a:gd name="T0" fmla="*/ 7 w 357"/>
                  <a:gd name="T1" fmla="*/ 3 h 83"/>
                  <a:gd name="T2" fmla="*/ 7 w 357"/>
                  <a:gd name="T3" fmla="*/ 3 h 83"/>
                  <a:gd name="T4" fmla="*/ 6 w 357"/>
                  <a:gd name="T5" fmla="*/ 2 h 83"/>
                  <a:gd name="T6" fmla="*/ 6 w 357"/>
                  <a:gd name="T7" fmla="*/ 2 h 83"/>
                  <a:gd name="T8" fmla="*/ 6 w 357"/>
                  <a:gd name="T9" fmla="*/ 2 h 83"/>
                  <a:gd name="T10" fmla="*/ 5 w 357"/>
                  <a:gd name="T11" fmla="*/ 2 h 83"/>
                  <a:gd name="T12" fmla="*/ 5 w 357"/>
                  <a:gd name="T13" fmla="*/ 2 h 83"/>
                  <a:gd name="T14" fmla="*/ 4 w 357"/>
                  <a:gd name="T15" fmla="*/ 1 h 83"/>
                  <a:gd name="T16" fmla="*/ 4 w 357"/>
                  <a:gd name="T17" fmla="*/ 1 h 83"/>
                  <a:gd name="T18" fmla="*/ 3 w 357"/>
                  <a:gd name="T19" fmla="*/ 1 h 83"/>
                  <a:gd name="T20" fmla="*/ 3 w 357"/>
                  <a:gd name="T21" fmla="*/ 1 h 83"/>
                  <a:gd name="T22" fmla="*/ 2 w 357"/>
                  <a:gd name="T23" fmla="*/ 1 h 83"/>
                  <a:gd name="T24" fmla="*/ 2 w 357"/>
                  <a:gd name="T25" fmla="*/ 1 h 83"/>
                  <a:gd name="T26" fmla="*/ 1 w 357"/>
                  <a:gd name="T27" fmla="*/ 1 h 83"/>
                  <a:gd name="T28" fmla="*/ 1 w 357"/>
                  <a:gd name="T29" fmla="*/ 0 h 83"/>
                  <a:gd name="T30" fmla="*/ 0 w 357"/>
                  <a:gd name="T31" fmla="*/ 0 h 83"/>
                  <a:gd name="T32" fmla="*/ 0 w 357"/>
                  <a:gd name="T33" fmla="*/ 0 h 83"/>
                  <a:gd name="T34" fmla="*/ 0 w 357"/>
                  <a:gd name="T35" fmla="*/ 0 h 83"/>
                  <a:gd name="T36" fmla="*/ 0 w 357"/>
                  <a:gd name="T37" fmla="*/ 0 h 83"/>
                  <a:gd name="T38" fmla="*/ 0 w 357"/>
                  <a:gd name="T39" fmla="*/ 0 h 83"/>
                  <a:gd name="T40" fmla="*/ 0 w 357"/>
                  <a:gd name="T41" fmla="*/ 0 h 83"/>
                  <a:gd name="T42" fmla="*/ 1 w 357"/>
                  <a:gd name="T43" fmla="*/ 0 h 83"/>
                  <a:gd name="T44" fmla="*/ 2 w 357"/>
                  <a:gd name="T45" fmla="*/ 0 h 83"/>
                  <a:gd name="T46" fmla="*/ 2 w 357"/>
                  <a:gd name="T47" fmla="*/ 0 h 83"/>
                  <a:gd name="T48" fmla="*/ 3 w 357"/>
                  <a:gd name="T49" fmla="*/ 1 h 83"/>
                  <a:gd name="T50" fmla="*/ 4 w 357"/>
                  <a:gd name="T51" fmla="*/ 1 h 83"/>
                  <a:gd name="T52" fmla="*/ 4 w 357"/>
                  <a:gd name="T53" fmla="*/ 1 h 83"/>
                  <a:gd name="T54" fmla="*/ 5 w 357"/>
                  <a:gd name="T55" fmla="*/ 1 h 83"/>
                  <a:gd name="T56" fmla="*/ 6 w 357"/>
                  <a:gd name="T57" fmla="*/ 2 h 83"/>
                  <a:gd name="T58" fmla="*/ 6 w 357"/>
                  <a:gd name="T59" fmla="*/ 2 h 83"/>
                  <a:gd name="T60" fmla="*/ 7 w 357"/>
                  <a:gd name="T61" fmla="*/ 2 h 83"/>
                  <a:gd name="T62" fmla="*/ 7 w 357"/>
                  <a:gd name="T63" fmla="*/ 2 h 83"/>
                  <a:gd name="T64" fmla="*/ 7 w 357"/>
                  <a:gd name="T65" fmla="*/ 2 h 83"/>
                  <a:gd name="T66" fmla="*/ 8 w 357"/>
                  <a:gd name="T67" fmla="*/ 2 h 83"/>
                  <a:gd name="T68" fmla="*/ 8 w 357"/>
                  <a:gd name="T69" fmla="*/ 2 h 83"/>
                  <a:gd name="T70" fmla="*/ 9 w 357"/>
                  <a:gd name="T71" fmla="*/ 2 h 83"/>
                  <a:gd name="T72" fmla="*/ 9 w 357"/>
                  <a:gd name="T73" fmla="*/ 2 h 83"/>
                  <a:gd name="T74" fmla="*/ 10 w 357"/>
                  <a:gd name="T75" fmla="*/ 2 h 83"/>
                  <a:gd name="T76" fmla="*/ 10 w 357"/>
                  <a:gd name="T77" fmla="*/ 2 h 83"/>
                  <a:gd name="T78" fmla="*/ 11 w 357"/>
                  <a:gd name="T79" fmla="*/ 2 h 83"/>
                  <a:gd name="T80" fmla="*/ 11 w 357"/>
                  <a:gd name="T81" fmla="*/ 2 h 83"/>
                  <a:gd name="T82" fmla="*/ 12 w 357"/>
                  <a:gd name="T83" fmla="*/ 2 h 83"/>
                  <a:gd name="T84" fmla="*/ 12 w 357"/>
                  <a:gd name="T85" fmla="*/ 2 h 83"/>
                  <a:gd name="T86" fmla="*/ 13 w 357"/>
                  <a:gd name="T87" fmla="*/ 2 h 83"/>
                  <a:gd name="T88" fmla="*/ 13 w 357"/>
                  <a:gd name="T89" fmla="*/ 2 h 83"/>
                  <a:gd name="T90" fmla="*/ 13 w 357"/>
                  <a:gd name="T91" fmla="*/ 2 h 83"/>
                  <a:gd name="T92" fmla="*/ 12 w 357"/>
                  <a:gd name="T93" fmla="*/ 2 h 83"/>
                  <a:gd name="T94" fmla="*/ 11 w 357"/>
                  <a:gd name="T95" fmla="*/ 2 h 83"/>
                  <a:gd name="T96" fmla="*/ 10 w 357"/>
                  <a:gd name="T97" fmla="*/ 3 h 83"/>
                  <a:gd name="T98" fmla="*/ 9 w 357"/>
                  <a:gd name="T99" fmla="*/ 3 h 83"/>
                  <a:gd name="T100" fmla="*/ 9 w 357"/>
                  <a:gd name="T101" fmla="*/ 3 h 83"/>
                  <a:gd name="T102" fmla="*/ 8 w 357"/>
                  <a:gd name="T103" fmla="*/ 3 h 83"/>
                  <a:gd name="T104" fmla="*/ 7 w 357"/>
                  <a:gd name="T105" fmla="*/ 3 h 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7"/>
                  <a:gd name="T160" fmla="*/ 0 h 83"/>
                  <a:gd name="T161" fmla="*/ 357 w 357"/>
                  <a:gd name="T162" fmla="*/ 83 h 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7" h="83">
                    <a:moveTo>
                      <a:pt x="200" y="83"/>
                    </a:moveTo>
                    <a:lnTo>
                      <a:pt x="188" y="77"/>
                    </a:lnTo>
                    <a:lnTo>
                      <a:pt x="174" y="71"/>
                    </a:lnTo>
                    <a:lnTo>
                      <a:pt x="163" y="65"/>
                    </a:lnTo>
                    <a:lnTo>
                      <a:pt x="150" y="58"/>
                    </a:lnTo>
                    <a:lnTo>
                      <a:pt x="138" y="50"/>
                    </a:lnTo>
                    <a:lnTo>
                      <a:pt x="126" y="43"/>
                    </a:lnTo>
                    <a:lnTo>
                      <a:pt x="114" y="36"/>
                    </a:lnTo>
                    <a:lnTo>
                      <a:pt x="103" y="29"/>
                    </a:lnTo>
                    <a:lnTo>
                      <a:pt x="89" y="26"/>
                    </a:lnTo>
                    <a:lnTo>
                      <a:pt x="75" y="22"/>
                    </a:lnTo>
                    <a:lnTo>
                      <a:pt x="63" y="20"/>
                    </a:lnTo>
                    <a:lnTo>
                      <a:pt x="50" y="17"/>
                    </a:lnTo>
                    <a:lnTo>
                      <a:pt x="37" y="15"/>
                    </a:lnTo>
                    <a:lnTo>
                      <a:pt x="24" y="12"/>
                    </a:lnTo>
                    <a:lnTo>
                      <a:pt x="1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42" y="7"/>
                    </a:lnTo>
                    <a:lnTo>
                      <a:pt x="62" y="10"/>
                    </a:lnTo>
                    <a:lnTo>
                      <a:pt x="80" y="15"/>
                    </a:lnTo>
                    <a:lnTo>
                      <a:pt x="99" y="20"/>
                    </a:lnTo>
                    <a:lnTo>
                      <a:pt x="117" y="28"/>
                    </a:lnTo>
                    <a:lnTo>
                      <a:pt x="138" y="36"/>
                    </a:lnTo>
                    <a:lnTo>
                      <a:pt x="159" y="46"/>
                    </a:lnTo>
                    <a:lnTo>
                      <a:pt x="169" y="53"/>
                    </a:lnTo>
                    <a:lnTo>
                      <a:pt x="178" y="59"/>
                    </a:lnTo>
                    <a:lnTo>
                      <a:pt x="189" y="63"/>
                    </a:lnTo>
                    <a:lnTo>
                      <a:pt x="200" y="67"/>
                    </a:lnTo>
                    <a:lnTo>
                      <a:pt x="213" y="69"/>
                    </a:lnTo>
                    <a:lnTo>
                      <a:pt x="225" y="70"/>
                    </a:lnTo>
                    <a:lnTo>
                      <a:pt x="239" y="70"/>
                    </a:lnTo>
                    <a:lnTo>
                      <a:pt x="254" y="70"/>
                    </a:lnTo>
                    <a:lnTo>
                      <a:pt x="267" y="69"/>
                    </a:lnTo>
                    <a:lnTo>
                      <a:pt x="281" y="68"/>
                    </a:lnTo>
                    <a:lnTo>
                      <a:pt x="295" y="66"/>
                    </a:lnTo>
                    <a:lnTo>
                      <a:pt x="308" y="63"/>
                    </a:lnTo>
                    <a:lnTo>
                      <a:pt x="322" y="62"/>
                    </a:lnTo>
                    <a:lnTo>
                      <a:pt x="335" y="60"/>
                    </a:lnTo>
                    <a:lnTo>
                      <a:pt x="346" y="58"/>
                    </a:lnTo>
                    <a:lnTo>
                      <a:pt x="357" y="57"/>
                    </a:lnTo>
                    <a:lnTo>
                      <a:pt x="346" y="62"/>
                    </a:lnTo>
                    <a:lnTo>
                      <a:pt x="329" y="67"/>
                    </a:lnTo>
                    <a:lnTo>
                      <a:pt x="306" y="70"/>
                    </a:lnTo>
                    <a:lnTo>
                      <a:pt x="281" y="74"/>
                    </a:lnTo>
                    <a:lnTo>
                      <a:pt x="256" y="77"/>
                    </a:lnTo>
                    <a:lnTo>
                      <a:pt x="233" y="79"/>
                    </a:lnTo>
                    <a:lnTo>
                      <a:pt x="214" y="82"/>
                    </a:lnTo>
                    <a:lnTo>
                      <a:pt x="20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204"/>
              <p:cNvSpPr>
                <a:spLocks/>
              </p:cNvSpPr>
              <p:nvPr/>
            </p:nvSpPr>
            <p:spPr bwMode="auto">
              <a:xfrm>
                <a:off x="1142" y="3833"/>
                <a:ext cx="118" cy="30"/>
              </a:xfrm>
              <a:custGeom>
                <a:avLst/>
                <a:gdLst>
                  <a:gd name="T0" fmla="*/ 3 w 356"/>
                  <a:gd name="T1" fmla="*/ 3 h 92"/>
                  <a:gd name="T2" fmla="*/ 3 w 356"/>
                  <a:gd name="T3" fmla="*/ 3 h 92"/>
                  <a:gd name="T4" fmla="*/ 2 w 356"/>
                  <a:gd name="T5" fmla="*/ 3 h 92"/>
                  <a:gd name="T6" fmla="*/ 2 w 356"/>
                  <a:gd name="T7" fmla="*/ 3 h 92"/>
                  <a:gd name="T8" fmla="*/ 1 w 356"/>
                  <a:gd name="T9" fmla="*/ 3 h 92"/>
                  <a:gd name="T10" fmla="*/ 1 w 356"/>
                  <a:gd name="T11" fmla="*/ 3 h 92"/>
                  <a:gd name="T12" fmla="*/ 0 w 356"/>
                  <a:gd name="T13" fmla="*/ 3 h 92"/>
                  <a:gd name="T14" fmla="*/ 0 w 356"/>
                  <a:gd name="T15" fmla="*/ 3 h 92"/>
                  <a:gd name="T16" fmla="*/ 0 w 356"/>
                  <a:gd name="T17" fmla="*/ 3 h 92"/>
                  <a:gd name="T18" fmla="*/ 1 w 356"/>
                  <a:gd name="T19" fmla="*/ 3 h 92"/>
                  <a:gd name="T20" fmla="*/ 1 w 356"/>
                  <a:gd name="T21" fmla="*/ 3 h 92"/>
                  <a:gd name="T22" fmla="*/ 2 w 356"/>
                  <a:gd name="T23" fmla="*/ 3 h 92"/>
                  <a:gd name="T24" fmla="*/ 2 w 356"/>
                  <a:gd name="T25" fmla="*/ 3 h 92"/>
                  <a:gd name="T26" fmla="*/ 3 w 356"/>
                  <a:gd name="T27" fmla="*/ 3 h 92"/>
                  <a:gd name="T28" fmla="*/ 3 w 356"/>
                  <a:gd name="T29" fmla="*/ 3 h 92"/>
                  <a:gd name="T30" fmla="*/ 4 w 356"/>
                  <a:gd name="T31" fmla="*/ 3 h 92"/>
                  <a:gd name="T32" fmla="*/ 4 w 356"/>
                  <a:gd name="T33" fmla="*/ 3 h 92"/>
                  <a:gd name="T34" fmla="*/ 4 w 356"/>
                  <a:gd name="T35" fmla="*/ 3 h 92"/>
                  <a:gd name="T36" fmla="*/ 5 w 356"/>
                  <a:gd name="T37" fmla="*/ 2 h 92"/>
                  <a:gd name="T38" fmla="*/ 5 w 356"/>
                  <a:gd name="T39" fmla="*/ 2 h 92"/>
                  <a:gd name="T40" fmla="*/ 6 w 356"/>
                  <a:gd name="T41" fmla="*/ 2 h 92"/>
                  <a:gd name="T42" fmla="*/ 7 w 356"/>
                  <a:gd name="T43" fmla="*/ 2 h 92"/>
                  <a:gd name="T44" fmla="*/ 7 w 356"/>
                  <a:gd name="T45" fmla="*/ 1 h 92"/>
                  <a:gd name="T46" fmla="*/ 8 w 356"/>
                  <a:gd name="T47" fmla="*/ 1 h 92"/>
                  <a:gd name="T48" fmla="*/ 9 w 356"/>
                  <a:gd name="T49" fmla="*/ 1 h 92"/>
                  <a:gd name="T50" fmla="*/ 9 w 356"/>
                  <a:gd name="T51" fmla="*/ 1 h 92"/>
                  <a:gd name="T52" fmla="*/ 10 w 356"/>
                  <a:gd name="T53" fmla="*/ 0 h 92"/>
                  <a:gd name="T54" fmla="*/ 10 w 356"/>
                  <a:gd name="T55" fmla="*/ 0 h 92"/>
                  <a:gd name="T56" fmla="*/ 11 w 356"/>
                  <a:gd name="T57" fmla="*/ 0 h 92"/>
                  <a:gd name="T58" fmla="*/ 12 w 356"/>
                  <a:gd name="T59" fmla="*/ 0 h 92"/>
                  <a:gd name="T60" fmla="*/ 12 w 356"/>
                  <a:gd name="T61" fmla="*/ 0 h 92"/>
                  <a:gd name="T62" fmla="*/ 13 w 356"/>
                  <a:gd name="T63" fmla="*/ 0 h 92"/>
                  <a:gd name="T64" fmla="*/ 13 w 356"/>
                  <a:gd name="T65" fmla="*/ 0 h 92"/>
                  <a:gd name="T66" fmla="*/ 13 w 356"/>
                  <a:gd name="T67" fmla="*/ 0 h 92"/>
                  <a:gd name="T68" fmla="*/ 13 w 356"/>
                  <a:gd name="T69" fmla="*/ 0 h 92"/>
                  <a:gd name="T70" fmla="*/ 12 w 356"/>
                  <a:gd name="T71" fmla="*/ 0 h 92"/>
                  <a:gd name="T72" fmla="*/ 12 w 356"/>
                  <a:gd name="T73" fmla="*/ 0 h 92"/>
                  <a:gd name="T74" fmla="*/ 12 w 356"/>
                  <a:gd name="T75" fmla="*/ 1 h 92"/>
                  <a:gd name="T76" fmla="*/ 11 w 356"/>
                  <a:gd name="T77" fmla="*/ 1 h 92"/>
                  <a:gd name="T78" fmla="*/ 11 w 356"/>
                  <a:gd name="T79" fmla="*/ 1 h 92"/>
                  <a:gd name="T80" fmla="*/ 11 w 356"/>
                  <a:gd name="T81" fmla="*/ 1 h 92"/>
                  <a:gd name="T82" fmla="*/ 10 w 356"/>
                  <a:gd name="T83" fmla="*/ 1 h 92"/>
                  <a:gd name="T84" fmla="*/ 10 w 356"/>
                  <a:gd name="T85" fmla="*/ 1 h 92"/>
                  <a:gd name="T86" fmla="*/ 10 w 356"/>
                  <a:gd name="T87" fmla="*/ 1 h 92"/>
                  <a:gd name="T88" fmla="*/ 9 w 356"/>
                  <a:gd name="T89" fmla="*/ 1 h 92"/>
                  <a:gd name="T90" fmla="*/ 9 w 356"/>
                  <a:gd name="T91" fmla="*/ 1 h 92"/>
                  <a:gd name="T92" fmla="*/ 8 w 356"/>
                  <a:gd name="T93" fmla="*/ 1 h 92"/>
                  <a:gd name="T94" fmla="*/ 8 w 356"/>
                  <a:gd name="T95" fmla="*/ 2 h 92"/>
                  <a:gd name="T96" fmla="*/ 8 w 356"/>
                  <a:gd name="T97" fmla="*/ 2 h 92"/>
                  <a:gd name="T98" fmla="*/ 7 w 356"/>
                  <a:gd name="T99" fmla="*/ 2 h 92"/>
                  <a:gd name="T100" fmla="*/ 7 w 356"/>
                  <a:gd name="T101" fmla="*/ 2 h 92"/>
                  <a:gd name="T102" fmla="*/ 6 w 356"/>
                  <a:gd name="T103" fmla="*/ 2 h 92"/>
                  <a:gd name="T104" fmla="*/ 6 w 356"/>
                  <a:gd name="T105" fmla="*/ 3 h 92"/>
                  <a:gd name="T106" fmla="*/ 5 w 356"/>
                  <a:gd name="T107" fmla="*/ 3 h 92"/>
                  <a:gd name="T108" fmla="*/ 5 w 356"/>
                  <a:gd name="T109" fmla="*/ 3 h 92"/>
                  <a:gd name="T110" fmla="*/ 5 w 356"/>
                  <a:gd name="T111" fmla="*/ 3 h 92"/>
                  <a:gd name="T112" fmla="*/ 4 w 356"/>
                  <a:gd name="T113" fmla="*/ 3 h 92"/>
                  <a:gd name="T114" fmla="*/ 4 w 356"/>
                  <a:gd name="T115" fmla="*/ 3 h 92"/>
                  <a:gd name="T116" fmla="*/ 4 w 356"/>
                  <a:gd name="T117" fmla="*/ 3 h 92"/>
                  <a:gd name="T118" fmla="*/ 3 w 356"/>
                  <a:gd name="T119" fmla="*/ 3 h 92"/>
                  <a:gd name="T120" fmla="*/ 3 w 356"/>
                  <a:gd name="T121" fmla="*/ 3 h 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6"/>
                  <a:gd name="T184" fmla="*/ 0 h 92"/>
                  <a:gd name="T185" fmla="*/ 356 w 356"/>
                  <a:gd name="T186" fmla="*/ 92 h 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6" h="92">
                    <a:moveTo>
                      <a:pt x="80" y="92"/>
                    </a:moveTo>
                    <a:lnTo>
                      <a:pt x="72" y="91"/>
                    </a:lnTo>
                    <a:lnTo>
                      <a:pt x="61" y="90"/>
                    </a:lnTo>
                    <a:lnTo>
                      <a:pt x="48" y="89"/>
                    </a:lnTo>
                    <a:lnTo>
                      <a:pt x="35" y="86"/>
                    </a:lnTo>
                    <a:lnTo>
                      <a:pt x="22" y="84"/>
                    </a:lnTo>
                    <a:lnTo>
                      <a:pt x="12" y="82"/>
                    </a:lnTo>
                    <a:lnTo>
                      <a:pt x="4" y="79"/>
                    </a:lnTo>
                    <a:lnTo>
                      <a:pt x="0" y="76"/>
                    </a:lnTo>
                    <a:lnTo>
                      <a:pt x="14" y="76"/>
                    </a:lnTo>
                    <a:lnTo>
                      <a:pt x="28" y="76"/>
                    </a:lnTo>
                    <a:lnTo>
                      <a:pt x="41" y="76"/>
                    </a:lnTo>
                    <a:lnTo>
                      <a:pt x="55" y="77"/>
                    </a:lnTo>
                    <a:lnTo>
                      <a:pt x="70" y="77"/>
                    </a:lnTo>
                    <a:lnTo>
                      <a:pt x="83" y="76"/>
                    </a:lnTo>
                    <a:lnTo>
                      <a:pt x="98" y="76"/>
                    </a:lnTo>
                    <a:lnTo>
                      <a:pt x="113" y="75"/>
                    </a:lnTo>
                    <a:lnTo>
                      <a:pt x="122" y="72"/>
                    </a:lnTo>
                    <a:lnTo>
                      <a:pt x="132" y="66"/>
                    </a:lnTo>
                    <a:lnTo>
                      <a:pt x="146" y="60"/>
                    </a:lnTo>
                    <a:lnTo>
                      <a:pt x="161" y="53"/>
                    </a:lnTo>
                    <a:lnTo>
                      <a:pt x="177" y="46"/>
                    </a:lnTo>
                    <a:lnTo>
                      <a:pt x="195" y="39"/>
                    </a:lnTo>
                    <a:lnTo>
                      <a:pt x="213" y="31"/>
                    </a:lnTo>
                    <a:lnTo>
                      <a:pt x="231" y="24"/>
                    </a:lnTo>
                    <a:lnTo>
                      <a:pt x="249" y="17"/>
                    </a:lnTo>
                    <a:lnTo>
                      <a:pt x="269" y="11"/>
                    </a:lnTo>
                    <a:lnTo>
                      <a:pt x="287" y="6"/>
                    </a:lnTo>
                    <a:lnTo>
                      <a:pt x="304" y="2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6" y="1"/>
                    </a:lnTo>
                    <a:lnTo>
                      <a:pt x="356" y="6"/>
                    </a:lnTo>
                    <a:lnTo>
                      <a:pt x="353" y="8"/>
                    </a:lnTo>
                    <a:lnTo>
                      <a:pt x="346" y="10"/>
                    </a:lnTo>
                    <a:lnTo>
                      <a:pt x="337" y="11"/>
                    </a:lnTo>
                    <a:lnTo>
                      <a:pt x="328" y="12"/>
                    </a:lnTo>
                    <a:lnTo>
                      <a:pt x="318" y="14"/>
                    </a:lnTo>
                    <a:lnTo>
                      <a:pt x="310" y="14"/>
                    </a:lnTo>
                    <a:lnTo>
                      <a:pt x="303" y="14"/>
                    </a:lnTo>
                    <a:lnTo>
                      <a:pt x="298" y="14"/>
                    </a:lnTo>
                    <a:lnTo>
                      <a:pt x="286" y="17"/>
                    </a:lnTo>
                    <a:lnTo>
                      <a:pt x="274" y="21"/>
                    </a:lnTo>
                    <a:lnTo>
                      <a:pt x="262" y="26"/>
                    </a:lnTo>
                    <a:lnTo>
                      <a:pt x="251" y="31"/>
                    </a:lnTo>
                    <a:lnTo>
                      <a:pt x="239" y="35"/>
                    </a:lnTo>
                    <a:lnTo>
                      <a:pt x="227" y="40"/>
                    </a:lnTo>
                    <a:lnTo>
                      <a:pt x="215" y="44"/>
                    </a:lnTo>
                    <a:lnTo>
                      <a:pt x="204" y="50"/>
                    </a:lnTo>
                    <a:lnTo>
                      <a:pt x="193" y="54"/>
                    </a:lnTo>
                    <a:lnTo>
                      <a:pt x="181" y="60"/>
                    </a:lnTo>
                    <a:lnTo>
                      <a:pt x="170" y="65"/>
                    </a:lnTo>
                    <a:lnTo>
                      <a:pt x="158" y="70"/>
                    </a:lnTo>
                    <a:lnTo>
                      <a:pt x="147" y="75"/>
                    </a:lnTo>
                    <a:lnTo>
                      <a:pt x="136" y="81"/>
                    </a:lnTo>
                    <a:lnTo>
                      <a:pt x="124" y="85"/>
                    </a:lnTo>
                    <a:lnTo>
                      <a:pt x="113" y="90"/>
                    </a:lnTo>
                    <a:lnTo>
                      <a:pt x="105" y="91"/>
                    </a:lnTo>
                    <a:lnTo>
                      <a:pt x="96" y="91"/>
                    </a:lnTo>
                    <a:lnTo>
                      <a:pt x="88" y="91"/>
                    </a:lnTo>
                    <a:lnTo>
                      <a:pt x="8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205"/>
              <p:cNvSpPr>
                <a:spLocks/>
              </p:cNvSpPr>
              <p:nvPr/>
            </p:nvSpPr>
            <p:spPr bwMode="auto">
              <a:xfrm>
                <a:off x="1489" y="3821"/>
                <a:ext cx="118" cy="25"/>
              </a:xfrm>
              <a:custGeom>
                <a:avLst/>
                <a:gdLst>
                  <a:gd name="T0" fmla="*/ 8 w 356"/>
                  <a:gd name="T1" fmla="*/ 3 h 75"/>
                  <a:gd name="T2" fmla="*/ 7 w 356"/>
                  <a:gd name="T3" fmla="*/ 3 h 75"/>
                  <a:gd name="T4" fmla="*/ 6 w 356"/>
                  <a:gd name="T5" fmla="*/ 2 h 75"/>
                  <a:gd name="T6" fmla="*/ 6 w 356"/>
                  <a:gd name="T7" fmla="*/ 2 h 75"/>
                  <a:gd name="T8" fmla="*/ 5 w 356"/>
                  <a:gd name="T9" fmla="*/ 2 h 75"/>
                  <a:gd name="T10" fmla="*/ 4 w 356"/>
                  <a:gd name="T11" fmla="*/ 2 h 75"/>
                  <a:gd name="T12" fmla="*/ 4 w 356"/>
                  <a:gd name="T13" fmla="*/ 1 h 75"/>
                  <a:gd name="T14" fmla="*/ 3 w 356"/>
                  <a:gd name="T15" fmla="*/ 1 h 75"/>
                  <a:gd name="T16" fmla="*/ 3 w 356"/>
                  <a:gd name="T17" fmla="*/ 1 h 75"/>
                  <a:gd name="T18" fmla="*/ 2 w 356"/>
                  <a:gd name="T19" fmla="*/ 1 h 75"/>
                  <a:gd name="T20" fmla="*/ 2 w 356"/>
                  <a:gd name="T21" fmla="*/ 1 h 75"/>
                  <a:gd name="T22" fmla="*/ 2 w 356"/>
                  <a:gd name="T23" fmla="*/ 1 h 75"/>
                  <a:gd name="T24" fmla="*/ 1 w 356"/>
                  <a:gd name="T25" fmla="*/ 0 h 75"/>
                  <a:gd name="T26" fmla="*/ 1 w 356"/>
                  <a:gd name="T27" fmla="*/ 0 h 75"/>
                  <a:gd name="T28" fmla="*/ 1 w 356"/>
                  <a:gd name="T29" fmla="*/ 0 h 75"/>
                  <a:gd name="T30" fmla="*/ 0 w 356"/>
                  <a:gd name="T31" fmla="*/ 0 h 75"/>
                  <a:gd name="T32" fmla="*/ 0 w 356"/>
                  <a:gd name="T33" fmla="*/ 0 h 75"/>
                  <a:gd name="T34" fmla="*/ 0 w 356"/>
                  <a:gd name="T35" fmla="*/ 0 h 75"/>
                  <a:gd name="T36" fmla="*/ 0 w 356"/>
                  <a:gd name="T37" fmla="*/ 0 h 75"/>
                  <a:gd name="T38" fmla="*/ 0 w 356"/>
                  <a:gd name="T39" fmla="*/ 0 h 75"/>
                  <a:gd name="T40" fmla="*/ 0 w 356"/>
                  <a:gd name="T41" fmla="*/ 0 h 75"/>
                  <a:gd name="T42" fmla="*/ 0 w 356"/>
                  <a:gd name="T43" fmla="*/ 0 h 75"/>
                  <a:gd name="T44" fmla="*/ 1 w 356"/>
                  <a:gd name="T45" fmla="*/ 0 h 75"/>
                  <a:gd name="T46" fmla="*/ 1 w 356"/>
                  <a:gd name="T47" fmla="*/ 0 h 75"/>
                  <a:gd name="T48" fmla="*/ 2 w 356"/>
                  <a:gd name="T49" fmla="*/ 0 h 75"/>
                  <a:gd name="T50" fmla="*/ 2 w 356"/>
                  <a:gd name="T51" fmla="*/ 0 h 75"/>
                  <a:gd name="T52" fmla="*/ 3 w 356"/>
                  <a:gd name="T53" fmla="*/ 0 h 75"/>
                  <a:gd name="T54" fmla="*/ 3 w 356"/>
                  <a:gd name="T55" fmla="*/ 0 h 75"/>
                  <a:gd name="T56" fmla="*/ 4 w 356"/>
                  <a:gd name="T57" fmla="*/ 1 h 75"/>
                  <a:gd name="T58" fmla="*/ 4 w 356"/>
                  <a:gd name="T59" fmla="*/ 1 h 75"/>
                  <a:gd name="T60" fmla="*/ 5 w 356"/>
                  <a:gd name="T61" fmla="*/ 1 h 75"/>
                  <a:gd name="T62" fmla="*/ 5 w 356"/>
                  <a:gd name="T63" fmla="*/ 1 h 75"/>
                  <a:gd name="T64" fmla="*/ 6 w 356"/>
                  <a:gd name="T65" fmla="*/ 2 h 75"/>
                  <a:gd name="T66" fmla="*/ 6 w 356"/>
                  <a:gd name="T67" fmla="*/ 2 h 75"/>
                  <a:gd name="T68" fmla="*/ 7 w 356"/>
                  <a:gd name="T69" fmla="*/ 2 h 75"/>
                  <a:gd name="T70" fmla="*/ 7 w 356"/>
                  <a:gd name="T71" fmla="*/ 2 h 75"/>
                  <a:gd name="T72" fmla="*/ 7 w 356"/>
                  <a:gd name="T73" fmla="*/ 2 h 75"/>
                  <a:gd name="T74" fmla="*/ 8 w 356"/>
                  <a:gd name="T75" fmla="*/ 2 h 75"/>
                  <a:gd name="T76" fmla="*/ 8 w 356"/>
                  <a:gd name="T77" fmla="*/ 2 h 75"/>
                  <a:gd name="T78" fmla="*/ 8 w 356"/>
                  <a:gd name="T79" fmla="*/ 2 h 75"/>
                  <a:gd name="T80" fmla="*/ 9 w 356"/>
                  <a:gd name="T81" fmla="*/ 2 h 75"/>
                  <a:gd name="T82" fmla="*/ 9 w 356"/>
                  <a:gd name="T83" fmla="*/ 2 h 75"/>
                  <a:gd name="T84" fmla="*/ 10 w 356"/>
                  <a:gd name="T85" fmla="*/ 2 h 75"/>
                  <a:gd name="T86" fmla="*/ 10 w 356"/>
                  <a:gd name="T87" fmla="*/ 2 h 75"/>
                  <a:gd name="T88" fmla="*/ 10 w 356"/>
                  <a:gd name="T89" fmla="*/ 2 h 75"/>
                  <a:gd name="T90" fmla="*/ 11 w 356"/>
                  <a:gd name="T91" fmla="*/ 2 h 75"/>
                  <a:gd name="T92" fmla="*/ 11 w 356"/>
                  <a:gd name="T93" fmla="*/ 2 h 75"/>
                  <a:gd name="T94" fmla="*/ 12 w 356"/>
                  <a:gd name="T95" fmla="*/ 2 h 75"/>
                  <a:gd name="T96" fmla="*/ 12 w 356"/>
                  <a:gd name="T97" fmla="*/ 2 h 75"/>
                  <a:gd name="T98" fmla="*/ 12 w 356"/>
                  <a:gd name="T99" fmla="*/ 2 h 75"/>
                  <a:gd name="T100" fmla="*/ 12 w 356"/>
                  <a:gd name="T101" fmla="*/ 2 h 75"/>
                  <a:gd name="T102" fmla="*/ 13 w 356"/>
                  <a:gd name="T103" fmla="*/ 2 h 75"/>
                  <a:gd name="T104" fmla="*/ 13 w 356"/>
                  <a:gd name="T105" fmla="*/ 2 h 75"/>
                  <a:gd name="T106" fmla="*/ 12 w 356"/>
                  <a:gd name="T107" fmla="*/ 2 h 75"/>
                  <a:gd name="T108" fmla="*/ 12 w 356"/>
                  <a:gd name="T109" fmla="*/ 2 h 75"/>
                  <a:gd name="T110" fmla="*/ 11 w 356"/>
                  <a:gd name="T111" fmla="*/ 2 h 75"/>
                  <a:gd name="T112" fmla="*/ 10 w 356"/>
                  <a:gd name="T113" fmla="*/ 3 h 75"/>
                  <a:gd name="T114" fmla="*/ 10 w 356"/>
                  <a:gd name="T115" fmla="*/ 3 h 75"/>
                  <a:gd name="T116" fmla="*/ 9 w 356"/>
                  <a:gd name="T117" fmla="*/ 3 h 75"/>
                  <a:gd name="T118" fmla="*/ 8 w 356"/>
                  <a:gd name="T119" fmla="*/ 3 h 75"/>
                  <a:gd name="T120" fmla="*/ 8 w 356"/>
                  <a:gd name="T121" fmla="*/ 3 h 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6"/>
                  <a:gd name="T184" fmla="*/ 0 h 75"/>
                  <a:gd name="T185" fmla="*/ 356 w 356"/>
                  <a:gd name="T186" fmla="*/ 75 h 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6" h="75">
                    <a:moveTo>
                      <a:pt x="206" y="75"/>
                    </a:moveTo>
                    <a:lnTo>
                      <a:pt x="188" y="70"/>
                    </a:lnTo>
                    <a:lnTo>
                      <a:pt x="171" y="63"/>
                    </a:lnTo>
                    <a:lnTo>
                      <a:pt x="154" y="56"/>
                    </a:lnTo>
                    <a:lnTo>
                      <a:pt x="136" y="49"/>
                    </a:lnTo>
                    <a:lnTo>
                      <a:pt x="119" y="41"/>
                    </a:lnTo>
                    <a:lnTo>
                      <a:pt x="103" y="33"/>
                    </a:lnTo>
                    <a:lnTo>
                      <a:pt x="88" y="25"/>
                    </a:lnTo>
                    <a:lnTo>
                      <a:pt x="72" y="18"/>
                    </a:lnTo>
                    <a:lnTo>
                      <a:pt x="63" y="17"/>
                    </a:lnTo>
                    <a:lnTo>
                      <a:pt x="53" y="16"/>
                    </a:lnTo>
                    <a:lnTo>
                      <a:pt x="43" y="14"/>
                    </a:lnTo>
                    <a:lnTo>
                      <a:pt x="35" y="13"/>
                    </a:lnTo>
                    <a:lnTo>
                      <a:pt x="26" y="13"/>
                    </a:lnTo>
                    <a:lnTo>
                      <a:pt x="17" y="12"/>
                    </a:lnTo>
                    <a:lnTo>
                      <a:pt x="9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1" y="1"/>
                    </a:lnTo>
                    <a:lnTo>
                      <a:pt x="56" y="3"/>
                    </a:lnTo>
                    <a:lnTo>
                      <a:pt x="70" y="6"/>
                    </a:lnTo>
                    <a:lnTo>
                      <a:pt x="86" y="12"/>
                    </a:lnTo>
                    <a:lnTo>
                      <a:pt x="102" y="18"/>
                    </a:lnTo>
                    <a:lnTo>
                      <a:pt x="118" y="24"/>
                    </a:lnTo>
                    <a:lnTo>
                      <a:pt x="134" y="30"/>
                    </a:lnTo>
                    <a:lnTo>
                      <a:pt x="149" y="37"/>
                    </a:lnTo>
                    <a:lnTo>
                      <a:pt x="161" y="43"/>
                    </a:lnTo>
                    <a:lnTo>
                      <a:pt x="174" y="49"/>
                    </a:lnTo>
                    <a:lnTo>
                      <a:pt x="184" y="53"/>
                    </a:lnTo>
                    <a:lnTo>
                      <a:pt x="193" y="58"/>
                    </a:lnTo>
                    <a:lnTo>
                      <a:pt x="199" y="60"/>
                    </a:lnTo>
                    <a:lnTo>
                      <a:pt x="209" y="60"/>
                    </a:lnTo>
                    <a:lnTo>
                      <a:pt x="218" y="61"/>
                    </a:lnTo>
                    <a:lnTo>
                      <a:pt x="229" y="61"/>
                    </a:lnTo>
                    <a:lnTo>
                      <a:pt x="239" y="61"/>
                    </a:lnTo>
                    <a:lnTo>
                      <a:pt x="248" y="61"/>
                    </a:lnTo>
                    <a:lnTo>
                      <a:pt x="258" y="61"/>
                    </a:lnTo>
                    <a:lnTo>
                      <a:pt x="267" y="62"/>
                    </a:lnTo>
                    <a:lnTo>
                      <a:pt x="277" y="62"/>
                    </a:lnTo>
                    <a:lnTo>
                      <a:pt x="297" y="59"/>
                    </a:lnTo>
                    <a:lnTo>
                      <a:pt x="310" y="56"/>
                    </a:lnTo>
                    <a:lnTo>
                      <a:pt x="322" y="54"/>
                    </a:lnTo>
                    <a:lnTo>
                      <a:pt x="330" y="53"/>
                    </a:lnTo>
                    <a:lnTo>
                      <a:pt x="337" y="52"/>
                    </a:lnTo>
                    <a:lnTo>
                      <a:pt x="342" y="52"/>
                    </a:lnTo>
                    <a:lnTo>
                      <a:pt x="349" y="51"/>
                    </a:lnTo>
                    <a:lnTo>
                      <a:pt x="356" y="51"/>
                    </a:lnTo>
                    <a:lnTo>
                      <a:pt x="337" y="56"/>
                    </a:lnTo>
                    <a:lnTo>
                      <a:pt x="317" y="62"/>
                    </a:lnTo>
                    <a:lnTo>
                      <a:pt x="299" y="66"/>
                    </a:lnTo>
                    <a:lnTo>
                      <a:pt x="280" y="68"/>
                    </a:lnTo>
                    <a:lnTo>
                      <a:pt x="262" y="70"/>
                    </a:lnTo>
                    <a:lnTo>
                      <a:pt x="242" y="72"/>
                    </a:lnTo>
                    <a:lnTo>
                      <a:pt x="224" y="74"/>
                    </a:lnTo>
                    <a:lnTo>
                      <a:pt x="206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206"/>
              <p:cNvSpPr>
                <a:spLocks/>
              </p:cNvSpPr>
              <p:nvPr/>
            </p:nvSpPr>
            <p:spPr bwMode="auto">
              <a:xfrm>
                <a:off x="1134" y="3805"/>
                <a:ext cx="125" cy="36"/>
              </a:xfrm>
              <a:custGeom>
                <a:avLst/>
                <a:gdLst>
                  <a:gd name="T0" fmla="*/ 4 w 376"/>
                  <a:gd name="T1" fmla="*/ 4 h 107"/>
                  <a:gd name="T2" fmla="*/ 4 w 376"/>
                  <a:gd name="T3" fmla="*/ 4 h 107"/>
                  <a:gd name="T4" fmla="*/ 3 w 376"/>
                  <a:gd name="T5" fmla="*/ 4 h 107"/>
                  <a:gd name="T6" fmla="*/ 2 w 376"/>
                  <a:gd name="T7" fmla="*/ 4 h 107"/>
                  <a:gd name="T8" fmla="*/ 2 w 376"/>
                  <a:gd name="T9" fmla="*/ 4 h 107"/>
                  <a:gd name="T10" fmla="*/ 1 w 376"/>
                  <a:gd name="T11" fmla="*/ 4 h 107"/>
                  <a:gd name="T12" fmla="*/ 1 w 376"/>
                  <a:gd name="T13" fmla="*/ 4 h 107"/>
                  <a:gd name="T14" fmla="*/ 0 w 376"/>
                  <a:gd name="T15" fmla="*/ 4 h 107"/>
                  <a:gd name="T16" fmla="*/ 0 w 376"/>
                  <a:gd name="T17" fmla="*/ 4 h 107"/>
                  <a:gd name="T18" fmla="*/ 1 w 376"/>
                  <a:gd name="T19" fmla="*/ 4 h 107"/>
                  <a:gd name="T20" fmla="*/ 1 w 376"/>
                  <a:gd name="T21" fmla="*/ 4 h 107"/>
                  <a:gd name="T22" fmla="*/ 2 w 376"/>
                  <a:gd name="T23" fmla="*/ 4 h 107"/>
                  <a:gd name="T24" fmla="*/ 2 w 376"/>
                  <a:gd name="T25" fmla="*/ 4 h 107"/>
                  <a:gd name="T26" fmla="*/ 3 w 376"/>
                  <a:gd name="T27" fmla="*/ 3 h 107"/>
                  <a:gd name="T28" fmla="*/ 3 w 376"/>
                  <a:gd name="T29" fmla="*/ 3 h 107"/>
                  <a:gd name="T30" fmla="*/ 4 w 376"/>
                  <a:gd name="T31" fmla="*/ 3 h 107"/>
                  <a:gd name="T32" fmla="*/ 5 w 376"/>
                  <a:gd name="T33" fmla="*/ 3 h 107"/>
                  <a:gd name="T34" fmla="*/ 5 w 376"/>
                  <a:gd name="T35" fmla="*/ 3 h 107"/>
                  <a:gd name="T36" fmla="*/ 6 w 376"/>
                  <a:gd name="T37" fmla="*/ 3 h 107"/>
                  <a:gd name="T38" fmla="*/ 6 w 376"/>
                  <a:gd name="T39" fmla="*/ 3 h 107"/>
                  <a:gd name="T40" fmla="*/ 7 w 376"/>
                  <a:gd name="T41" fmla="*/ 2 h 107"/>
                  <a:gd name="T42" fmla="*/ 7 w 376"/>
                  <a:gd name="T43" fmla="*/ 2 h 107"/>
                  <a:gd name="T44" fmla="*/ 8 w 376"/>
                  <a:gd name="T45" fmla="*/ 2 h 107"/>
                  <a:gd name="T46" fmla="*/ 8 w 376"/>
                  <a:gd name="T47" fmla="*/ 1 h 107"/>
                  <a:gd name="T48" fmla="*/ 9 w 376"/>
                  <a:gd name="T49" fmla="*/ 1 h 107"/>
                  <a:gd name="T50" fmla="*/ 10 w 376"/>
                  <a:gd name="T51" fmla="*/ 1 h 107"/>
                  <a:gd name="T52" fmla="*/ 10 w 376"/>
                  <a:gd name="T53" fmla="*/ 1 h 107"/>
                  <a:gd name="T54" fmla="*/ 11 w 376"/>
                  <a:gd name="T55" fmla="*/ 0 h 107"/>
                  <a:gd name="T56" fmla="*/ 11 w 376"/>
                  <a:gd name="T57" fmla="*/ 0 h 107"/>
                  <a:gd name="T58" fmla="*/ 12 w 376"/>
                  <a:gd name="T59" fmla="*/ 0 h 107"/>
                  <a:gd name="T60" fmla="*/ 13 w 376"/>
                  <a:gd name="T61" fmla="*/ 0 h 107"/>
                  <a:gd name="T62" fmla="*/ 13 w 376"/>
                  <a:gd name="T63" fmla="*/ 0 h 107"/>
                  <a:gd name="T64" fmla="*/ 14 w 376"/>
                  <a:gd name="T65" fmla="*/ 0 h 107"/>
                  <a:gd name="T66" fmla="*/ 14 w 376"/>
                  <a:gd name="T67" fmla="*/ 0 h 107"/>
                  <a:gd name="T68" fmla="*/ 14 w 376"/>
                  <a:gd name="T69" fmla="*/ 0 h 107"/>
                  <a:gd name="T70" fmla="*/ 13 w 376"/>
                  <a:gd name="T71" fmla="*/ 0 h 107"/>
                  <a:gd name="T72" fmla="*/ 13 w 376"/>
                  <a:gd name="T73" fmla="*/ 0 h 107"/>
                  <a:gd name="T74" fmla="*/ 13 w 376"/>
                  <a:gd name="T75" fmla="*/ 0 h 107"/>
                  <a:gd name="T76" fmla="*/ 12 w 376"/>
                  <a:gd name="T77" fmla="*/ 0 h 107"/>
                  <a:gd name="T78" fmla="*/ 12 w 376"/>
                  <a:gd name="T79" fmla="*/ 0 h 107"/>
                  <a:gd name="T80" fmla="*/ 12 w 376"/>
                  <a:gd name="T81" fmla="*/ 0 h 107"/>
                  <a:gd name="T82" fmla="*/ 11 w 376"/>
                  <a:gd name="T83" fmla="*/ 1 h 107"/>
                  <a:gd name="T84" fmla="*/ 10 w 376"/>
                  <a:gd name="T85" fmla="*/ 1 h 107"/>
                  <a:gd name="T86" fmla="*/ 9 w 376"/>
                  <a:gd name="T87" fmla="*/ 1 h 107"/>
                  <a:gd name="T88" fmla="*/ 9 w 376"/>
                  <a:gd name="T89" fmla="*/ 2 h 107"/>
                  <a:gd name="T90" fmla="*/ 8 w 376"/>
                  <a:gd name="T91" fmla="*/ 2 h 107"/>
                  <a:gd name="T92" fmla="*/ 7 w 376"/>
                  <a:gd name="T93" fmla="*/ 3 h 107"/>
                  <a:gd name="T94" fmla="*/ 6 w 376"/>
                  <a:gd name="T95" fmla="*/ 3 h 107"/>
                  <a:gd name="T96" fmla="*/ 5 w 376"/>
                  <a:gd name="T97" fmla="*/ 4 h 107"/>
                  <a:gd name="T98" fmla="*/ 5 w 376"/>
                  <a:gd name="T99" fmla="*/ 4 h 107"/>
                  <a:gd name="T100" fmla="*/ 5 w 376"/>
                  <a:gd name="T101" fmla="*/ 4 h 107"/>
                  <a:gd name="T102" fmla="*/ 5 w 376"/>
                  <a:gd name="T103" fmla="*/ 4 h 107"/>
                  <a:gd name="T104" fmla="*/ 5 w 376"/>
                  <a:gd name="T105" fmla="*/ 4 h 107"/>
                  <a:gd name="T106" fmla="*/ 4 w 376"/>
                  <a:gd name="T107" fmla="*/ 4 h 107"/>
                  <a:gd name="T108" fmla="*/ 4 w 376"/>
                  <a:gd name="T109" fmla="*/ 4 h 107"/>
                  <a:gd name="T110" fmla="*/ 4 w 376"/>
                  <a:gd name="T111" fmla="*/ 4 h 107"/>
                  <a:gd name="T112" fmla="*/ 4 w 376"/>
                  <a:gd name="T113" fmla="*/ 4 h 10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76"/>
                  <a:gd name="T172" fmla="*/ 0 h 107"/>
                  <a:gd name="T173" fmla="*/ 376 w 376"/>
                  <a:gd name="T174" fmla="*/ 107 h 10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76" h="107">
                    <a:moveTo>
                      <a:pt x="108" y="107"/>
                    </a:moveTo>
                    <a:lnTo>
                      <a:pt x="96" y="107"/>
                    </a:lnTo>
                    <a:lnTo>
                      <a:pt x="83" y="106"/>
                    </a:lnTo>
                    <a:lnTo>
                      <a:pt x="65" y="105"/>
                    </a:lnTo>
                    <a:lnTo>
                      <a:pt x="47" y="103"/>
                    </a:lnTo>
                    <a:lnTo>
                      <a:pt x="30" y="102"/>
                    </a:lnTo>
                    <a:lnTo>
                      <a:pt x="17" y="101"/>
                    </a:lnTo>
                    <a:lnTo>
                      <a:pt x="5" y="99"/>
                    </a:lnTo>
                    <a:lnTo>
                      <a:pt x="0" y="98"/>
                    </a:lnTo>
                    <a:lnTo>
                      <a:pt x="15" y="97"/>
                    </a:lnTo>
                    <a:lnTo>
                      <a:pt x="30" y="97"/>
                    </a:lnTo>
                    <a:lnTo>
                      <a:pt x="46" y="96"/>
                    </a:lnTo>
                    <a:lnTo>
                      <a:pt x="62" y="94"/>
                    </a:lnTo>
                    <a:lnTo>
                      <a:pt x="77" y="93"/>
                    </a:lnTo>
                    <a:lnTo>
                      <a:pt x="93" y="93"/>
                    </a:lnTo>
                    <a:lnTo>
                      <a:pt x="109" y="92"/>
                    </a:lnTo>
                    <a:lnTo>
                      <a:pt x="125" y="92"/>
                    </a:lnTo>
                    <a:lnTo>
                      <a:pt x="141" y="84"/>
                    </a:lnTo>
                    <a:lnTo>
                      <a:pt x="156" y="76"/>
                    </a:lnTo>
                    <a:lnTo>
                      <a:pt x="172" y="68"/>
                    </a:lnTo>
                    <a:lnTo>
                      <a:pt x="187" y="60"/>
                    </a:lnTo>
                    <a:lnTo>
                      <a:pt x="201" y="52"/>
                    </a:lnTo>
                    <a:lnTo>
                      <a:pt x="216" y="44"/>
                    </a:lnTo>
                    <a:lnTo>
                      <a:pt x="230" y="38"/>
                    </a:lnTo>
                    <a:lnTo>
                      <a:pt x="245" y="31"/>
                    </a:lnTo>
                    <a:lnTo>
                      <a:pt x="260" y="24"/>
                    </a:lnTo>
                    <a:lnTo>
                      <a:pt x="275" y="18"/>
                    </a:lnTo>
                    <a:lnTo>
                      <a:pt x="290" y="13"/>
                    </a:lnTo>
                    <a:lnTo>
                      <a:pt x="305" y="8"/>
                    </a:lnTo>
                    <a:lnTo>
                      <a:pt x="321" y="5"/>
                    </a:lnTo>
                    <a:lnTo>
                      <a:pt x="340" y="2"/>
                    </a:lnTo>
                    <a:lnTo>
                      <a:pt x="357" y="1"/>
                    </a:lnTo>
                    <a:lnTo>
                      <a:pt x="376" y="0"/>
                    </a:lnTo>
                    <a:lnTo>
                      <a:pt x="376" y="3"/>
                    </a:lnTo>
                    <a:lnTo>
                      <a:pt x="371" y="6"/>
                    </a:lnTo>
                    <a:lnTo>
                      <a:pt x="363" y="8"/>
                    </a:lnTo>
                    <a:lnTo>
                      <a:pt x="354" y="9"/>
                    </a:lnTo>
                    <a:lnTo>
                      <a:pt x="344" y="11"/>
                    </a:lnTo>
                    <a:lnTo>
                      <a:pt x="335" y="11"/>
                    </a:lnTo>
                    <a:lnTo>
                      <a:pt x="329" y="13"/>
                    </a:lnTo>
                    <a:lnTo>
                      <a:pt x="326" y="13"/>
                    </a:lnTo>
                    <a:lnTo>
                      <a:pt x="301" y="19"/>
                    </a:lnTo>
                    <a:lnTo>
                      <a:pt x="276" y="27"/>
                    </a:lnTo>
                    <a:lnTo>
                      <a:pt x="253" y="38"/>
                    </a:lnTo>
                    <a:lnTo>
                      <a:pt x="232" y="48"/>
                    </a:lnTo>
                    <a:lnTo>
                      <a:pt x="210" y="59"/>
                    </a:lnTo>
                    <a:lnTo>
                      <a:pt x="188" y="72"/>
                    </a:lnTo>
                    <a:lnTo>
                      <a:pt x="168" y="85"/>
                    </a:lnTo>
                    <a:lnTo>
                      <a:pt x="146" y="99"/>
                    </a:lnTo>
                    <a:lnTo>
                      <a:pt x="141" y="100"/>
                    </a:lnTo>
                    <a:lnTo>
                      <a:pt x="135" y="102"/>
                    </a:lnTo>
                    <a:lnTo>
                      <a:pt x="130" y="103"/>
                    </a:lnTo>
                    <a:lnTo>
                      <a:pt x="126" y="105"/>
                    </a:lnTo>
                    <a:lnTo>
                      <a:pt x="121" y="106"/>
                    </a:lnTo>
                    <a:lnTo>
                      <a:pt x="117" y="106"/>
                    </a:lnTo>
                    <a:lnTo>
                      <a:pt x="112" y="107"/>
                    </a:lnTo>
                    <a:lnTo>
                      <a:pt x="108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207"/>
              <p:cNvSpPr>
                <a:spLocks/>
              </p:cNvSpPr>
              <p:nvPr/>
            </p:nvSpPr>
            <p:spPr bwMode="auto">
              <a:xfrm>
                <a:off x="1495" y="3802"/>
                <a:ext cx="112" cy="21"/>
              </a:xfrm>
              <a:custGeom>
                <a:avLst/>
                <a:gdLst>
                  <a:gd name="T0" fmla="*/ 7 w 337"/>
                  <a:gd name="T1" fmla="*/ 2 h 62"/>
                  <a:gd name="T2" fmla="*/ 6 w 337"/>
                  <a:gd name="T3" fmla="*/ 2 h 62"/>
                  <a:gd name="T4" fmla="*/ 6 w 337"/>
                  <a:gd name="T5" fmla="*/ 2 h 62"/>
                  <a:gd name="T6" fmla="*/ 5 w 337"/>
                  <a:gd name="T7" fmla="*/ 2 h 62"/>
                  <a:gd name="T8" fmla="*/ 4 w 337"/>
                  <a:gd name="T9" fmla="*/ 2 h 62"/>
                  <a:gd name="T10" fmla="*/ 3 w 337"/>
                  <a:gd name="T11" fmla="*/ 1 h 62"/>
                  <a:gd name="T12" fmla="*/ 3 w 337"/>
                  <a:gd name="T13" fmla="*/ 1 h 62"/>
                  <a:gd name="T14" fmla="*/ 2 w 337"/>
                  <a:gd name="T15" fmla="*/ 1 h 62"/>
                  <a:gd name="T16" fmla="*/ 1 w 337"/>
                  <a:gd name="T17" fmla="*/ 0 h 62"/>
                  <a:gd name="T18" fmla="*/ 1 w 337"/>
                  <a:gd name="T19" fmla="*/ 0 h 62"/>
                  <a:gd name="T20" fmla="*/ 1 w 337"/>
                  <a:gd name="T21" fmla="*/ 0 h 62"/>
                  <a:gd name="T22" fmla="*/ 1 w 337"/>
                  <a:gd name="T23" fmla="*/ 0 h 62"/>
                  <a:gd name="T24" fmla="*/ 1 w 337"/>
                  <a:gd name="T25" fmla="*/ 0 h 62"/>
                  <a:gd name="T26" fmla="*/ 1 w 337"/>
                  <a:gd name="T27" fmla="*/ 0 h 62"/>
                  <a:gd name="T28" fmla="*/ 0 w 337"/>
                  <a:gd name="T29" fmla="*/ 0 h 62"/>
                  <a:gd name="T30" fmla="*/ 0 w 337"/>
                  <a:gd name="T31" fmla="*/ 0 h 62"/>
                  <a:gd name="T32" fmla="*/ 0 w 337"/>
                  <a:gd name="T33" fmla="*/ 0 h 62"/>
                  <a:gd name="T34" fmla="*/ 0 w 337"/>
                  <a:gd name="T35" fmla="*/ 0 h 62"/>
                  <a:gd name="T36" fmla="*/ 0 w 337"/>
                  <a:gd name="T37" fmla="*/ 0 h 62"/>
                  <a:gd name="T38" fmla="*/ 0 w 337"/>
                  <a:gd name="T39" fmla="*/ 0 h 62"/>
                  <a:gd name="T40" fmla="*/ 0 w 337"/>
                  <a:gd name="T41" fmla="*/ 0 h 62"/>
                  <a:gd name="T42" fmla="*/ 1 w 337"/>
                  <a:gd name="T43" fmla="*/ 0 h 62"/>
                  <a:gd name="T44" fmla="*/ 1 w 337"/>
                  <a:gd name="T45" fmla="*/ 0 h 62"/>
                  <a:gd name="T46" fmla="*/ 2 w 337"/>
                  <a:gd name="T47" fmla="*/ 0 h 62"/>
                  <a:gd name="T48" fmla="*/ 3 w 337"/>
                  <a:gd name="T49" fmla="*/ 0 h 62"/>
                  <a:gd name="T50" fmla="*/ 3 w 337"/>
                  <a:gd name="T51" fmla="*/ 1 h 62"/>
                  <a:gd name="T52" fmla="*/ 4 w 337"/>
                  <a:gd name="T53" fmla="*/ 1 h 62"/>
                  <a:gd name="T54" fmla="*/ 5 w 337"/>
                  <a:gd name="T55" fmla="*/ 1 h 62"/>
                  <a:gd name="T56" fmla="*/ 5 w 337"/>
                  <a:gd name="T57" fmla="*/ 1 h 62"/>
                  <a:gd name="T58" fmla="*/ 6 w 337"/>
                  <a:gd name="T59" fmla="*/ 2 h 62"/>
                  <a:gd name="T60" fmla="*/ 6 w 337"/>
                  <a:gd name="T61" fmla="*/ 2 h 62"/>
                  <a:gd name="T62" fmla="*/ 7 w 337"/>
                  <a:gd name="T63" fmla="*/ 2 h 62"/>
                  <a:gd name="T64" fmla="*/ 7 w 337"/>
                  <a:gd name="T65" fmla="*/ 2 h 62"/>
                  <a:gd name="T66" fmla="*/ 7 w 337"/>
                  <a:gd name="T67" fmla="*/ 2 h 62"/>
                  <a:gd name="T68" fmla="*/ 8 w 337"/>
                  <a:gd name="T69" fmla="*/ 2 h 62"/>
                  <a:gd name="T70" fmla="*/ 8 w 337"/>
                  <a:gd name="T71" fmla="*/ 2 h 62"/>
                  <a:gd name="T72" fmla="*/ 9 w 337"/>
                  <a:gd name="T73" fmla="*/ 2 h 62"/>
                  <a:gd name="T74" fmla="*/ 9 w 337"/>
                  <a:gd name="T75" fmla="*/ 2 h 62"/>
                  <a:gd name="T76" fmla="*/ 10 w 337"/>
                  <a:gd name="T77" fmla="*/ 2 h 62"/>
                  <a:gd name="T78" fmla="*/ 10 w 337"/>
                  <a:gd name="T79" fmla="*/ 2 h 62"/>
                  <a:gd name="T80" fmla="*/ 11 w 337"/>
                  <a:gd name="T81" fmla="*/ 2 h 62"/>
                  <a:gd name="T82" fmla="*/ 11 w 337"/>
                  <a:gd name="T83" fmla="*/ 2 h 62"/>
                  <a:gd name="T84" fmla="*/ 11 w 337"/>
                  <a:gd name="T85" fmla="*/ 2 h 62"/>
                  <a:gd name="T86" fmla="*/ 12 w 337"/>
                  <a:gd name="T87" fmla="*/ 2 h 62"/>
                  <a:gd name="T88" fmla="*/ 12 w 337"/>
                  <a:gd name="T89" fmla="*/ 2 h 62"/>
                  <a:gd name="T90" fmla="*/ 12 w 337"/>
                  <a:gd name="T91" fmla="*/ 2 h 62"/>
                  <a:gd name="T92" fmla="*/ 11 w 337"/>
                  <a:gd name="T93" fmla="*/ 2 h 62"/>
                  <a:gd name="T94" fmla="*/ 10 w 337"/>
                  <a:gd name="T95" fmla="*/ 2 h 62"/>
                  <a:gd name="T96" fmla="*/ 10 w 337"/>
                  <a:gd name="T97" fmla="*/ 2 h 62"/>
                  <a:gd name="T98" fmla="*/ 9 w 337"/>
                  <a:gd name="T99" fmla="*/ 2 h 62"/>
                  <a:gd name="T100" fmla="*/ 8 w 337"/>
                  <a:gd name="T101" fmla="*/ 2 h 62"/>
                  <a:gd name="T102" fmla="*/ 8 w 337"/>
                  <a:gd name="T103" fmla="*/ 2 h 62"/>
                  <a:gd name="T104" fmla="*/ 7 w 337"/>
                  <a:gd name="T105" fmla="*/ 2 h 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7"/>
                  <a:gd name="T160" fmla="*/ 0 h 62"/>
                  <a:gd name="T161" fmla="*/ 337 w 337"/>
                  <a:gd name="T162" fmla="*/ 62 h 6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7" h="62">
                    <a:moveTo>
                      <a:pt x="191" y="62"/>
                    </a:moveTo>
                    <a:lnTo>
                      <a:pt x="170" y="60"/>
                    </a:lnTo>
                    <a:lnTo>
                      <a:pt x="149" y="54"/>
                    </a:lnTo>
                    <a:lnTo>
                      <a:pt x="129" y="49"/>
                    </a:lnTo>
                    <a:lnTo>
                      <a:pt x="111" y="42"/>
                    </a:lnTo>
                    <a:lnTo>
                      <a:pt x="92" y="34"/>
                    </a:lnTo>
                    <a:lnTo>
                      <a:pt x="73" y="26"/>
                    </a:lnTo>
                    <a:lnTo>
                      <a:pt x="55" y="19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19" y="10"/>
                    </a:lnTo>
                    <a:lnTo>
                      <a:pt x="14" y="10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21" y="1"/>
                    </a:lnTo>
                    <a:lnTo>
                      <a:pt x="39" y="2"/>
                    </a:lnTo>
                    <a:lnTo>
                      <a:pt x="55" y="5"/>
                    </a:lnTo>
                    <a:lnTo>
                      <a:pt x="72" y="10"/>
                    </a:lnTo>
                    <a:lnTo>
                      <a:pt x="88" y="16"/>
                    </a:lnTo>
                    <a:lnTo>
                      <a:pt x="104" y="23"/>
                    </a:lnTo>
                    <a:lnTo>
                      <a:pt x="122" y="30"/>
                    </a:lnTo>
                    <a:lnTo>
                      <a:pt x="140" y="38"/>
                    </a:lnTo>
                    <a:lnTo>
                      <a:pt x="153" y="42"/>
                    </a:lnTo>
                    <a:lnTo>
                      <a:pt x="164" y="44"/>
                    </a:lnTo>
                    <a:lnTo>
                      <a:pt x="177" y="46"/>
                    </a:lnTo>
                    <a:lnTo>
                      <a:pt x="189" y="48"/>
                    </a:lnTo>
                    <a:lnTo>
                      <a:pt x="200" y="49"/>
                    </a:lnTo>
                    <a:lnTo>
                      <a:pt x="213" y="50"/>
                    </a:lnTo>
                    <a:lnTo>
                      <a:pt x="224" y="50"/>
                    </a:lnTo>
                    <a:lnTo>
                      <a:pt x="237" y="49"/>
                    </a:lnTo>
                    <a:lnTo>
                      <a:pt x="249" y="49"/>
                    </a:lnTo>
                    <a:lnTo>
                      <a:pt x="261" y="48"/>
                    </a:lnTo>
                    <a:lnTo>
                      <a:pt x="273" y="48"/>
                    </a:lnTo>
                    <a:lnTo>
                      <a:pt x="286" y="46"/>
                    </a:lnTo>
                    <a:lnTo>
                      <a:pt x="298" y="45"/>
                    </a:lnTo>
                    <a:lnTo>
                      <a:pt x="311" y="44"/>
                    </a:lnTo>
                    <a:lnTo>
                      <a:pt x="324" y="43"/>
                    </a:lnTo>
                    <a:lnTo>
                      <a:pt x="337" y="43"/>
                    </a:lnTo>
                    <a:lnTo>
                      <a:pt x="319" y="46"/>
                    </a:lnTo>
                    <a:lnTo>
                      <a:pt x="299" y="50"/>
                    </a:lnTo>
                    <a:lnTo>
                      <a:pt x="282" y="53"/>
                    </a:lnTo>
                    <a:lnTo>
                      <a:pt x="264" y="55"/>
                    </a:lnTo>
                    <a:lnTo>
                      <a:pt x="246" y="57"/>
                    </a:lnTo>
                    <a:lnTo>
                      <a:pt x="228" y="59"/>
                    </a:lnTo>
                    <a:lnTo>
                      <a:pt x="210" y="61"/>
                    </a:lnTo>
                    <a:lnTo>
                      <a:pt x="191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208"/>
              <p:cNvSpPr>
                <a:spLocks/>
              </p:cNvSpPr>
              <p:nvPr/>
            </p:nvSpPr>
            <p:spPr bwMode="auto">
              <a:xfrm>
                <a:off x="1127" y="3779"/>
                <a:ext cx="129" cy="40"/>
              </a:xfrm>
              <a:custGeom>
                <a:avLst/>
                <a:gdLst>
                  <a:gd name="T0" fmla="*/ 5 w 388"/>
                  <a:gd name="T1" fmla="*/ 4 h 120"/>
                  <a:gd name="T2" fmla="*/ 4 w 388"/>
                  <a:gd name="T3" fmla="*/ 4 h 120"/>
                  <a:gd name="T4" fmla="*/ 4 w 388"/>
                  <a:gd name="T5" fmla="*/ 4 h 120"/>
                  <a:gd name="T6" fmla="*/ 3 w 388"/>
                  <a:gd name="T7" fmla="*/ 4 h 120"/>
                  <a:gd name="T8" fmla="*/ 2 w 388"/>
                  <a:gd name="T9" fmla="*/ 4 h 120"/>
                  <a:gd name="T10" fmla="*/ 2 w 388"/>
                  <a:gd name="T11" fmla="*/ 4 h 120"/>
                  <a:gd name="T12" fmla="*/ 1 w 388"/>
                  <a:gd name="T13" fmla="*/ 4 h 120"/>
                  <a:gd name="T14" fmla="*/ 1 w 388"/>
                  <a:gd name="T15" fmla="*/ 4 h 120"/>
                  <a:gd name="T16" fmla="*/ 0 w 388"/>
                  <a:gd name="T17" fmla="*/ 4 h 120"/>
                  <a:gd name="T18" fmla="*/ 1 w 388"/>
                  <a:gd name="T19" fmla="*/ 4 h 120"/>
                  <a:gd name="T20" fmla="*/ 1 w 388"/>
                  <a:gd name="T21" fmla="*/ 4 h 120"/>
                  <a:gd name="T22" fmla="*/ 2 w 388"/>
                  <a:gd name="T23" fmla="*/ 4 h 120"/>
                  <a:gd name="T24" fmla="*/ 3 w 388"/>
                  <a:gd name="T25" fmla="*/ 4 h 120"/>
                  <a:gd name="T26" fmla="*/ 3 w 388"/>
                  <a:gd name="T27" fmla="*/ 4 h 120"/>
                  <a:gd name="T28" fmla="*/ 4 w 388"/>
                  <a:gd name="T29" fmla="*/ 4 h 120"/>
                  <a:gd name="T30" fmla="*/ 5 w 388"/>
                  <a:gd name="T31" fmla="*/ 4 h 120"/>
                  <a:gd name="T32" fmla="*/ 6 w 388"/>
                  <a:gd name="T33" fmla="*/ 4 h 120"/>
                  <a:gd name="T34" fmla="*/ 6 w 388"/>
                  <a:gd name="T35" fmla="*/ 4 h 120"/>
                  <a:gd name="T36" fmla="*/ 7 w 388"/>
                  <a:gd name="T37" fmla="*/ 3 h 120"/>
                  <a:gd name="T38" fmla="*/ 7 w 388"/>
                  <a:gd name="T39" fmla="*/ 3 h 120"/>
                  <a:gd name="T40" fmla="*/ 7 w 388"/>
                  <a:gd name="T41" fmla="*/ 3 h 120"/>
                  <a:gd name="T42" fmla="*/ 8 w 388"/>
                  <a:gd name="T43" fmla="*/ 2 h 120"/>
                  <a:gd name="T44" fmla="*/ 9 w 388"/>
                  <a:gd name="T45" fmla="*/ 2 h 120"/>
                  <a:gd name="T46" fmla="*/ 9 w 388"/>
                  <a:gd name="T47" fmla="*/ 2 h 120"/>
                  <a:gd name="T48" fmla="*/ 10 w 388"/>
                  <a:gd name="T49" fmla="*/ 1 h 120"/>
                  <a:gd name="T50" fmla="*/ 10 w 388"/>
                  <a:gd name="T51" fmla="*/ 1 h 120"/>
                  <a:gd name="T52" fmla="*/ 11 w 388"/>
                  <a:gd name="T53" fmla="*/ 1 h 120"/>
                  <a:gd name="T54" fmla="*/ 11 w 388"/>
                  <a:gd name="T55" fmla="*/ 1 h 120"/>
                  <a:gd name="T56" fmla="*/ 12 w 388"/>
                  <a:gd name="T57" fmla="*/ 0 h 120"/>
                  <a:gd name="T58" fmla="*/ 12 w 388"/>
                  <a:gd name="T59" fmla="*/ 0 h 120"/>
                  <a:gd name="T60" fmla="*/ 13 w 388"/>
                  <a:gd name="T61" fmla="*/ 0 h 120"/>
                  <a:gd name="T62" fmla="*/ 14 w 388"/>
                  <a:gd name="T63" fmla="*/ 0 h 120"/>
                  <a:gd name="T64" fmla="*/ 14 w 388"/>
                  <a:gd name="T65" fmla="*/ 0 h 120"/>
                  <a:gd name="T66" fmla="*/ 14 w 388"/>
                  <a:gd name="T67" fmla="*/ 0 h 120"/>
                  <a:gd name="T68" fmla="*/ 14 w 388"/>
                  <a:gd name="T69" fmla="*/ 0 h 120"/>
                  <a:gd name="T70" fmla="*/ 14 w 388"/>
                  <a:gd name="T71" fmla="*/ 0 h 120"/>
                  <a:gd name="T72" fmla="*/ 14 w 388"/>
                  <a:gd name="T73" fmla="*/ 0 h 120"/>
                  <a:gd name="T74" fmla="*/ 14 w 388"/>
                  <a:gd name="T75" fmla="*/ 0 h 120"/>
                  <a:gd name="T76" fmla="*/ 14 w 388"/>
                  <a:gd name="T77" fmla="*/ 0 h 120"/>
                  <a:gd name="T78" fmla="*/ 14 w 388"/>
                  <a:gd name="T79" fmla="*/ 0 h 120"/>
                  <a:gd name="T80" fmla="*/ 13 w 388"/>
                  <a:gd name="T81" fmla="*/ 0 h 120"/>
                  <a:gd name="T82" fmla="*/ 13 w 388"/>
                  <a:gd name="T83" fmla="*/ 1 h 120"/>
                  <a:gd name="T84" fmla="*/ 12 w 388"/>
                  <a:gd name="T85" fmla="*/ 1 h 120"/>
                  <a:gd name="T86" fmla="*/ 12 w 388"/>
                  <a:gd name="T87" fmla="*/ 1 h 120"/>
                  <a:gd name="T88" fmla="*/ 11 w 388"/>
                  <a:gd name="T89" fmla="*/ 1 h 120"/>
                  <a:gd name="T90" fmla="*/ 11 w 388"/>
                  <a:gd name="T91" fmla="*/ 2 h 120"/>
                  <a:gd name="T92" fmla="*/ 10 w 388"/>
                  <a:gd name="T93" fmla="*/ 2 h 120"/>
                  <a:gd name="T94" fmla="*/ 10 w 388"/>
                  <a:gd name="T95" fmla="*/ 2 h 120"/>
                  <a:gd name="T96" fmla="*/ 9 w 388"/>
                  <a:gd name="T97" fmla="*/ 2 h 120"/>
                  <a:gd name="T98" fmla="*/ 9 w 388"/>
                  <a:gd name="T99" fmla="*/ 3 h 120"/>
                  <a:gd name="T100" fmla="*/ 8 w 388"/>
                  <a:gd name="T101" fmla="*/ 3 h 120"/>
                  <a:gd name="T102" fmla="*/ 8 w 388"/>
                  <a:gd name="T103" fmla="*/ 3 h 120"/>
                  <a:gd name="T104" fmla="*/ 7 w 388"/>
                  <a:gd name="T105" fmla="*/ 3 h 120"/>
                  <a:gd name="T106" fmla="*/ 7 w 388"/>
                  <a:gd name="T107" fmla="*/ 4 h 120"/>
                  <a:gd name="T108" fmla="*/ 6 w 388"/>
                  <a:gd name="T109" fmla="*/ 4 h 120"/>
                  <a:gd name="T110" fmla="*/ 6 w 388"/>
                  <a:gd name="T111" fmla="*/ 4 h 120"/>
                  <a:gd name="T112" fmla="*/ 5 w 388"/>
                  <a:gd name="T113" fmla="*/ 4 h 120"/>
                  <a:gd name="T114" fmla="*/ 5 w 388"/>
                  <a:gd name="T115" fmla="*/ 4 h 120"/>
                  <a:gd name="T116" fmla="*/ 5 w 388"/>
                  <a:gd name="T117" fmla="*/ 4 h 120"/>
                  <a:gd name="T118" fmla="*/ 5 w 388"/>
                  <a:gd name="T119" fmla="*/ 4 h 120"/>
                  <a:gd name="T120" fmla="*/ 5 w 388"/>
                  <a:gd name="T121" fmla="*/ 4 h 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120"/>
                  <a:gd name="T185" fmla="*/ 388 w 388"/>
                  <a:gd name="T186" fmla="*/ 120 h 1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120">
                    <a:moveTo>
                      <a:pt x="128" y="120"/>
                    </a:moveTo>
                    <a:lnTo>
                      <a:pt x="112" y="119"/>
                    </a:lnTo>
                    <a:lnTo>
                      <a:pt x="97" y="118"/>
                    </a:lnTo>
                    <a:lnTo>
                      <a:pt x="80" y="118"/>
                    </a:lnTo>
                    <a:lnTo>
                      <a:pt x="64" y="116"/>
                    </a:lnTo>
                    <a:lnTo>
                      <a:pt x="48" y="115"/>
                    </a:lnTo>
                    <a:lnTo>
                      <a:pt x="32" y="114"/>
                    </a:lnTo>
                    <a:lnTo>
                      <a:pt x="16" y="114"/>
                    </a:lnTo>
                    <a:lnTo>
                      <a:pt x="0" y="113"/>
                    </a:lnTo>
                    <a:lnTo>
                      <a:pt x="18" y="112"/>
                    </a:lnTo>
                    <a:lnTo>
                      <a:pt x="36" y="111"/>
                    </a:lnTo>
                    <a:lnTo>
                      <a:pt x="54" y="111"/>
                    </a:lnTo>
                    <a:lnTo>
                      <a:pt x="74" y="110"/>
                    </a:lnTo>
                    <a:lnTo>
                      <a:pt x="92" y="110"/>
                    </a:lnTo>
                    <a:lnTo>
                      <a:pt x="111" y="108"/>
                    </a:lnTo>
                    <a:lnTo>
                      <a:pt x="131" y="107"/>
                    </a:lnTo>
                    <a:lnTo>
                      <a:pt x="150" y="105"/>
                    </a:lnTo>
                    <a:lnTo>
                      <a:pt x="163" y="98"/>
                    </a:lnTo>
                    <a:lnTo>
                      <a:pt x="176" y="90"/>
                    </a:lnTo>
                    <a:lnTo>
                      <a:pt x="189" y="81"/>
                    </a:lnTo>
                    <a:lnTo>
                      <a:pt x="203" y="73"/>
                    </a:lnTo>
                    <a:lnTo>
                      <a:pt x="217" y="64"/>
                    </a:lnTo>
                    <a:lnTo>
                      <a:pt x="231" y="55"/>
                    </a:lnTo>
                    <a:lnTo>
                      <a:pt x="246" y="47"/>
                    </a:lnTo>
                    <a:lnTo>
                      <a:pt x="260" y="39"/>
                    </a:lnTo>
                    <a:lnTo>
                      <a:pt x="275" y="31"/>
                    </a:lnTo>
                    <a:lnTo>
                      <a:pt x="290" y="23"/>
                    </a:lnTo>
                    <a:lnTo>
                      <a:pt x="305" y="17"/>
                    </a:lnTo>
                    <a:lnTo>
                      <a:pt x="321" y="12"/>
                    </a:lnTo>
                    <a:lnTo>
                      <a:pt x="335" y="7"/>
                    </a:lnTo>
                    <a:lnTo>
                      <a:pt x="351" y="4"/>
                    </a:lnTo>
                    <a:lnTo>
                      <a:pt x="366" y="2"/>
                    </a:lnTo>
                    <a:lnTo>
                      <a:pt x="382" y="0"/>
                    </a:lnTo>
                    <a:lnTo>
                      <a:pt x="383" y="2"/>
                    </a:lnTo>
                    <a:lnTo>
                      <a:pt x="384" y="3"/>
                    </a:lnTo>
                    <a:lnTo>
                      <a:pt x="387" y="4"/>
                    </a:lnTo>
                    <a:lnTo>
                      <a:pt x="388" y="5"/>
                    </a:lnTo>
                    <a:lnTo>
                      <a:pt x="384" y="6"/>
                    </a:lnTo>
                    <a:lnTo>
                      <a:pt x="381" y="7"/>
                    </a:lnTo>
                    <a:lnTo>
                      <a:pt x="373" y="8"/>
                    </a:lnTo>
                    <a:lnTo>
                      <a:pt x="358" y="11"/>
                    </a:lnTo>
                    <a:lnTo>
                      <a:pt x="343" y="16"/>
                    </a:lnTo>
                    <a:lnTo>
                      <a:pt x="330" y="22"/>
                    </a:lnTo>
                    <a:lnTo>
                      <a:pt x="316" y="28"/>
                    </a:lnTo>
                    <a:lnTo>
                      <a:pt x="302" y="35"/>
                    </a:lnTo>
                    <a:lnTo>
                      <a:pt x="289" y="41"/>
                    </a:lnTo>
                    <a:lnTo>
                      <a:pt x="276" y="48"/>
                    </a:lnTo>
                    <a:lnTo>
                      <a:pt x="263" y="55"/>
                    </a:lnTo>
                    <a:lnTo>
                      <a:pt x="250" y="62"/>
                    </a:lnTo>
                    <a:lnTo>
                      <a:pt x="238" y="70"/>
                    </a:lnTo>
                    <a:lnTo>
                      <a:pt x="225" y="77"/>
                    </a:lnTo>
                    <a:lnTo>
                      <a:pt x="213" y="85"/>
                    </a:lnTo>
                    <a:lnTo>
                      <a:pt x="200" y="91"/>
                    </a:lnTo>
                    <a:lnTo>
                      <a:pt x="188" y="99"/>
                    </a:lnTo>
                    <a:lnTo>
                      <a:pt x="174" y="106"/>
                    </a:lnTo>
                    <a:lnTo>
                      <a:pt x="161" y="113"/>
                    </a:lnTo>
                    <a:lnTo>
                      <a:pt x="148" y="120"/>
                    </a:lnTo>
                    <a:lnTo>
                      <a:pt x="143" y="120"/>
                    </a:lnTo>
                    <a:lnTo>
                      <a:pt x="139" y="120"/>
                    </a:lnTo>
                    <a:lnTo>
                      <a:pt x="133" y="120"/>
                    </a:lnTo>
                    <a:lnTo>
                      <a:pt x="128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209"/>
              <p:cNvSpPr>
                <a:spLocks/>
              </p:cNvSpPr>
              <p:nvPr/>
            </p:nvSpPr>
            <p:spPr bwMode="auto">
              <a:xfrm>
                <a:off x="1498" y="3780"/>
                <a:ext cx="115" cy="25"/>
              </a:xfrm>
              <a:custGeom>
                <a:avLst/>
                <a:gdLst>
                  <a:gd name="T0" fmla="*/ 6 w 345"/>
                  <a:gd name="T1" fmla="*/ 3 h 74"/>
                  <a:gd name="T2" fmla="*/ 6 w 345"/>
                  <a:gd name="T3" fmla="*/ 3 h 74"/>
                  <a:gd name="T4" fmla="*/ 6 w 345"/>
                  <a:gd name="T5" fmla="*/ 3 h 74"/>
                  <a:gd name="T6" fmla="*/ 6 w 345"/>
                  <a:gd name="T7" fmla="*/ 3 h 74"/>
                  <a:gd name="T8" fmla="*/ 6 w 345"/>
                  <a:gd name="T9" fmla="*/ 3 h 74"/>
                  <a:gd name="T10" fmla="*/ 5 w 345"/>
                  <a:gd name="T11" fmla="*/ 2 h 74"/>
                  <a:gd name="T12" fmla="*/ 4 w 345"/>
                  <a:gd name="T13" fmla="*/ 2 h 74"/>
                  <a:gd name="T14" fmla="*/ 4 w 345"/>
                  <a:gd name="T15" fmla="*/ 2 h 74"/>
                  <a:gd name="T16" fmla="*/ 3 w 345"/>
                  <a:gd name="T17" fmla="*/ 1 h 74"/>
                  <a:gd name="T18" fmla="*/ 2 w 345"/>
                  <a:gd name="T19" fmla="*/ 1 h 74"/>
                  <a:gd name="T20" fmla="*/ 1 w 345"/>
                  <a:gd name="T21" fmla="*/ 1 h 74"/>
                  <a:gd name="T22" fmla="*/ 1 w 345"/>
                  <a:gd name="T23" fmla="*/ 0 h 74"/>
                  <a:gd name="T24" fmla="*/ 0 w 345"/>
                  <a:gd name="T25" fmla="*/ 0 h 74"/>
                  <a:gd name="T26" fmla="*/ 0 w 345"/>
                  <a:gd name="T27" fmla="*/ 0 h 74"/>
                  <a:gd name="T28" fmla="*/ 0 w 345"/>
                  <a:gd name="T29" fmla="*/ 0 h 74"/>
                  <a:gd name="T30" fmla="*/ 0 w 345"/>
                  <a:gd name="T31" fmla="*/ 0 h 74"/>
                  <a:gd name="T32" fmla="*/ 0 w 345"/>
                  <a:gd name="T33" fmla="*/ 0 h 74"/>
                  <a:gd name="T34" fmla="*/ 1 w 345"/>
                  <a:gd name="T35" fmla="*/ 0 h 74"/>
                  <a:gd name="T36" fmla="*/ 2 w 345"/>
                  <a:gd name="T37" fmla="*/ 0 h 74"/>
                  <a:gd name="T38" fmla="*/ 2 w 345"/>
                  <a:gd name="T39" fmla="*/ 1 h 74"/>
                  <a:gd name="T40" fmla="*/ 3 w 345"/>
                  <a:gd name="T41" fmla="*/ 1 h 74"/>
                  <a:gd name="T42" fmla="*/ 4 w 345"/>
                  <a:gd name="T43" fmla="*/ 1 h 74"/>
                  <a:gd name="T44" fmla="*/ 5 w 345"/>
                  <a:gd name="T45" fmla="*/ 2 h 74"/>
                  <a:gd name="T46" fmla="*/ 6 w 345"/>
                  <a:gd name="T47" fmla="*/ 2 h 74"/>
                  <a:gd name="T48" fmla="*/ 6 w 345"/>
                  <a:gd name="T49" fmla="*/ 2 h 74"/>
                  <a:gd name="T50" fmla="*/ 7 w 345"/>
                  <a:gd name="T51" fmla="*/ 2 h 74"/>
                  <a:gd name="T52" fmla="*/ 8 w 345"/>
                  <a:gd name="T53" fmla="*/ 2 h 74"/>
                  <a:gd name="T54" fmla="*/ 9 w 345"/>
                  <a:gd name="T55" fmla="*/ 2 h 74"/>
                  <a:gd name="T56" fmla="*/ 9 w 345"/>
                  <a:gd name="T57" fmla="*/ 2 h 74"/>
                  <a:gd name="T58" fmla="*/ 10 w 345"/>
                  <a:gd name="T59" fmla="*/ 2 h 74"/>
                  <a:gd name="T60" fmla="*/ 11 w 345"/>
                  <a:gd name="T61" fmla="*/ 2 h 74"/>
                  <a:gd name="T62" fmla="*/ 12 w 345"/>
                  <a:gd name="T63" fmla="*/ 2 h 74"/>
                  <a:gd name="T64" fmla="*/ 13 w 345"/>
                  <a:gd name="T65" fmla="*/ 2 h 74"/>
                  <a:gd name="T66" fmla="*/ 13 w 345"/>
                  <a:gd name="T67" fmla="*/ 2 h 74"/>
                  <a:gd name="T68" fmla="*/ 13 w 345"/>
                  <a:gd name="T69" fmla="*/ 2 h 74"/>
                  <a:gd name="T70" fmla="*/ 12 w 345"/>
                  <a:gd name="T71" fmla="*/ 2 h 74"/>
                  <a:gd name="T72" fmla="*/ 12 w 345"/>
                  <a:gd name="T73" fmla="*/ 2 h 74"/>
                  <a:gd name="T74" fmla="*/ 12 w 345"/>
                  <a:gd name="T75" fmla="*/ 2 h 74"/>
                  <a:gd name="T76" fmla="*/ 11 w 345"/>
                  <a:gd name="T77" fmla="*/ 2 h 74"/>
                  <a:gd name="T78" fmla="*/ 10 w 345"/>
                  <a:gd name="T79" fmla="*/ 3 h 74"/>
                  <a:gd name="T80" fmla="*/ 9 w 345"/>
                  <a:gd name="T81" fmla="*/ 3 h 74"/>
                  <a:gd name="T82" fmla="*/ 9 w 345"/>
                  <a:gd name="T83" fmla="*/ 3 h 74"/>
                  <a:gd name="T84" fmla="*/ 8 w 345"/>
                  <a:gd name="T85" fmla="*/ 3 h 74"/>
                  <a:gd name="T86" fmla="*/ 7 w 345"/>
                  <a:gd name="T87" fmla="*/ 3 h 74"/>
                  <a:gd name="T88" fmla="*/ 6 w 345"/>
                  <a:gd name="T89" fmla="*/ 3 h 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5"/>
                  <a:gd name="T136" fmla="*/ 0 h 74"/>
                  <a:gd name="T137" fmla="*/ 345 w 345"/>
                  <a:gd name="T138" fmla="*/ 74 h 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5" h="74">
                    <a:moveTo>
                      <a:pt x="173" y="74"/>
                    </a:moveTo>
                    <a:lnTo>
                      <a:pt x="169" y="73"/>
                    </a:lnTo>
                    <a:lnTo>
                      <a:pt x="164" y="71"/>
                    </a:lnTo>
                    <a:lnTo>
                      <a:pt x="160" y="71"/>
                    </a:lnTo>
                    <a:lnTo>
                      <a:pt x="155" y="70"/>
                    </a:lnTo>
                    <a:lnTo>
                      <a:pt x="136" y="60"/>
                    </a:lnTo>
                    <a:lnTo>
                      <a:pt x="116" y="50"/>
                    </a:lnTo>
                    <a:lnTo>
                      <a:pt x="97" y="40"/>
                    </a:lnTo>
                    <a:lnTo>
                      <a:pt x="79" y="32"/>
                    </a:lnTo>
                    <a:lnTo>
                      <a:pt x="60" y="24"/>
                    </a:lnTo>
                    <a:lnTo>
                      <a:pt x="40" y="17"/>
                    </a:lnTo>
                    <a:lnTo>
                      <a:pt x="21" y="11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3" y="2"/>
                    </a:lnTo>
                    <a:lnTo>
                      <a:pt x="45" y="8"/>
                    </a:lnTo>
                    <a:lnTo>
                      <a:pt x="65" y="16"/>
                    </a:lnTo>
                    <a:lnTo>
                      <a:pt x="86" y="25"/>
                    </a:lnTo>
                    <a:lnTo>
                      <a:pt x="107" y="34"/>
                    </a:lnTo>
                    <a:lnTo>
                      <a:pt x="128" y="44"/>
                    </a:lnTo>
                    <a:lnTo>
                      <a:pt x="151" y="52"/>
                    </a:lnTo>
                    <a:lnTo>
                      <a:pt x="173" y="60"/>
                    </a:lnTo>
                    <a:lnTo>
                      <a:pt x="196" y="60"/>
                    </a:lnTo>
                    <a:lnTo>
                      <a:pt x="214" y="61"/>
                    </a:lnTo>
                    <a:lnTo>
                      <a:pt x="230" y="61"/>
                    </a:lnTo>
                    <a:lnTo>
                      <a:pt x="246" y="61"/>
                    </a:lnTo>
                    <a:lnTo>
                      <a:pt x="263" y="60"/>
                    </a:lnTo>
                    <a:lnTo>
                      <a:pt x="284" y="60"/>
                    </a:lnTo>
                    <a:lnTo>
                      <a:pt x="311" y="60"/>
                    </a:lnTo>
                    <a:lnTo>
                      <a:pt x="345" y="59"/>
                    </a:lnTo>
                    <a:lnTo>
                      <a:pt x="343" y="60"/>
                    </a:lnTo>
                    <a:lnTo>
                      <a:pt x="339" y="61"/>
                    </a:lnTo>
                    <a:lnTo>
                      <a:pt x="337" y="62"/>
                    </a:lnTo>
                    <a:lnTo>
                      <a:pt x="335" y="64"/>
                    </a:lnTo>
                    <a:lnTo>
                      <a:pt x="314" y="65"/>
                    </a:lnTo>
                    <a:lnTo>
                      <a:pt x="294" y="66"/>
                    </a:lnTo>
                    <a:lnTo>
                      <a:pt x="273" y="67"/>
                    </a:lnTo>
                    <a:lnTo>
                      <a:pt x="254" y="68"/>
                    </a:lnTo>
                    <a:lnTo>
                      <a:pt x="234" y="70"/>
                    </a:lnTo>
                    <a:lnTo>
                      <a:pt x="213" y="71"/>
                    </a:lnTo>
                    <a:lnTo>
                      <a:pt x="194" y="73"/>
                    </a:lnTo>
                    <a:lnTo>
                      <a:pt x="173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210"/>
              <p:cNvSpPr>
                <a:spLocks/>
              </p:cNvSpPr>
              <p:nvPr/>
            </p:nvSpPr>
            <p:spPr bwMode="auto">
              <a:xfrm>
                <a:off x="1119" y="3758"/>
                <a:ext cx="134" cy="39"/>
              </a:xfrm>
              <a:custGeom>
                <a:avLst/>
                <a:gdLst>
                  <a:gd name="T0" fmla="*/ 5 w 404"/>
                  <a:gd name="T1" fmla="*/ 4 h 118"/>
                  <a:gd name="T2" fmla="*/ 3 w 404"/>
                  <a:gd name="T3" fmla="*/ 4 h 118"/>
                  <a:gd name="T4" fmla="*/ 2 w 404"/>
                  <a:gd name="T5" fmla="*/ 4 h 118"/>
                  <a:gd name="T6" fmla="*/ 1 w 404"/>
                  <a:gd name="T7" fmla="*/ 4 h 118"/>
                  <a:gd name="T8" fmla="*/ 0 w 404"/>
                  <a:gd name="T9" fmla="*/ 4 h 118"/>
                  <a:gd name="T10" fmla="*/ 1 w 404"/>
                  <a:gd name="T11" fmla="*/ 4 h 118"/>
                  <a:gd name="T12" fmla="*/ 2 w 404"/>
                  <a:gd name="T13" fmla="*/ 4 h 118"/>
                  <a:gd name="T14" fmla="*/ 3 w 404"/>
                  <a:gd name="T15" fmla="*/ 4 h 118"/>
                  <a:gd name="T16" fmla="*/ 4 w 404"/>
                  <a:gd name="T17" fmla="*/ 4 h 118"/>
                  <a:gd name="T18" fmla="*/ 5 w 404"/>
                  <a:gd name="T19" fmla="*/ 4 h 118"/>
                  <a:gd name="T20" fmla="*/ 5 w 404"/>
                  <a:gd name="T21" fmla="*/ 4 h 118"/>
                  <a:gd name="T22" fmla="*/ 6 w 404"/>
                  <a:gd name="T23" fmla="*/ 4 h 118"/>
                  <a:gd name="T24" fmla="*/ 7 w 404"/>
                  <a:gd name="T25" fmla="*/ 4 h 118"/>
                  <a:gd name="T26" fmla="*/ 8 w 404"/>
                  <a:gd name="T27" fmla="*/ 3 h 118"/>
                  <a:gd name="T28" fmla="*/ 9 w 404"/>
                  <a:gd name="T29" fmla="*/ 3 h 118"/>
                  <a:gd name="T30" fmla="*/ 10 w 404"/>
                  <a:gd name="T31" fmla="*/ 2 h 118"/>
                  <a:gd name="T32" fmla="*/ 11 w 404"/>
                  <a:gd name="T33" fmla="*/ 2 h 118"/>
                  <a:gd name="T34" fmla="*/ 11 w 404"/>
                  <a:gd name="T35" fmla="*/ 1 h 118"/>
                  <a:gd name="T36" fmla="*/ 12 w 404"/>
                  <a:gd name="T37" fmla="*/ 1 h 118"/>
                  <a:gd name="T38" fmla="*/ 13 w 404"/>
                  <a:gd name="T39" fmla="*/ 0 h 118"/>
                  <a:gd name="T40" fmla="*/ 14 w 404"/>
                  <a:gd name="T41" fmla="*/ 0 h 118"/>
                  <a:gd name="T42" fmla="*/ 14 w 404"/>
                  <a:gd name="T43" fmla="*/ 0 h 118"/>
                  <a:gd name="T44" fmla="*/ 15 w 404"/>
                  <a:gd name="T45" fmla="*/ 0 h 118"/>
                  <a:gd name="T46" fmla="*/ 14 w 404"/>
                  <a:gd name="T47" fmla="*/ 0 h 118"/>
                  <a:gd name="T48" fmla="*/ 14 w 404"/>
                  <a:gd name="T49" fmla="*/ 1 h 118"/>
                  <a:gd name="T50" fmla="*/ 13 w 404"/>
                  <a:gd name="T51" fmla="*/ 1 h 118"/>
                  <a:gd name="T52" fmla="*/ 12 w 404"/>
                  <a:gd name="T53" fmla="*/ 1 h 118"/>
                  <a:gd name="T54" fmla="*/ 10 w 404"/>
                  <a:gd name="T55" fmla="*/ 2 h 118"/>
                  <a:gd name="T56" fmla="*/ 9 w 404"/>
                  <a:gd name="T57" fmla="*/ 3 h 118"/>
                  <a:gd name="T58" fmla="*/ 8 w 404"/>
                  <a:gd name="T59" fmla="*/ 4 h 118"/>
                  <a:gd name="T60" fmla="*/ 7 w 404"/>
                  <a:gd name="T61" fmla="*/ 4 h 118"/>
                  <a:gd name="T62" fmla="*/ 7 w 404"/>
                  <a:gd name="T63" fmla="*/ 4 h 118"/>
                  <a:gd name="T64" fmla="*/ 6 w 404"/>
                  <a:gd name="T65" fmla="*/ 4 h 118"/>
                  <a:gd name="T66" fmla="*/ 6 w 404"/>
                  <a:gd name="T67" fmla="*/ 4 h 1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4"/>
                  <a:gd name="T103" fmla="*/ 0 h 118"/>
                  <a:gd name="T104" fmla="*/ 404 w 404"/>
                  <a:gd name="T105" fmla="*/ 118 h 1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4" h="118">
                    <a:moveTo>
                      <a:pt x="146" y="118"/>
                    </a:moveTo>
                    <a:lnTo>
                      <a:pt x="126" y="116"/>
                    </a:lnTo>
                    <a:lnTo>
                      <a:pt x="108" y="113"/>
                    </a:lnTo>
                    <a:lnTo>
                      <a:pt x="90" y="110"/>
                    </a:lnTo>
                    <a:lnTo>
                      <a:pt x="72" y="108"/>
                    </a:lnTo>
                    <a:lnTo>
                      <a:pt x="53" y="105"/>
                    </a:lnTo>
                    <a:lnTo>
                      <a:pt x="35" y="104"/>
                    </a:lnTo>
                    <a:lnTo>
                      <a:pt x="18" y="102"/>
                    </a:lnTo>
                    <a:lnTo>
                      <a:pt x="0" y="101"/>
                    </a:lnTo>
                    <a:lnTo>
                      <a:pt x="11" y="100"/>
                    </a:lnTo>
                    <a:lnTo>
                      <a:pt x="23" y="100"/>
                    </a:lnTo>
                    <a:lnTo>
                      <a:pt x="34" y="100"/>
                    </a:lnTo>
                    <a:lnTo>
                      <a:pt x="46" y="100"/>
                    </a:lnTo>
                    <a:lnTo>
                      <a:pt x="57" y="100"/>
                    </a:lnTo>
                    <a:lnTo>
                      <a:pt x="68" y="100"/>
                    </a:lnTo>
                    <a:lnTo>
                      <a:pt x="78" y="100"/>
                    </a:lnTo>
                    <a:lnTo>
                      <a:pt x="90" y="100"/>
                    </a:lnTo>
                    <a:lnTo>
                      <a:pt x="101" y="101"/>
                    </a:lnTo>
                    <a:lnTo>
                      <a:pt x="113" y="101"/>
                    </a:lnTo>
                    <a:lnTo>
                      <a:pt x="124" y="102"/>
                    </a:lnTo>
                    <a:lnTo>
                      <a:pt x="135" y="102"/>
                    </a:lnTo>
                    <a:lnTo>
                      <a:pt x="147" y="102"/>
                    </a:lnTo>
                    <a:lnTo>
                      <a:pt x="158" y="103"/>
                    </a:lnTo>
                    <a:lnTo>
                      <a:pt x="171" y="103"/>
                    </a:lnTo>
                    <a:lnTo>
                      <a:pt x="182" y="103"/>
                    </a:lnTo>
                    <a:lnTo>
                      <a:pt x="194" y="100"/>
                    </a:lnTo>
                    <a:lnTo>
                      <a:pt x="207" y="94"/>
                    </a:lnTo>
                    <a:lnTo>
                      <a:pt x="218" y="88"/>
                    </a:lnTo>
                    <a:lnTo>
                      <a:pt x="230" y="82"/>
                    </a:lnTo>
                    <a:lnTo>
                      <a:pt x="241" y="75"/>
                    </a:lnTo>
                    <a:lnTo>
                      <a:pt x="252" y="68"/>
                    </a:lnTo>
                    <a:lnTo>
                      <a:pt x="264" y="60"/>
                    </a:lnTo>
                    <a:lnTo>
                      <a:pt x="275" y="52"/>
                    </a:lnTo>
                    <a:lnTo>
                      <a:pt x="287" y="45"/>
                    </a:lnTo>
                    <a:lnTo>
                      <a:pt x="298" y="37"/>
                    </a:lnTo>
                    <a:lnTo>
                      <a:pt x="310" y="30"/>
                    </a:lnTo>
                    <a:lnTo>
                      <a:pt x="322" y="24"/>
                    </a:lnTo>
                    <a:lnTo>
                      <a:pt x="334" y="18"/>
                    </a:lnTo>
                    <a:lnTo>
                      <a:pt x="347" y="12"/>
                    </a:lnTo>
                    <a:lnTo>
                      <a:pt x="359" y="9"/>
                    </a:lnTo>
                    <a:lnTo>
                      <a:pt x="373" y="5"/>
                    </a:lnTo>
                    <a:lnTo>
                      <a:pt x="380" y="3"/>
                    </a:lnTo>
                    <a:lnTo>
                      <a:pt x="386" y="1"/>
                    </a:lnTo>
                    <a:lnTo>
                      <a:pt x="394" y="0"/>
                    </a:lnTo>
                    <a:lnTo>
                      <a:pt x="404" y="0"/>
                    </a:lnTo>
                    <a:lnTo>
                      <a:pt x="399" y="3"/>
                    </a:lnTo>
                    <a:lnTo>
                      <a:pt x="394" y="8"/>
                    </a:lnTo>
                    <a:lnTo>
                      <a:pt x="386" y="11"/>
                    </a:lnTo>
                    <a:lnTo>
                      <a:pt x="378" y="15"/>
                    </a:lnTo>
                    <a:lnTo>
                      <a:pt x="370" y="17"/>
                    </a:lnTo>
                    <a:lnTo>
                      <a:pt x="362" y="19"/>
                    </a:lnTo>
                    <a:lnTo>
                      <a:pt x="355" y="21"/>
                    </a:lnTo>
                    <a:lnTo>
                      <a:pt x="350" y="22"/>
                    </a:lnTo>
                    <a:lnTo>
                      <a:pt x="323" y="38"/>
                    </a:lnTo>
                    <a:lnTo>
                      <a:pt x="303" y="51"/>
                    </a:lnTo>
                    <a:lnTo>
                      <a:pt x="284" y="61"/>
                    </a:lnTo>
                    <a:lnTo>
                      <a:pt x="270" y="70"/>
                    </a:lnTo>
                    <a:lnTo>
                      <a:pt x="255" y="79"/>
                    </a:lnTo>
                    <a:lnTo>
                      <a:pt x="239" y="90"/>
                    </a:lnTo>
                    <a:lnTo>
                      <a:pt x="220" y="101"/>
                    </a:lnTo>
                    <a:lnTo>
                      <a:pt x="196" y="116"/>
                    </a:lnTo>
                    <a:lnTo>
                      <a:pt x="190" y="117"/>
                    </a:lnTo>
                    <a:lnTo>
                      <a:pt x="184" y="117"/>
                    </a:lnTo>
                    <a:lnTo>
                      <a:pt x="180" y="118"/>
                    </a:lnTo>
                    <a:lnTo>
                      <a:pt x="176" y="118"/>
                    </a:lnTo>
                    <a:lnTo>
                      <a:pt x="171" y="118"/>
                    </a:lnTo>
                    <a:lnTo>
                      <a:pt x="164" y="118"/>
                    </a:lnTo>
                    <a:lnTo>
                      <a:pt x="156" y="118"/>
                    </a:lnTo>
                    <a:lnTo>
                      <a:pt x="146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6500858" cy="3357586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Цель и задачи работы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85860"/>
            <a:ext cx="7286676" cy="49625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Цель: </a:t>
            </a:r>
            <a:r>
              <a:rPr lang="ru-RU" sz="2800" dirty="0" smtClean="0"/>
              <a:t>использование электронного учебника на уроках русского языка для достижения личностных, </a:t>
            </a:r>
            <a:r>
              <a:rPr lang="ru-RU" sz="2800" dirty="0" err="1" smtClean="0"/>
              <a:t>метапредметных</a:t>
            </a:r>
            <a:r>
              <a:rPr lang="ru-RU" sz="2800" dirty="0" smtClean="0"/>
              <a:t> и предметных результатов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раскрыть сущность электронного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показать особенности электронного учебника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представить технологию проведения урока усвоения новых знаний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составить технологическую карту урока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4895296"/>
            <a:ext cx="1052509" cy="16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Введение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00108"/>
            <a:ext cx="6429420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Основные понятия электронного обучения определяются Законом «Об образовании» от 29 декабря 2012 г. (</a:t>
            </a:r>
            <a:r>
              <a:rPr lang="ru-RU" sz="2000" dirty="0" err="1" smtClean="0"/>
              <a:t>Ст</a:t>
            </a:r>
            <a:r>
              <a:rPr lang="ru-RU" sz="2000" dirty="0" smtClean="0"/>
              <a:t> 16,п.1).</a:t>
            </a:r>
          </a:p>
          <a:p>
            <a:pPr>
              <a:buNone/>
            </a:pPr>
            <a:r>
              <a:rPr lang="ru-RU" sz="2000" dirty="0" smtClean="0"/>
              <a:t>Технология электронного обучения позволяет по-новому использовать на уроках различные виды информации: текстовую, звуковую, графическую, видеоинформацию.</a:t>
            </a:r>
          </a:p>
          <a:p>
            <a:pPr>
              <a:buNone/>
            </a:pPr>
            <a:r>
              <a:rPr lang="ru-RU" sz="2000" dirty="0" smtClean="0"/>
              <a:t>Актуальность электронного обучения в современной школе обусловлена новой парадигмой образования информационного общества. </a:t>
            </a:r>
          </a:p>
          <a:p>
            <a:pPr>
              <a:buNone/>
            </a:pPr>
            <a:r>
              <a:rPr lang="ru-RU" sz="2000" dirty="0" smtClean="0"/>
              <a:t>Стратегия развития образования XXI века ориентирована на подготовку выпускников, принципом которых должно стать «обучение через всю жизнь» в открытом информационно-образовательном пространстве. </a:t>
            </a:r>
          </a:p>
          <a:p>
            <a:pPr>
              <a:buNone/>
            </a:pPr>
            <a:r>
              <a:rPr lang="ru-RU" sz="2000" dirty="0" smtClean="0"/>
              <a:t>Механизмом перехода на новую парадигму обучения является электронное обучение. 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4895296"/>
            <a:ext cx="1052509" cy="16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Электронный учебник -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1285860"/>
            <a:ext cx="6643734" cy="4962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учебное электронное издание, содержащее систематическое изложение учебной дисциплины, соответствующее учебной программе, поддерживающее основные звенья дидактического цикла процесса обучения, являющееся важным компонентом индивидуализированной </a:t>
            </a:r>
            <a:r>
              <a:rPr lang="ru-RU" sz="2000" dirty="0" err="1" smtClean="0"/>
              <a:t>активно-деятельностной</a:t>
            </a:r>
            <a:r>
              <a:rPr lang="ru-RU" sz="2000" dirty="0" smtClean="0"/>
              <a:t> образовательной среды и официально утвержденное в качестве данного вида издания.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Picture 3" descr="C:\Users\user\Desktop\samsung-galaxy-tab-3-7-inch-review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357694"/>
            <a:ext cx="4000497" cy="22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6229" y="4929198"/>
            <a:ext cx="1164428" cy="1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Электронный учебник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idx="1"/>
          </p:nvPr>
        </p:nvSpPr>
        <p:spPr>
          <a:xfrm>
            <a:off x="785786" y="1571612"/>
            <a:ext cx="550072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ru-RU" sz="3600" b="1" dirty="0" smtClean="0">
                <a:solidFill>
                  <a:srgbClr val="E60000"/>
                </a:solidFill>
              </a:rPr>
              <a:t>Образовательный </a:t>
            </a:r>
            <a:r>
              <a:rPr lang="ru-RU" sz="3600" b="1" dirty="0" err="1" smtClean="0">
                <a:solidFill>
                  <a:srgbClr val="E60000"/>
                </a:solidFill>
              </a:rPr>
              <a:t>контент</a:t>
            </a:r>
            <a:endParaRPr lang="ru-RU" sz="3600" b="1" dirty="0">
              <a:solidFill>
                <a:srgbClr val="E60000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3714744" y="3000372"/>
            <a:ext cx="514353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Интерактивный </a:t>
            </a:r>
            <a:r>
              <a:rPr kumimoji="0" lang="ru-RU" sz="3600" b="1" i="0" u="none" strike="noStrike" kern="1200" cap="none" spc="0" normalizeH="0" baseline="0" noProof="0" dirty="0" err="1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контент</a:t>
            </a:r>
            <a:endParaRPr kumimoji="0" lang="ru-RU" sz="3600" b="1" i="0" u="none" strike="noStrike" kern="1200" cap="none" spc="0" normalizeH="0" baseline="0" noProof="0" dirty="0"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151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571604" y="4643446"/>
            <a:ext cx="564360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Мультимедийный</a:t>
            </a:r>
            <a:r>
              <a:rPr kumimoji="0" lang="ru-RU" sz="3600" b="1" i="0" u="none" strike="noStrike" kern="1200" cap="none" spc="0" normalizeH="0" baseline="0" noProof="0" dirty="0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контент</a:t>
            </a:r>
            <a:endParaRPr kumimoji="0" lang="ru-RU" sz="3600" b="1" i="0" u="none" strike="noStrike" kern="1200" cap="none" spc="0" normalizeH="0" baseline="0" noProof="0" dirty="0"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5000636"/>
            <a:ext cx="1052509" cy="16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Страницы ЭУ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57298"/>
            <a:ext cx="6429420" cy="489110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Значки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85984" y="2071678"/>
            <a:ext cx="22860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Страницы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72066" y="2857496"/>
            <a:ext cx="207170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Содержание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3108" y="3643314"/>
            <a:ext cx="207170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Закладки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57752" y="4357694"/>
            <a:ext cx="24288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Интерактивное задание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14546" y="5286388"/>
            <a:ext cx="207170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Палитра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" name="Picture 5" descr="C:\Users\user\Desktop\rus_bistr_6 klass_Obl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57166"/>
            <a:ext cx="1560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Страницы ЭУ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85860"/>
            <a:ext cx="6500858" cy="52864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Рубрики</a:t>
            </a:r>
          </a:p>
          <a:p>
            <a:pPr algn="ctr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5" descr="C:\Users\user\Desktop\rus_bistr_6 klass_Obl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28604"/>
            <a:ext cx="15605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иугольник 4"/>
          <p:cNvSpPr/>
          <p:nvPr/>
        </p:nvSpPr>
        <p:spPr>
          <a:xfrm>
            <a:off x="1714480" y="2000240"/>
            <a:ext cx="5429288" cy="7703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Говорим правильно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785918" y="3143248"/>
            <a:ext cx="5286412" cy="7703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Знаете ли вы, что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857356" y="4214818"/>
            <a:ext cx="5286412" cy="7703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Наш помощник Интернет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000232" y="5357826"/>
            <a:ext cx="5286412" cy="7703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Проверяем себя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501122" cy="28575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Электронный учебник </a:t>
            </a:r>
            <a:r>
              <a:rPr lang="ru-RU" sz="2000" dirty="0" smtClean="0">
                <a:solidFill>
                  <a:srgbClr val="C00000"/>
                </a:solidFill>
              </a:rPr>
              <a:t>под редакцией академика Е.А. </a:t>
            </a:r>
            <a:r>
              <a:rPr lang="ru-RU" sz="2000" dirty="0" err="1" smtClean="0">
                <a:solidFill>
                  <a:srgbClr val="C00000"/>
                </a:solidFill>
              </a:rPr>
              <a:t>Быстровой</a:t>
            </a:r>
            <a:r>
              <a:rPr lang="ru-RU" sz="2000" dirty="0" smtClean="0">
                <a:solidFill>
                  <a:srgbClr val="C00000"/>
                </a:solidFill>
              </a:rPr>
              <a:t>  учитывает концептуальные положения нового Федерального государственного образовательного стандарта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643050"/>
            <a:ext cx="6715172" cy="46053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утверждение личностно ориентированной  парадигмы образования в целом, ориентация на планируемые результаты обучения, усиление </a:t>
            </a:r>
            <a:r>
              <a:rPr lang="ru-RU" sz="2200" b="1" dirty="0" err="1" smtClean="0">
                <a:solidFill>
                  <a:srgbClr val="002060"/>
                </a:solidFill>
              </a:rPr>
              <a:t>метапредметной</a:t>
            </a:r>
            <a:r>
              <a:rPr lang="ru-RU" sz="2200" b="1" dirty="0" smtClean="0">
                <a:solidFill>
                  <a:srgbClr val="002060"/>
                </a:solidFill>
              </a:rPr>
              <a:t> образовательной функции родного языка в учебно-воспитательном процессе, реализация системно - </a:t>
            </a:r>
            <a:r>
              <a:rPr lang="ru-RU" sz="2200" b="1" dirty="0" err="1" smtClean="0">
                <a:solidFill>
                  <a:srgbClr val="002060"/>
                </a:solidFill>
              </a:rPr>
              <a:t>деятельностного</a:t>
            </a:r>
            <a:r>
              <a:rPr lang="ru-RU" sz="2200" b="1" dirty="0" smtClean="0">
                <a:solidFill>
                  <a:srgbClr val="002060"/>
                </a:solidFill>
              </a:rPr>
              <a:t> подхода в образовании, формирование функциональной грамотности как способности максимально быстро адаптироваться во внешней среде и активно в ней функционировать, реализация </a:t>
            </a:r>
            <a:r>
              <a:rPr lang="ru-RU" sz="2200" b="1" dirty="0" err="1" smtClean="0">
                <a:solidFill>
                  <a:srgbClr val="002060"/>
                </a:solidFill>
              </a:rPr>
              <a:t>компетентностного</a:t>
            </a:r>
            <a:r>
              <a:rPr lang="ru-RU" sz="2200" b="1" dirty="0" smtClean="0">
                <a:solidFill>
                  <a:srgbClr val="002060"/>
                </a:solidFill>
              </a:rPr>
              <a:t> подхода  в обучении: формирование коммуникативной, лингвистической,  языковедческой, </a:t>
            </a:r>
            <a:r>
              <a:rPr lang="ru-RU" sz="2200" b="1" dirty="0" err="1" smtClean="0">
                <a:solidFill>
                  <a:srgbClr val="002060"/>
                </a:solidFill>
              </a:rPr>
              <a:t>культуроведческой</a:t>
            </a:r>
            <a:r>
              <a:rPr lang="ru-RU" sz="2200" b="1" dirty="0" smtClean="0">
                <a:solidFill>
                  <a:srgbClr val="002060"/>
                </a:solidFill>
              </a:rPr>
              <a:t> компетенций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5" descr="C:\Users\user\Desktop\rus_bistr_6 klass_Ob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000636"/>
            <a:ext cx="137325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-Paper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Notebook-Paper-PowerPoint-Template</Template>
  <TotalTime>338</TotalTime>
  <Words>965</Words>
  <Application>Microsoft Office PowerPoint</Application>
  <PresentationFormat>Экран (4:3)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Notebook-Paper-PowerPoint-Template</vt:lpstr>
      <vt:lpstr>Методические рекомендации  по проведению урока русского языка в рамках апробации электронного учебника издательства «Русское слово»</vt:lpstr>
      <vt:lpstr>Аннотация</vt:lpstr>
      <vt:lpstr>Цель и задачи работы</vt:lpstr>
      <vt:lpstr>Введение</vt:lpstr>
      <vt:lpstr>Электронный учебник -</vt:lpstr>
      <vt:lpstr>Электронный учебник</vt:lpstr>
      <vt:lpstr>Страницы ЭУ</vt:lpstr>
      <vt:lpstr>Страницы ЭУ</vt:lpstr>
      <vt:lpstr>Электронный учебник под редакцией академика Е.А. Быстровой  учитывает концептуальные положения нового Федерального государственного образовательного стандарта  </vt:lpstr>
      <vt:lpstr>Технологии и методы</vt:lpstr>
      <vt:lpstr>Технология проведения урока</vt:lpstr>
      <vt:lpstr>Урок усвоения нового материала урок смешанного вида</vt:lpstr>
      <vt:lpstr>Урок усвоения нового материала</vt:lpstr>
      <vt:lpstr>Урок усвоения нового материала</vt:lpstr>
      <vt:lpstr>Урок усвоения нового материала</vt:lpstr>
      <vt:lpstr>Выводы</vt:lpstr>
      <vt:lpstr>Выводы</vt:lpstr>
      <vt:lpstr>Выводы</vt:lpstr>
      <vt:lpstr>Информационные источники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user</cp:lastModifiedBy>
  <cp:revision>35</cp:revision>
  <dcterms:created xsi:type="dcterms:W3CDTF">2014-06-09T11:50:21Z</dcterms:created>
  <dcterms:modified xsi:type="dcterms:W3CDTF">2015-04-27T18:05:27Z</dcterms:modified>
</cp:coreProperties>
</file>