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2800-8F39-4279-A786-4B22F241C16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9EA1-7FA0-4C40-9125-D99A62A7A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117180" cy="2046089"/>
          </a:xfrm>
        </p:spPr>
        <p:txBody>
          <a:bodyPr/>
          <a:lstStyle/>
          <a:p>
            <a:r>
              <a:rPr lang="ru-RU" sz="4400" dirty="0" smtClean="0"/>
              <a:t>Как </a:t>
            </a:r>
            <a:r>
              <a:rPr lang="ru-RU" sz="4400" dirty="0" smtClean="0"/>
              <a:t>провожали </a:t>
            </a:r>
            <a:r>
              <a:rPr lang="ru-RU" sz="4400" dirty="0" smtClean="0"/>
              <a:t>зиму в старину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4380876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 Работа </a:t>
            </a:r>
            <a:r>
              <a:rPr lang="ru-RU" dirty="0"/>
              <a:t>ученика 3 е класса</a:t>
            </a:r>
            <a:br>
              <a:rPr lang="ru-RU" dirty="0"/>
            </a:br>
            <a:r>
              <a:rPr lang="ru-RU" dirty="0"/>
              <a:t>средней школы N 6</a:t>
            </a:r>
            <a:br>
              <a:rPr lang="ru-RU" dirty="0"/>
            </a:br>
            <a:r>
              <a:rPr lang="ru-RU" dirty="0"/>
              <a:t>г. Южно-Сахалинска</a:t>
            </a:r>
            <a:br>
              <a:rPr lang="ru-RU" dirty="0"/>
            </a:br>
            <a:r>
              <a:rPr lang="ru-RU" dirty="0"/>
              <a:t>Ляшок </a:t>
            </a:r>
            <a:r>
              <a:rPr lang="ru-RU" dirty="0" smtClean="0"/>
              <a:t>Алексея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65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125113" cy="924475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56798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5113" cy="924475"/>
          </a:xfrm>
        </p:spPr>
        <p:txBody>
          <a:bodyPr/>
          <a:lstStyle/>
          <a:p>
            <a:r>
              <a:rPr lang="ru-RU" dirty="0" smtClean="0"/>
              <a:t>КОГДА ОТМЕЧАЛИ МАСЛЕНИЦУ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1"/>
            <a:ext cx="8892480" cy="24482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Масленицу отмечали в строго определенное время – 21 марта, в день весеннего равноденствия. В одном празднике было заключено сразу несколько событий: наступление весны и нового года. Потому и встречали его ярко и весело. Начинали веселье за семь дней до весеннего равноденствия. И заканчивали через семь дней после. </a:t>
            </a:r>
            <a:endParaRPr lang="ru-RU" b="1" dirty="0" smtClean="0"/>
          </a:p>
          <a:p>
            <a:r>
              <a:rPr lang="ru-RU" b="1" dirty="0" smtClean="0"/>
              <a:t>Первую </a:t>
            </a:r>
            <a:r>
              <a:rPr lang="ru-RU" b="1" dirty="0"/>
              <a:t>неделю провожали зиму, благодарили силы природы, что удалось пережить тяжелое время года, а вторую неделю встречали весну, опять возносили благодарственные молитвы, что весна пришла, не забыла о них в своих странствиях.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896544" cy="32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004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125113" cy="924475"/>
          </a:xfrm>
        </p:spPr>
        <p:txBody>
          <a:bodyPr/>
          <a:lstStyle/>
          <a:p>
            <a:r>
              <a:rPr lang="ru-RU" dirty="0" smtClean="0"/>
              <a:t>СЖИГАНИЕ ЧУЧЕЛА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06" y="908720"/>
            <a:ext cx="8865574" cy="2664296"/>
          </a:xfrm>
        </p:spPr>
        <p:txBody>
          <a:bodyPr>
            <a:normAutofit/>
          </a:bodyPr>
          <a:lstStyle/>
          <a:p>
            <a:r>
              <a:rPr lang="ru-RU" b="1" dirty="0" smtClean="0"/>
              <a:t>Сжигание чучела зимы Марены не </a:t>
            </a:r>
            <a:r>
              <a:rPr lang="ru-RU" b="1" dirty="0"/>
              <a:t>было символом уничтожения. Зиму они провожали с почетом, вознося ей все положенные обрядом почести. В тот же костер, на котором сжигали </a:t>
            </a:r>
            <a:r>
              <a:rPr lang="ru-RU" b="1" dirty="0" smtClean="0"/>
              <a:t>чучело, </a:t>
            </a:r>
            <a:r>
              <a:rPr lang="ru-RU" b="1" dirty="0"/>
              <a:t>любой желающий мог бросить ненужные или отслужившие вещи, чтобы с приходом нового года обрести обновление. А брошенная в огонь вещь считалась символическим жертвоприношением.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48000"/>
            <a:ext cx="64087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626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5113" cy="924475"/>
          </a:xfrm>
        </p:spPr>
        <p:txBody>
          <a:bodyPr/>
          <a:lstStyle/>
          <a:p>
            <a:r>
              <a:rPr lang="ru-RU" dirty="0" smtClean="0"/>
              <a:t>БЛИНЫ – СИМВОЛ 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32842"/>
            <a:ext cx="7883035" cy="219770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Блины раньше были совсем другими, не похожими на те, к которым мы привыкли. </a:t>
            </a:r>
            <a:r>
              <a:rPr lang="ru-RU" b="1" dirty="0" smtClean="0"/>
              <a:t>Люди </a:t>
            </a:r>
            <a:r>
              <a:rPr lang="ru-RU" b="1" dirty="0"/>
              <a:t>набирали в ладони муку и макали сжатые ладони в воду, получившийся пресный комок теста выпекался в печи. Испеченные круглые солнышки были почти мистическими атрибутами встречи весны. Откусить от этой лепешки означало впустить в себя весну, тепло солнца и радость обновления</a:t>
            </a:r>
            <a:r>
              <a:rPr lang="ru-RU" b="1" dirty="0" smtClean="0"/>
              <a:t>. Со временем блины стали делать плоскими и сладкими.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98208"/>
            <a:ext cx="4341862" cy="32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8208"/>
            <a:ext cx="4401158" cy="32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26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125113" cy="924475"/>
          </a:xfrm>
        </p:spPr>
        <p:txBody>
          <a:bodyPr/>
          <a:lstStyle/>
          <a:p>
            <a:r>
              <a:rPr lang="ru-RU" dirty="0" smtClean="0"/>
              <a:t>НАЗВАНИЕ 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" y="980728"/>
            <a:ext cx="8352928" cy="2736303"/>
          </a:xfrm>
        </p:spPr>
        <p:txBody>
          <a:bodyPr/>
          <a:lstStyle/>
          <a:p>
            <a:r>
              <a:rPr lang="ru-RU" b="1" dirty="0"/>
              <a:t>Но почему на масленицу пекут именно блины, и при этом праздник называется не </a:t>
            </a:r>
            <a:r>
              <a:rPr lang="ru-RU" b="1" dirty="0" err="1"/>
              <a:t>Блинницей</a:t>
            </a:r>
            <a:r>
              <a:rPr lang="ru-RU" b="1" dirty="0"/>
              <a:t>, а Масленицей? Все это легко объяснить, если вспомнить, что нашим предкам о таком привычном для нас изобретении, как холодильник, можно было только мечтать. Масло приходилось хранить в погребах. Чтобы оно не прогоркло и не пропало, в конце зимы еду начинали обильно сдабривать маслом. Отсюда и название: жирная Масленица, широкая Масленица.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08711"/>
            <a:ext cx="4732538" cy="3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538" y="3708710"/>
            <a:ext cx="4411462" cy="3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816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4275"/>
            <a:ext cx="6408712" cy="2088232"/>
          </a:xfrm>
        </p:spPr>
        <p:txBody>
          <a:bodyPr/>
          <a:lstStyle/>
          <a:p>
            <a:r>
              <a:rPr lang="ru-RU" b="1" dirty="0"/>
              <a:t>Гуляния начинались с раннего утра и заканчивались поздней ночью, чтобы на следующий день повториться. И так на протяжении целой недели. Говорили: «Как Масленицу встретишь, так и год пройдет</a:t>
            </a:r>
            <a:r>
              <a:rPr lang="ru-RU" b="1" dirty="0" smtClean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1835"/>
            <a:ext cx="6696744" cy="450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263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344816" cy="2645822"/>
          </a:xfrm>
        </p:spPr>
        <p:txBody>
          <a:bodyPr/>
          <a:lstStyle/>
          <a:p>
            <a:r>
              <a:rPr lang="ru-RU" b="1" dirty="0"/>
              <a:t>Горки для катания на санях на праздник Масленицы возводили славные. В больших городах высота горок достигала 15 метров. Традицией было молодым неженатым парням ходить на горку с красивыми, вырезанными своими руками саночками – мастерством похвастаться да, может, невесту себе найти.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6741"/>
            <a:ext cx="5832648" cy="41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287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4" y="0"/>
            <a:ext cx="7868743" cy="309634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На главной площади, в центре, вкапывали высокий столб, на верхушку которого вешали какую-нибудь ценную вещь в качестве приза. Вещи для столба готовили задолго до праздника, чаще всего это были </a:t>
            </a:r>
            <a:r>
              <a:rPr lang="ru-RU" b="1" dirty="0" smtClean="0"/>
              <a:t>сапоги из </a:t>
            </a:r>
            <a:r>
              <a:rPr lang="ru-RU" b="1" dirty="0"/>
              <a:t>мягкой кожи, красивые, узорно расшитые яркими цветными нитками. Столб полировали до </a:t>
            </a:r>
            <a:r>
              <a:rPr lang="ru-RU" b="1" dirty="0" smtClean="0"/>
              <a:t>гладкости. Надо </a:t>
            </a:r>
            <a:r>
              <a:rPr lang="ru-RU" b="1" dirty="0"/>
              <a:t>было залезть на него и достать приз. Вокруг столба собиралось много народа, шутками и прибаутками подбадривали смельчаков. Если парень смог достать для девушки сапожки, то, конечно, он и есть самый ловкий да удалый.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6300192" cy="37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584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719"/>
            <a:ext cx="7920880" cy="2769209"/>
          </a:xfrm>
        </p:spPr>
        <p:txBody>
          <a:bodyPr/>
          <a:lstStyle/>
          <a:p>
            <a:r>
              <a:rPr lang="ru-RU" b="1" dirty="0"/>
              <a:t>С приходом </a:t>
            </a:r>
            <a:r>
              <a:rPr lang="ru-RU" b="1" dirty="0" smtClean="0"/>
              <a:t>Христианства Масленица </a:t>
            </a:r>
            <a:r>
              <a:rPr lang="ru-RU" b="1" dirty="0"/>
              <a:t>не была забыта и даже сколько-нибудь изменена. Это говорит о том, что Масленица любима в народе. </a:t>
            </a:r>
            <a:r>
              <a:rPr lang="ru-RU" b="1" dirty="0" smtClean="0"/>
              <a:t>Ей </a:t>
            </a:r>
            <a:r>
              <a:rPr lang="ru-RU" b="1" dirty="0"/>
              <a:t>был придан новый смысл и изменена дата празднования. Масленичная неделя начиналась за семь дней до начала Великого поста. Так как даты Великого поста рассчитываются в зависимости от дня наступления Пасхи, то и дата начала Масленицы тоже менялась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6264696" cy="41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693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65</TotalTime>
  <Words>565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Как провожали зиму в старину</vt:lpstr>
      <vt:lpstr>КОГДА ОТМЕЧАЛИ МАСЛЕНИЦУ</vt:lpstr>
      <vt:lpstr>СЖИГАНИЕ ЧУЧЕЛА</vt:lpstr>
      <vt:lpstr>БЛИНЫ – СИМВОЛ ПРАЗДНИКА</vt:lpstr>
      <vt:lpstr>НАЗВАНИЕ ПРАЗДНИКА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проводили зиму в старину</dc:title>
  <dc:creator>Олеся</dc:creator>
  <cp:lastModifiedBy>Дом</cp:lastModifiedBy>
  <cp:revision>6</cp:revision>
  <dcterms:created xsi:type="dcterms:W3CDTF">2017-02-26T09:46:51Z</dcterms:created>
  <dcterms:modified xsi:type="dcterms:W3CDTF">2017-03-01T05:27:11Z</dcterms:modified>
</cp:coreProperties>
</file>