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83A625-DC2F-4820-BBDD-3D8C259E2500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DEA2A2A-195F-4A57-AC7E-39725F2C5E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729" y="980728"/>
            <a:ext cx="7707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Десять заповедей 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учителей</a:t>
            </a:r>
            <a:endParaRPr lang="ru-RU" sz="5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20" y="3501008"/>
            <a:ext cx="2364066" cy="2953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4005064"/>
            <a:ext cx="4405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Шаврина Ирина Владимировна,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заместитель директора по ВР/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классов,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Южно-Сахалинск</a:t>
            </a:r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2013г.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8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" y="16901"/>
            <a:ext cx="9109002" cy="68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8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3" y="0"/>
            <a:ext cx="889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0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397"/>
            <a:ext cx="9144000" cy="72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8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9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3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6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20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</TotalTime>
  <Words>27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1</cp:lastModifiedBy>
  <cp:revision>4</cp:revision>
  <dcterms:created xsi:type="dcterms:W3CDTF">2012-07-19T17:45:54Z</dcterms:created>
  <dcterms:modified xsi:type="dcterms:W3CDTF">2016-12-08T11:04:40Z</dcterms:modified>
</cp:coreProperties>
</file>