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6" r:id="rId4"/>
    <p:sldId id="259" r:id="rId5"/>
    <p:sldId id="258" r:id="rId6"/>
    <p:sldId id="260" r:id="rId7"/>
    <p:sldId id="261" r:id="rId8"/>
    <p:sldId id="262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4919-11AD-44AC-93E2-D6190C2237B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9ED4-1FAB-470B-A60B-54FB0681B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4919-11AD-44AC-93E2-D6190C2237B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9ED4-1FAB-470B-A60B-54FB0681B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4919-11AD-44AC-93E2-D6190C2237B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9ED4-1FAB-470B-A60B-54FB0681B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4919-11AD-44AC-93E2-D6190C2237B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9ED4-1FAB-470B-A60B-54FB0681B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4919-11AD-44AC-93E2-D6190C2237B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9ED4-1FAB-470B-A60B-54FB0681B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4919-11AD-44AC-93E2-D6190C2237B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9ED4-1FAB-470B-A60B-54FB0681B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4919-11AD-44AC-93E2-D6190C2237B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9ED4-1FAB-470B-A60B-54FB0681B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4919-11AD-44AC-93E2-D6190C2237B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9ED4-1FAB-470B-A60B-54FB0681B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4919-11AD-44AC-93E2-D6190C2237B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9ED4-1FAB-470B-A60B-54FB0681B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4919-11AD-44AC-93E2-D6190C2237B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9ED4-1FAB-470B-A60B-54FB0681B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4919-11AD-44AC-93E2-D6190C2237B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9ED4-1FAB-470B-A60B-54FB0681B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C4919-11AD-44AC-93E2-D6190C2237B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89ED4-1FAB-470B-A60B-54FB0681B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wnloads\&#1044;&#1077;&#1085;&#1100;%20&#1053;&#1072;&#1088;&#1086;&#1076;&#1085;&#1086;&#1075;&#1086;%20&#1077;&#1076;&#1080;&#1085;&#1089;&#1090;&#1074;&#1072;\1.%204%20&#1085;&#1086;&#1103;&#1073;&#1088;&#1103;%20&#1074;%20&#1056;&#1086;&#1089;&#1089;&#1080;&#1080;%20-%20&#1044;&#1077;&#1085;&#1100;%20&#1085;&#1072;&#1088;&#1086;&#1076;&#1085;&#1086;&#1075;&#1086;%20&#1077;&#1076;&#1080;&#1085;&#1089;&#1090;&#1074;&#1072;.mp4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wnloads\&#1044;&#1077;&#1085;&#1100;%20&#1053;&#1072;&#1088;&#1086;&#1076;&#1085;&#1086;&#1075;&#1086;%20&#1077;&#1076;&#1080;&#1085;&#1089;&#1090;&#1074;&#1072;\1.%204%20&#1085;&#1086;&#1103;&#1073;&#1088;&#1103;%20&#1074;%20&#1056;&#1086;&#1089;&#1089;&#1080;&#1080;%20-%20&#1044;&#1077;&#1085;&#1100;%20&#1085;&#1072;&#1088;&#1086;&#1076;&#1085;&#1086;&#1075;&#1086;%20&#1077;&#1076;&#1080;&#1085;&#1089;&#1090;&#1074;&#1072;.mp4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wnloads\&#1044;&#1077;&#1085;&#1100;%20&#1053;&#1072;&#1088;&#1086;&#1076;&#1085;&#1086;&#1075;&#1086;%20&#1077;&#1076;&#1080;&#1085;&#1089;&#1090;&#1074;&#1072;\2.%20&#1055;&#1072;&#1090;&#1088;.%20&#1043;&#1077;&#1088;&#1084;&#1086;&#1075;&#1077;&#1085;%20(1606-12).mp4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wnloads\&#1044;&#1077;&#1085;&#1100;%20&#1053;&#1072;&#1088;&#1086;&#1076;&#1085;&#1086;&#1075;&#1086;%20&#1077;&#1076;&#1080;&#1085;&#1089;&#1090;&#1074;&#1072;\3.%20&#171;&#1048;&#1084;&#1103;%20&#1055;&#1086;&#1073;&#1077;&#1076;&#1099;&#187;_%20&#1055;&#1086;&#1078;&#1072;&#1088;&#1089;&#1082;&#1080;&#1081;%20&#1044;&#1084;&#1080;&#1090;&#1088;&#1080;&#1081;%20&#1052;&#1080;&#1093;&#1072;&#1081;&#1083;&#1086;&#1074;&#1080;&#1095;.mp4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wnloads\&#1044;&#1077;&#1085;&#1100;%20&#1053;&#1072;&#1088;&#1086;&#1076;&#1085;&#1086;&#1075;&#1086;%20&#1077;&#1076;&#1080;&#1085;&#1089;&#1090;&#1074;&#1072;\4.%20&#1055;&#1086;&#1090;&#1086;&#1084;&#1091;&#1095;&#1082;&#1072;%2021.%20&#1057;&#1091;&#1089;&#1072;&#1085;&#1080;&#1085;.mp4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2.infourok.ru/uploads/ex/09ff/0005e9e6-0e9907f7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3000364" y="285728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Чтобы уничтожить народ, нужно отделить его от корней.</a:t>
            </a:r>
          </a:p>
          <a:p>
            <a:pPr algn="r"/>
            <a:r>
              <a:rPr lang="ru-RU" sz="1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А.И.Солженицин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ortfoliobib.ucoz.ru/shablon/fon_s_per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785794"/>
            <a:ext cx="771530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Главное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вместе! Главное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дружно!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Главное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сердцем горящим в груди!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равнодушных в жизни не нужно!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Злобу из сердца гони!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ortfoliobib.ucoz.ru/shablon/fon_s_per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43042" y="571480"/>
            <a:ext cx="628654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Видео журнал «Единство – это сила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смутное,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баламутное</a:t>
            </a:r>
          </a:p>
          <a:p>
            <a:pPr marL="514350" indent="-51435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Легенды Смутного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времени:</a:t>
            </a:r>
          </a:p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а) Колокол патриарха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Гермогена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б) Спасители Отечества</a:t>
            </a:r>
          </a:p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(Минин и Пожарский)</a:t>
            </a:r>
          </a:p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в) Заступница земли Русской </a:t>
            </a:r>
          </a:p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(Икона Казанской Божьей Матери)</a:t>
            </a:r>
          </a:p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г) Всем известный герой</a:t>
            </a:r>
          </a:p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(Иван Сусанин)</a:t>
            </a:r>
          </a:p>
          <a:p>
            <a:pPr marL="514350" indent="-514350">
              <a:buAutoNum type="arabicPeriod" startAt="3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Быль Л.Н.Толстого «Отец и сыновья» </a:t>
            </a:r>
          </a:p>
          <a:p>
            <a:pPr marL="514350" indent="-514350">
              <a:buAutoNum type="arabicPeriod" startAt="3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. 4 ноября в России - День народного единств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7412" y="2357430"/>
            <a:ext cx="7493054" cy="4214842"/>
          </a:xfrm>
          <a:prstGeom prst="rect">
            <a:avLst/>
          </a:prstGeom>
        </p:spPr>
      </p:pic>
      <p:pic>
        <p:nvPicPr>
          <p:cNvPr id="6" name="1. 4 ноября в России - День народного единств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5918" y="2786058"/>
            <a:ext cx="6096000" cy="3429000"/>
          </a:xfrm>
          <a:prstGeom prst="rect">
            <a:avLst/>
          </a:prstGeom>
        </p:spPr>
      </p:pic>
      <p:pic>
        <p:nvPicPr>
          <p:cNvPr id="2050" name="Picture 2" descr="http://portfoliobib.ucoz.ru/shablon/fon_s_per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428604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Время смутное, баламутное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900igr.net/datas/istorija/Samozvanets-Lzhedmitrij-1/0002-002-Prichiny-Smuty.jpg"/>
          <p:cNvPicPr>
            <a:picLocks noChangeAspect="1" noChangeArrowheads="1"/>
          </p:cNvPicPr>
          <p:nvPr/>
        </p:nvPicPr>
        <p:blipFill>
          <a:blip r:embed="rId5"/>
          <a:srcRect l="28125" t="19792" r="4687" b="56250"/>
          <a:stretch>
            <a:fillRect/>
          </a:stretch>
        </p:blipFill>
        <p:spPr bwMode="auto">
          <a:xfrm>
            <a:off x="2071670" y="1000108"/>
            <a:ext cx="6143668" cy="1643074"/>
          </a:xfrm>
          <a:prstGeom prst="rect">
            <a:avLst/>
          </a:prstGeom>
          <a:noFill/>
        </p:spPr>
      </p:pic>
      <p:pic>
        <p:nvPicPr>
          <p:cNvPr id="2054" name="Picture 6" descr="https://allyslide.com/thumbs/f3b7a693ccc9cdf079e6860a4bf566fd/img0.jpg"/>
          <p:cNvPicPr>
            <a:picLocks noChangeAspect="1" noChangeArrowheads="1"/>
          </p:cNvPicPr>
          <p:nvPr/>
        </p:nvPicPr>
        <p:blipFill>
          <a:blip r:embed="rId6"/>
          <a:srcRect l="6563" t="7500" r="7187" b="4999"/>
          <a:stretch>
            <a:fillRect/>
          </a:stretch>
        </p:blipFill>
        <p:spPr bwMode="auto">
          <a:xfrm>
            <a:off x="2500298" y="2714620"/>
            <a:ext cx="4786346" cy="3641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ortfoliobib.ucoz.ru/shablon/fon_s_per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1. 4 ноября в России - День народного единств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ortfoliobib.ucoz.ru/shablon/fon_s_per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1285860"/>
            <a:ext cx="70009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Колокол патриарха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Гермогена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2. Патр. Гермоген (1606-12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28728" y="1928802"/>
            <a:ext cx="5857916" cy="4393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480" y="357166"/>
            <a:ext cx="6093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Легенды Смутного времени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ortfoliobib.ucoz.ru/shablon/fon_s_per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1000108"/>
            <a:ext cx="3207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Спасители Отечества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. «Имя Победы»_ Пожарский Дмитрий Михайлович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0982" y="1714488"/>
            <a:ext cx="8763018" cy="492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ortfoliobib.ucoz.ru/shablon/fon_s_per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1000108"/>
            <a:ext cx="388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Заступница земли Русской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bigslide.ru/images/38/37260/960/im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857364"/>
            <a:ext cx="6096041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rtfoliobib.ucoz.ru/shablon/fon_s_per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868" y="857232"/>
            <a:ext cx="329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Всем известный герой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4. Потомучка 21. Сусанин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rtfoliobib.ucoz.ru/shablon/fon_s_per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285728"/>
            <a:ext cx="3547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Литературная страница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mypresentation.ru/documents_2/c0995884f1d9e7165c298a912245dd2a/img3.jpg"/>
          <p:cNvPicPr>
            <a:picLocks noChangeAspect="1" noChangeArrowheads="1"/>
          </p:cNvPicPr>
          <p:nvPr/>
        </p:nvPicPr>
        <p:blipFill>
          <a:blip r:embed="rId3"/>
          <a:srcRect l="3750" t="3750" r="9062" b="36250"/>
          <a:stretch>
            <a:fillRect/>
          </a:stretch>
        </p:blipFill>
        <p:spPr bwMode="auto">
          <a:xfrm>
            <a:off x="2214546" y="3071810"/>
            <a:ext cx="6643734" cy="3429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857232"/>
            <a:ext cx="74295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Отец и сыновья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Отец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приказал сыновьям, чтобы жили в согласии; они не слушались. Вот он велел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принести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веник и говорит: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Сломайте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ни бились, не могли сломать. Тогда отец развязал веник и велел ломать по одному пруту.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легко переломали прутья поодиночке.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Отец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говорит: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Так-то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вы: если в согласии жить будете, никто вас не одолеет; а если будете ссориться да все врозь — вас всякий легко погубит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(Л.Н. Толстой)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214</Words>
  <Application>Microsoft Office PowerPoint</Application>
  <PresentationFormat>Экран (4:3)</PresentationFormat>
  <Paragraphs>42</Paragraphs>
  <Slides>10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15</cp:revision>
  <dcterms:created xsi:type="dcterms:W3CDTF">2017-11-02T14:07:03Z</dcterms:created>
  <dcterms:modified xsi:type="dcterms:W3CDTF">2017-11-02T18:37:14Z</dcterms:modified>
</cp:coreProperties>
</file>