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75" r:id="rId15"/>
    <p:sldId id="268" r:id="rId16"/>
    <p:sldId id="276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E3F98A-0B68-4610-960A-5CEDAC8D4B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39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E53F-410E-4927-A30A-4DE81ABFB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7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F830-86A6-4093-BF27-90B114E551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4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36BE-95C7-4BC5-A683-6C164AF146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32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8125-0E45-433C-ACD3-5D8AF6A7EF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902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89F79-807D-424B-8959-73FCEB761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12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88FB-E2E3-47C4-B3CE-73772D3466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7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2595E-9411-4E87-8E48-43933C9C9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29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DE57D-C46C-4CCA-BEFC-8B88DFBA5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9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BBD1D-A6F2-403A-AE5C-FEA4FA207C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42E6-AD96-4416-925D-1960D0803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96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8DDC833-518D-491F-98C4-95A1628A28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www.epwr.ru/quotauthor/337/24.jpg" TargetMode="External"/><Relationship Id="rId2" Type="http://schemas.openxmlformats.org/officeDocument/2006/relationships/hyperlink" Target="2F/people.passion.ru/sites/passion.ru/files/content/images/s_article/29825/bodyimages/0314st_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mg.megatorrents.kz/full/2012/4/5/4f7dc257da9e7.jpe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2F/www.gov.karelia.ru/Karelia/852/picto/18-1.jpg" TargetMode="External"/><Relationship Id="rId2" Type="http://schemas.openxmlformats.org/officeDocument/2006/relationships/hyperlink" Target="2F/900igr.net/datas/literatura/Biografija-Prishvina/0013-013-Knigi-Prishvina-dlja-detej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2F/900igr.net/datas/literatura/Biografija-Prishvina/0015-015-Mitrasha-i-Nastja.jpg" TargetMode="External"/><Relationship Id="rId4" Type="http://schemas.openxmlformats.org/officeDocument/2006/relationships/hyperlink" Target="2F/my-shop.ru/_files/product/2/21/20835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00213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smtClean="0"/>
              <a:t>М.М. Пришвин. </a:t>
            </a:r>
            <a:br>
              <a:rPr lang="ru-RU" altLang="ru-RU" sz="4000" smtClean="0"/>
            </a:br>
            <a:r>
              <a:rPr lang="ru-RU" altLang="ru-RU" sz="4000" smtClean="0"/>
              <a:t>«Кладовая солнца»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24300" y="5013325"/>
            <a:ext cx="4572000" cy="148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Урок литературы </a:t>
            </a: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6 классе</a:t>
            </a: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читель 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русского языка и литературы </a:t>
            </a:r>
          </a:p>
          <a:p>
            <a:pPr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МБОУ «</a:t>
            </a:r>
            <a:r>
              <a:rPr lang="ru-RU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Саскалинская</a:t>
            </a: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СОШ»</a:t>
            </a:r>
          </a:p>
          <a:p>
            <a:pPr>
              <a:defRPr/>
            </a:pPr>
            <a:r>
              <a:rPr lang="ru-RU" alt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Налётова</a:t>
            </a: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Н. М.</a:t>
            </a:r>
            <a:endParaRPr lang="ru-RU" alt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ru-RU" alt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260350"/>
            <a:ext cx="41148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smtClean="0"/>
              <a:t>В сказке рассказывается о судьбе двух детей , Насти и Митраши, которые осиротели после смерти родителей. Хотя в основу произведения положены приключения детей, случившихся с ними в течение одного дня в лесу, а не военные события, все же именно воспоминания писателя о суровой и мужественной жизни советских людей во время войны, о близком писателю Переславском крае послужили материалом для книги.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4776788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260350"/>
            <a:ext cx="4402137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smtClean="0"/>
              <a:t>Сказка-быль написана от первого лица. Образ рассказчика представляет значительный интерес, так как придает определенную жизнеутверждающую тональность всему произведению. С большой теплотой и лаской, с оттенком мягкого юмора характеризует рассказчик внешность детей, их дружную жизнь, нелегкий труд.</a:t>
            </a:r>
          </a:p>
        </p:txBody>
      </p:sp>
      <p:pic>
        <p:nvPicPr>
          <p:cNvPr id="13315" name="Picture 7" descr="100553766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4171950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2098675" cy="11207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Настя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1863" y="476250"/>
            <a:ext cx="2674937" cy="72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Митраша</a:t>
            </a:r>
          </a:p>
        </p:txBody>
      </p:sp>
      <p:pic>
        <p:nvPicPr>
          <p:cNvPr id="17417" name="Picture 9" descr="0012-008-Mitras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341438"/>
            <a:ext cx="40290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0011-007-Nastj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445770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mtClean="0"/>
              <a:t>Блудово болото</a:t>
            </a:r>
          </a:p>
        </p:txBody>
      </p:sp>
      <p:pic>
        <p:nvPicPr>
          <p:cNvPr id="18437" name="Picture 5" descr="0017-025-Bludovo-bol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480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mtClean="0"/>
              <a:t>Ель и сосна</a:t>
            </a:r>
          </a:p>
        </p:txBody>
      </p:sp>
      <p:pic>
        <p:nvPicPr>
          <p:cNvPr id="28677" name="Picture 5" descr="0006-005-Voprosy-po-rasskazu-Kakoe-sobytie-javljaetsja-zavjazkoj-povestvov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2060575"/>
            <a:ext cx="40322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Антипыч и его собака Травка</a:t>
            </a:r>
          </a:p>
        </p:txBody>
      </p:sp>
      <p:pic>
        <p:nvPicPr>
          <p:cNvPr id="20489" name="Picture 9" descr="0021-038-Biografija-Prishv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1341438"/>
            <a:ext cx="45434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mtClean="0"/>
              <a:t>ДОМАШНЕЕ ЗАДАНИЕ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altLang="ru-RU" smtClean="0"/>
              <a:t>Прочитать «Кладовую солнца» до конца и составит план к содержанию прочитанного.</a:t>
            </a:r>
          </a:p>
          <a:p>
            <a:pPr marL="609600" indent="-609600" eaLnBrk="1" hangingPunct="1">
              <a:defRPr/>
            </a:pPr>
            <a:r>
              <a:rPr lang="ru-RU" altLang="ru-RU" smtClean="0"/>
              <a:t>Подготовить устную характеристику Насти и Митраши.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468313" y="1412875"/>
            <a:ext cx="80645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800" smtClean="0"/>
              <a:t>Использованные Интернет - ресурсы: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908050"/>
            <a:ext cx="83026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 marL="990600" indent="-53340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marL="1752600" indent="-3810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ru-RU" altLang="ru-RU" sz="1400" smtClean="0"/>
              <a:t>http://images.yandex.ru/yandsearch?text=%D0%BC%D0%B8%D1%85%D0%B0%D0%B8%D0%BB%20%D0%BF%D1%80%D0%B8%D1%88%D0%B2%D0%B8%D0%BD%20%D1%84%D0%BE%D1%82%D0%BE&amp;fp=0&amp;pos=3&amp;uinfo=ww-1351-wh-643-fw-1126-fh-448-pd-1&amp;rpt=simage&amp;img_url=http%3A%2F%2Fwww.epwr.ru%2Fquotauthor%2F337%2F14.jpg</a:t>
            </a:r>
          </a:p>
          <a:p>
            <a:pPr>
              <a:buFontTx/>
              <a:buAutoNum type="arabicPeriod"/>
              <a:defRPr/>
            </a:pPr>
            <a:r>
              <a:rPr lang="ru-RU" altLang="ru-RU" sz="1400" smtClean="0"/>
              <a:t>http://images.yandex.ru/yandsearch?source=wiz&amp;fp=1&amp;uinfo=ww-1351-wh-643-fw-1126-fh-448-pd-1&amp;p=1&amp;text=%D0%BC%D0%B8%D1%85%D0%B0%D0%B8%D0%BB%20%D0%BF%D1%80%D0%B8%D1%88%D0%B2%D0%B8%D0%BD%20%D0%B1%D0%B8%D0%BE%D0%B3%D1%80%D0%B0%D1%84%D0%B8%D1%8F&amp;noreask=1&amp;pos=35&amp;rpt=simage&amp;lr=53&amp;img_url=http%3A%</a:t>
            </a:r>
            <a:r>
              <a:rPr lang="ru-RU" altLang="ru-RU" sz="1400" smtClean="0">
                <a:hlinkClick r:id="rId2" action="ppaction://hlinkfile"/>
              </a:rPr>
              <a:t>2F%2Fpeople.passion.ru%2Fsites%2Fpassion.ru%2Ffiles%2Fcontent%2Fimages%2Fs_article%2F29825%2Fbodyimages%2F0314st_1.jpg</a:t>
            </a:r>
            <a:endParaRPr lang="ru-RU" altLang="ru-RU" sz="1400" smtClean="0"/>
          </a:p>
          <a:p>
            <a:pPr>
              <a:buFontTx/>
              <a:buAutoNum type="arabicPeriod"/>
              <a:defRPr/>
            </a:pPr>
            <a:r>
              <a:rPr lang="ru-RU" altLang="ru-RU" sz="1400" smtClean="0"/>
              <a:t>http://images.yandex.ru/yandsearch?source=wiz&amp;fp=0&amp;text=%D0%BC%D0%B8%D1%85%D0%B0%D0%B8%D0%BB%20%D0%BF%D1%80%D0%B8%D1%88%D0%B2%D0%B8%D0%BD%20%D0%B1%D0%B8%D0%BE%D0%B3%D1%80%D0%B0%D1%84%D0%B8%D1%8F&amp;noreask=1&amp;pos=21&amp;lr=53&amp;rpt=simage&amp;uinfo=ww-1351-wh-643-fw-1126-fh-448-pd-1&amp;img_url=http%3A%2F%2</a:t>
            </a:r>
            <a:r>
              <a:rPr lang="ru-RU" altLang="ru-RU" sz="1400" smtClean="0">
                <a:hlinkClick r:id="rId3" action="ppaction://hlinkfile"/>
              </a:rPr>
              <a:t>Fwww.epwr.ru%2Fquotauthor%2F337%2F24.jpg</a:t>
            </a:r>
            <a:endParaRPr lang="ru-RU" altLang="ru-RU" sz="1400" smtClean="0"/>
          </a:p>
          <a:p>
            <a:pPr>
              <a:buFontTx/>
              <a:buAutoNum type="arabicPeriod"/>
              <a:defRPr/>
            </a:pPr>
            <a:r>
              <a:rPr lang="ru-RU" altLang="ru-RU" sz="1400" smtClean="0"/>
              <a:t>http://images.yandex.ru/yandsearch?source=wiz&amp;fp=0&amp;text=%D0%BC%D0%B8%D1%85%D0%B0%D0%B8%D0%BB%20%D0%BF%D1%80%D0%B8%D1%88%D0%B2%D0%B8%D0%BD%20%D0%B1%D0%B8%D0%BE%D0%B3%D1%80%D0%B0%D1%84%D0%B8%D1%8F&amp;noreask=1&amp;pos=22&amp;lr=53&amp;rpt=simage&amp;uinfo=ww-1351-wh-643-fw-1126-fh-448-pd-1&amp;img_url=http%3A%2F%2</a:t>
            </a:r>
            <a:r>
              <a:rPr lang="ru-RU" altLang="ru-RU" sz="1400" smtClean="0">
                <a:hlinkClick r:id="rId4" action="ppaction://hlinkfile"/>
              </a:rPr>
              <a:t>Fimg.megatorrents.kz%2Ffull%2F2012%2F4%2F5%2F4f7dc257da9e7.jpeg</a:t>
            </a:r>
            <a:endParaRPr lang="ru-RU" altLang="ru-RU" sz="1400" smtClean="0"/>
          </a:p>
          <a:p>
            <a:pPr>
              <a:buFontTx/>
              <a:buNone/>
              <a:defRPr/>
            </a:pPr>
            <a:endParaRPr lang="ru-RU" altLang="ru-RU" sz="1400" smtClean="0"/>
          </a:p>
          <a:p>
            <a:pPr>
              <a:buFontTx/>
              <a:buAutoNum type="arabicPeriod"/>
              <a:defRPr/>
            </a:pPr>
            <a:endParaRPr lang="ru-RU" altLang="ru-RU" sz="1400" smtClean="0"/>
          </a:p>
          <a:p>
            <a:pPr>
              <a:buFontTx/>
              <a:buAutoNum type="arabicPeriod"/>
              <a:defRPr/>
            </a:pPr>
            <a:endParaRPr lang="ru-RU" altLang="ru-RU" sz="1600" smtClean="0"/>
          </a:p>
          <a:p>
            <a:pPr>
              <a:buFontTx/>
              <a:buAutoNum type="arabicPeriod"/>
              <a:defRPr/>
            </a:pPr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5246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5.    http://images.yandex.ru/yandsearch?source=wiz&amp;fp=2&amp;uinfo=ww-1351-wh-643-fw-1126-fh-448-pd-1&amp;p=2&amp;text=%D0%BC%D0%B8%D1%85%D0%B0%D0%B8%D0%BB%20%D0%BF%D1%80%D0%B8%D1%88%D0%B2%D0%B8%D0%BD%20%D0%B1%D0%B8%D0%BE%D0%B3%D1%80%D0%B0%D1%84%D0%B8%D1%8F&amp;noreask=1&amp;pos=79&amp;rpt=simage&amp;lr=53&amp;img_url=http%3A%</a:t>
            </a:r>
            <a:r>
              <a:rPr lang="ru-RU" altLang="ru-RU" sz="1400" smtClean="0">
                <a:hlinkClick r:id="rId2" action="ppaction://hlinkfile"/>
              </a:rPr>
              <a:t>2F%2F900igr.net%2Fdatas%2Fliteratura%2FBiografija-Prishvina%2F0013-013-Knigi-Prishvina-dlja-detej.jpg</a:t>
            </a:r>
            <a:endParaRPr lang="ru-RU" altLang="ru-RU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6. http://images.yandex.ru/yandsearch?source=wiz&amp;fp=1&amp;uinfo=ww-1351-wh-643-fw-1126-fh-448-pd-1&amp;p=1&amp;text=%D0%BC%D0%B8%D1%85%D0%B0%D0%B8%D0%BB%20%D0%BF%D1%80%D0%B8%D1%88%D0%B2%D0%B8%D0%BD%20%D0%B1%D0%B8%D0%BE%D0%B3%D1%80%D0%B0%D1%84%D0%B8%D1%8F&amp;noreask=1&amp;pos=57&amp;rpt=simage&amp;lr=53&amp;img_url=http%3A%</a:t>
            </a:r>
            <a:r>
              <a:rPr lang="ru-RU" altLang="ru-RU" sz="1400" smtClean="0">
                <a:hlinkClick r:id="rId3" action="ppaction://hlinkfile"/>
              </a:rPr>
              <a:t>2F%2Fwww.gov.karelia.ru%2FKarelia%2F852%2Fpicto%2F18-1.jpg</a:t>
            </a:r>
            <a:endParaRPr lang="ru-RU" altLang="ru-RU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7. http://images.yandex.ru/yandsearch?source=wiz&amp;fp=6&amp;uinfo=ww-1351-wh-643-fw-1126-fh-448-pd-1&amp;p=6&amp;text=%D0%BC%D0%B8%D1%85%D0%B0%D0%B8%D0%BB%20%D0%BF%D1%80%D0%B8%D1%88%D0%B2%D0%B8%D0%BD%20%D0%B1%D0%B8%D0%BE%D0%B3%D1%80%D0%B0%D1%84%D0%B8%D1%8F&amp;noreask=1&amp;pos=189&amp;rpt=simage&amp;lr=53&amp;img_url=http%3A%</a:t>
            </a:r>
            <a:r>
              <a:rPr lang="ru-RU" altLang="ru-RU" sz="1400" smtClean="0">
                <a:hlinkClick r:id="rId4" action="ppaction://hlinkfile"/>
              </a:rPr>
              <a:t>2F%2Fmy-shop.ru%2F_files%2Fproduct%2F2%2F21%2F208359.jpg</a:t>
            </a:r>
            <a:endParaRPr lang="ru-RU" altLang="ru-RU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8. http://images.yandex.ru/yandsearch?source=wiz&amp;fp=4&amp;uinfo=ww-1351-wh-643-fw-1126-fh-448-pd-1&amp;p=4&amp;text=%D0%BC%D0%B8%D1%85%D0%B0%D0%B8%D0%BB%20%D0%BF%D1%80%D0%B8%D1%88%D0%B2%D0%B8%D0%BD%20%D0%B1%D0%B8%D0%BE%D0%B3%D1%80%D0%B0%D1%84%D0%B8%D1%8F&amp;noreask=1&amp;pos=141&amp;rpt=simage&amp;lr=53&amp;img_url=http%3A%</a:t>
            </a:r>
            <a:r>
              <a:rPr lang="ru-RU" altLang="ru-RU" sz="1400" smtClean="0">
                <a:hlinkClick r:id="rId5" action="ppaction://hlinkfile"/>
              </a:rPr>
              <a:t>2F%2F900igr.net%2Fdatas%2Fliteratura%2FBiografija-Prishvina%2F0015-015-Mitrasha-i-Nastja.jpg</a:t>
            </a:r>
            <a:endParaRPr lang="ru-RU" altLang="ru-RU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9.http://images.yandex.ru/yandsearch?p=1&amp;text=%D0%BA%D0%BB%D0%B0%D0%B4%D0%BE%D0%B2%D0%B0%D1%8F%20%D1%81%D0%BE%D0%BB%D0%BD%D1%86%D0%B0%20%D0%BF%D1%80%D0%B8%D1%88%D0%B2%D0%B8%D0%BD&amp;fp=1&amp;pos=52&amp;uinfo=ww-1351-wh-643-fw-1126-fh-448-pd-1&amp;rpt=simage&amp;img_url=http%3A%2F%2Fstatic.ozone.ru%2Fmultimedia%2Fbooks_covers%2F1005537661.jpg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Цели: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Познакомить с фактами жизни и творчества М.М. Пришвина</a:t>
            </a:r>
          </a:p>
          <a:p>
            <a:pPr eaLnBrk="1" hangingPunct="1">
              <a:defRPr/>
            </a:pPr>
            <a:r>
              <a:rPr lang="ru-RU" altLang="ru-RU" dirty="0" smtClean="0"/>
              <a:t>Проанализировать прочитанный отрывок из повести «Кладовая солнца»</a:t>
            </a:r>
          </a:p>
          <a:p>
            <a:pPr eaLnBrk="1" hangingPunct="1">
              <a:defRPr/>
            </a:pPr>
            <a:r>
              <a:rPr lang="ru-RU" altLang="ru-RU" dirty="0" smtClean="0"/>
              <a:t>Показать значение пейзажа в раскрытии переживаний героев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830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400" smtClean="0"/>
              <a:t>10.http://images.yandex.ru/yandsearch?text=%D0%BC%D0%B8%D1%82%D1%80%D0%B0%D1%88%D0%B0%20%D0%B8%20%D0%BD%D0%B0%D1%81%D1%82%D1%8F&amp;fp=0&amp;pos=2&amp;uinfo=ww-1351-wh-643-fw-1126-fh-448-pd-1&amp;rpt=simage&amp;img_url=http%3A%2F%2F900igr.net%2Fdatas%2Fliteratura%2FM.M.Prishvin-Kladovaja-solntsa%2F0021-021-M.M.Prishvin-Kladovaja-solntsa.jp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400" smtClean="0"/>
              <a:t>http://images.yandex.ru/yandsearch?text=%D0%BC%D0%B8%D1%82%D1%80%D0%B0%D1%88%D0%B0%20%D0%B8%20%D0%BD%D0%B0%D1%81%D1%82%D1%8F&amp;fp=0&amp;pos=18&amp;uinfo=ww-1351-wh-643-fw-1126-fh-448-pd-1&amp;rpt=simage&amp;img_url=http%3A%2F%2F900igr.net%2Fdatai%2Fliteratura%2FPrishvin-skazka-byl%2F0012-008-Mitrasha.jp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400" smtClean="0"/>
              <a:t>11. http://images.yandex.ru/yandsearch?source=wiz&amp;fp=11&amp;uinfo=ww-1351-wh-643-fw-1126-fh-448-pd-1&amp;p=11&amp;text=%D0%BA%D0%BB%D0%B0%D0%B4%D0%BE%D0%B2%D0%B0%D1%8F%20%D1%81%D0%BE%D0%BB%D0%BD%D1%86%D0%B0&amp;noreask=1&amp;pos=330&amp;rpt=simage&amp;lr=53&amp;img_url=http%3A%2F%2F900igr.net%2Fdatai%2Fliteratura%2FBiografija-Prishvina%2F0017-025-Bludovo-boloto.jp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400" smtClean="0"/>
              <a:t>12. http://images.yandex.ru/yandsearch?source=wiz&amp;fp=2&amp;uinfo=ww-1351-wh-643-fw-1126-fh-448-pd-1&amp;p=2&amp;text=%D0%BC%D0%B8%D1%82%D1%80%D0%B0%D1%88%D0%B0%20%D0%B8%20%D0%BD%D0%B0%D1%81%D1%82%D1%8F&amp;noreask=1&amp;pos=75&amp;rpt=simage&amp;lr=53&amp;img_url=http%3A%2F%2Fkoz3.edutexts.org%2Ftw_files2%2Furls_4%2F380%2Fd-379382%2Fimg9.jp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smtClean="0"/>
              <a:t>Михаил Михайлович</a:t>
            </a:r>
            <a:r>
              <a:rPr lang="ru-RU" altLang="ru-RU" smtClean="0"/>
              <a:t> </a:t>
            </a:r>
            <a:r>
              <a:rPr lang="ru-RU" altLang="ru-RU" b="1" smtClean="0"/>
              <a:t>Пришвин</a:t>
            </a:r>
            <a:r>
              <a:rPr lang="ru-RU" altLang="ru-RU" smtClean="0"/>
              <a:t> </a:t>
            </a:r>
            <a:r>
              <a:rPr lang="ru-RU" altLang="ru-RU" b="1" smtClean="0"/>
              <a:t>(1873— 1954)</a:t>
            </a:r>
            <a:r>
              <a:rPr lang="ru-RU" altLang="ru-RU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2349500"/>
            <a:ext cx="4392612" cy="417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Михаил Михайлович родился неподалёку от Ельца, в дворянском имении Хрущево, принадлежавшем его отцу, происходившему из елецких купцов.   </a:t>
            </a:r>
          </a:p>
        </p:txBody>
      </p:sp>
      <p:pic>
        <p:nvPicPr>
          <p:cNvPr id="5124" name="Picture 9" descr="prish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2276475"/>
            <a:ext cx="3527425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25" y="549275"/>
            <a:ext cx="3178175" cy="54721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dirty="0" smtClean="0"/>
              <a:t>Он рос среди крестьянских детей, учился в </a:t>
            </a:r>
            <a:r>
              <a:rPr lang="ru-RU" altLang="ru-RU" sz="2400" dirty="0" err="1" smtClean="0"/>
              <a:t>елецкой</a:t>
            </a:r>
            <a:r>
              <a:rPr lang="ru-RU" altLang="ru-RU" sz="2400" dirty="0" smtClean="0"/>
              <a:t> гимназии и был исключен оттуда за крупную ссору с учителем. Потом Пришвин учился в реальном училище в Тюмени, сдал экстерном экзамены за курс классической гимназии, поступил в Рижский  политехнический институт.</a:t>
            </a:r>
          </a:p>
        </p:txBody>
      </p:sp>
      <p:pic>
        <p:nvPicPr>
          <p:cNvPr id="6147" name="Picture 7" descr="La6qi18Z8LwgnZdsAr1qy1GwCw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9" descr="La6qi18Z8LwgnZdsAr1qy1GwCw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 descr="40416f74a2f65e06feef87db2f5cc1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4463727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333375"/>
            <a:ext cx="4691062" cy="5686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smtClean="0"/>
              <a:t>В 1899г. Пришвин едет в Германию, в Лейпциг, откуда возвращается четыре года спустя с дипломом агронома. Он работает на опытной сельскохозяйственной станции, готовит себя к научно-педагогической деятельности в лаборатории академика Д.Н. Прянишникова. Но пробудившийся интерес к литературе заставляет его резко изменить свою судьбу.</a:t>
            </a:r>
          </a:p>
        </p:txBody>
      </p:sp>
      <p:pic>
        <p:nvPicPr>
          <p:cNvPr id="8197" name="Picture 5" descr="0013-023-Mikhail-Prish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38163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404813"/>
            <a:ext cx="2819400" cy="5614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С 1905г. Пришвин становится писателем-путешественником, этнографом. Он много ездит по стране, выпускает книги, сотрудничает в газетах.</a:t>
            </a:r>
          </a:p>
        </p:txBody>
      </p:sp>
      <p:pic>
        <p:nvPicPr>
          <p:cNvPr id="9221" name="Picture 5" descr="d3b6515a7ba5a298aa405ba2c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4751387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188913"/>
            <a:ext cx="346710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smtClean="0"/>
              <a:t>В детской литературе Пришвин остался как автор нескольких сборников рассказов («Лисичкин хлеб», «Зверь-бурундук», «Дедушкин валенок» и др.), сказки-были «Кладовая солнца» и замечательного переложения автобиографической повести канадского индейца «Серая сова».</a:t>
            </a:r>
          </a:p>
        </p:txBody>
      </p:sp>
      <p:pic>
        <p:nvPicPr>
          <p:cNvPr id="10247" name="Picture 7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5292725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638" y="333375"/>
            <a:ext cx="4752975" cy="6335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Михаила Пришвина можно назвать  истинным певцом природы. В глубине пришвинского восприятия природы лежит переживание ее как поэтической сказки. Он писал: «Чувство природы есть чувство жизни личной, отражаемой в природе: природа – это я. Труднее всего говорить о себе, оттого так и трудно говорить о природе».</a:t>
            </a:r>
          </a:p>
        </p:txBody>
      </p:sp>
      <p:sp>
        <p:nvSpPr>
          <p:cNvPr id="10243" name="AutoShape 5" descr="0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AutoShape 7" descr="0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AutoShape 9" descr="0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AutoShape 11" descr="0021-021-Biografija-Prishvin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AutoShape 13" descr="p_2517_127004650037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AutoShape 15" descr="p_2517_127004650037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249" name="Picture 23" descr="p_2517_12700465003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5" descr="p_2517_12700465003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7" descr="p_2517_12700465003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32" descr="18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125538"/>
            <a:ext cx="23717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404813"/>
            <a:ext cx="3754437" cy="56149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z="2800" smtClean="0"/>
              <a:t>Сказка-быль «Кладовая солнца» была написана в 1945г., после окончания Великой Отечественной войны. События, изложенные в сказке, имеют реальную основу.</a:t>
            </a:r>
          </a:p>
        </p:txBody>
      </p:sp>
      <p:pic>
        <p:nvPicPr>
          <p:cNvPr id="11267" name="Picture 5" descr="37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37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535488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228</TotalTime>
  <Words>548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Океан</vt:lpstr>
      <vt:lpstr>М.М. Пришвин.  «Кладовая солнца»</vt:lpstr>
      <vt:lpstr>Цели:</vt:lpstr>
      <vt:lpstr>Михаил Михайлович Пришвин (1873— 1954)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Настя</vt:lpstr>
      <vt:lpstr>Блудово болото</vt:lpstr>
      <vt:lpstr>Ель и сосна</vt:lpstr>
      <vt:lpstr>Антипыч и его собака Травка</vt:lpstr>
      <vt:lpstr>ДОМАШНЕЕ ЗАДАНИЕ</vt:lpstr>
      <vt:lpstr>Презентация PowerPoint</vt:lpstr>
      <vt:lpstr>Использованные Интернет - ресурсы: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Михайлович Пришвин (1873— 1954)</dc:title>
  <dc:creator>1</dc:creator>
  <cp:lastModifiedBy>жека</cp:lastModifiedBy>
  <cp:revision>13</cp:revision>
  <dcterms:created xsi:type="dcterms:W3CDTF">2014-02-05T17:21:21Z</dcterms:created>
  <dcterms:modified xsi:type="dcterms:W3CDTF">2015-03-31T01:41:53Z</dcterms:modified>
</cp:coreProperties>
</file>