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205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2827784"/>
          </a:xfrm>
        </p:spPr>
        <p:txBody>
          <a:bodyPr>
            <a:normAutofit fontScale="90000"/>
          </a:bodyPr>
          <a:lstStyle/>
          <a:p>
            <a:pPr marR="585470" algn="ctr">
              <a:lnSpc>
                <a:spcPct val="115000"/>
              </a:lnSpc>
              <a:spcAft>
                <a:spcPts val="0"/>
              </a:spcAft>
            </a:pPr>
            <a:r>
              <a:rPr lang="ru-RU" sz="1800" b="1" spc="-10" dirty="0">
                <a:effectLst/>
                <a:latin typeface="Times New Roman"/>
                <a:ea typeface="Times New Roman"/>
                <a:cs typeface="Times New Roman"/>
              </a:rPr>
              <a:t>Муниципальное бюджетное общеобразовательное учреждение</a:t>
            </a:r>
            <a:r>
              <a:rPr lang="ru-RU" sz="18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1" spc="-1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spc="-5" dirty="0">
                <a:effectLst/>
                <a:latin typeface="Times New Roman"/>
                <a:ea typeface="Times New Roman"/>
                <a:cs typeface="Times New Roman"/>
              </a:rPr>
              <a:t>«Средняя общеобразовательная школа № 8 г. </a:t>
            </a:r>
            <a:r>
              <a:rPr lang="ru-RU" sz="1800" b="1" spc="-5" dirty="0" err="1">
                <a:effectLst/>
                <a:latin typeface="Times New Roman"/>
                <a:ea typeface="Times New Roman"/>
                <a:cs typeface="Times New Roman"/>
              </a:rPr>
              <a:t>Пересвета</a:t>
            </a:r>
            <a:r>
              <a:rPr lang="ru-RU" sz="1800" b="1" spc="-5" dirty="0">
                <a:effectLst/>
                <a:latin typeface="Times New Roman"/>
                <a:ea typeface="Times New Roman"/>
                <a:cs typeface="Times New Roman"/>
              </a:rPr>
              <a:t>».</a:t>
            </a:r>
            <a:r>
              <a:rPr lang="ru-RU" sz="18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spc="-5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400" spc="-5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2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effectLst/>
                <a:latin typeface="Times New Roman"/>
                <a:ea typeface="Times New Roman"/>
                <a:cs typeface="Times New Roman"/>
              </a:rPr>
              <a:t>Детское научное объединение обучающихся </a:t>
            </a:r>
            <a:r>
              <a:rPr lang="ru-RU" sz="18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effectLst/>
                <a:latin typeface="Times New Roman"/>
                <a:ea typeface="Times New Roman"/>
                <a:cs typeface="Times New Roman"/>
              </a:rPr>
              <a:t>«Пифагорейский союз</a:t>
            </a:r>
            <a:r>
              <a:rPr lang="ru-RU" sz="1800" b="1" dirty="0" smtClean="0">
                <a:effectLst/>
                <a:latin typeface="Times New Roman"/>
                <a:ea typeface="Times New Roman"/>
                <a:cs typeface="Times New Roman"/>
              </a:rPr>
              <a:t>»</a:t>
            </a:r>
            <a:br>
              <a:rPr lang="ru-RU" sz="18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8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Исследовательская работа</a:t>
            </a:r>
            <a:b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тема</a:t>
            </a:r>
            <a:b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«Шары </a:t>
            </a:r>
            <a:r>
              <a:rPr lang="ru-RU" sz="1800" b="1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Кусудамы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429000"/>
            <a:ext cx="8236024" cy="3096344"/>
          </a:xfrm>
        </p:spPr>
        <p:txBody>
          <a:bodyPr>
            <a:normAutofit/>
          </a:bodyPr>
          <a:lstStyle/>
          <a:p>
            <a:pPr marL="0" lvl="0" indent="0" algn="r">
              <a:buClr>
                <a:srgbClr val="F0A22E"/>
              </a:buClr>
              <a:buNone/>
            </a:pPr>
            <a:r>
              <a:rPr lang="ru-RU" sz="1800" b="1" dirty="0" smtClean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представил ученик </a:t>
            </a:r>
            <a:r>
              <a:rPr lang="ru-RU" sz="1800" b="1" dirty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«Б» класса </a:t>
            </a:r>
          </a:p>
          <a:p>
            <a:pPr marL="0" lvl="0" indent="0" algn="r">
              <a:buClr>
                <a:srgbClr val="F0A22E"/>
              </a:buClr>
              <a:buNone/>
            </a:pPr>
            <a:r>
              <a:rPr lang="ru-RU" sz="1800" b="1" i="1" dirty="0" smtClean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Дегтярёв Александр</a:t>
            </a:r>
          </a:p>
          <a:p>
            <a:pPr marL="0" lvl="0" indent="0" algn="r">
              <a:buClr>
                <a:srgbClr val="F0A22E"/>
              </a:buClr>
              <a:buNone/>
            </a:pPr>
            <a:endParaRPr lang="ru-RU" sz="1400" b="1" i="1" dirty="0" smtClean="0">
              <a:solidFill>
                <a:srgbClr val="4E3B30">
                  <a:shade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Clr>
                <a:srgbClr val="F0A22E"/>
              </a:buClr>
              <a:buNone/>
            </a:pPr>
            <a:r>
              <a:rPr lang="ru-RU" sz="1800" b="1" dirty="0" smtClean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ru-RU" sz="1800" b="1" i="1" dirty="0" smtClean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Ганина Елена Евгеньевна</a:t>
            </a:r>
          </a:p>
          <a:p>
            <a:pPr marL="0" lvl="0" indent="0" algn="r">
              <a:buClr>
                <a:srgbClr val="F0A22E"/>
              </a:buClr>
              <a:buNone/>
            </a:pPr>
            <a:r>
              <a:rPr lang="ru-RU" sz="1800" b="1" dirty="0" smtClean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</a:t>
            </a:r>
            <a:r>
              <a:rPr lang="ru-RU" sz="1800" b="1" i="1" dirty="0" smtClean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атики</a:t>
            </a:r>
          </a:p>
          <a:p>
            <a:pPr marL="0" lvl="0" indent="0" algn="r">
              <a:buClr>
                <a:srgbClr val="F0A22E"/>
              </a:buClr>
              <a:buNone/>
            </a:pPr>
            <a:r>
              <a:rPr lang="ru-RU" sz="1800" b="1" dirty="0" smtClean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участие: </a:t>
            </a:r>
            <a:r>
              <a:rPr lang="ru-RU" sz="1800" b="1" i="1" dirty="0" smtClean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Данилина Мария Владимировна</a:t>
            </a:r>
          </a:p>
          <a:p>
            <a:pPr marL="0" lvl="0" indent="0" algn="r">
              <a:buClr>
                <a:srgbClr val="F0A22E"/>
              </a:buClr>
              <a:buNone/>
            </a:pPr>
            <a:r>
              <a:rPr lang="ru-RU" sz="1800" b="1" dirty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</a:t>
            </a:r>
            <a:r>
              <a:rPr lang="ru-RU" sz="1800" b="1" i="1" dirty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атики</a:t>
            </a:r>
          </a:p>
          <a:p>
            <a:pPr marL="0" lvl="0" indent="0" algn="r">
              <a:buClr>
                <a:srgbClr val="F0A22E"/>
              </a:buClr>
              <a:buNone/>
            </a:pPr>
            <a:r>
              <a:rPr lang="ru-RU" sz="1800" b="1" i="1" dirty="0" smtClean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Ирина Константиновна</a:t>
            </a:r>
            <a:endParaRPr lang="ru-RU" sz="1800" b="1" i="1" dirty="0">
              <a:solidFill>
                <a:srgbClr val="4E3B30">
                  <a:shade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Clr>
                <a:srgbClr val="F0A22E"/>
              </a:buClr>
              <a:buNone/>
            </a:pPr>
            <a:r>
              <a:rPr lang="ru-RU" sz="1800" b="1" dirty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</a:t>
            </a:r>
            <a:r>
              <a:rPr lang="ru-RU" sz="1800" b="1" i="1" dirty="0">
                <a:solidFill>
                  <a:srgbClr val="4E3B30">
                    <a:shade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матики</a:t>
            </a:r>
          </a:p>
          <a:p>
            <a:pPr algn="r"/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56855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Заинтересовал своей работой одноклассников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928802"/>
            <a:ext cx="4034158" cy="358558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071678"/>
            <a:ext cx="2643206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8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Организовал мастер-классы для начальной и средней школы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928802"/>
            <a:ext cx="4143404" cy="2943208"/>
          </a:xfrm>
          <a:prstGeom prst="rect">
            <a:avLst/>
          </a:prstGeom>
          <a:noFill/>
        </p:spPr>
      </p:pic>
      <p:pic>
        <p:nvPicPr>
          <p:cNvPr id="6" name="Объект 5" descr="C:\Users\Ирина\Desktop\ПРОЕКТ по математике 2017-18 уч.год\Фото в проект\DSCI1447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45638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76292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моей работы стал большой школьный проект, охвативший  все возрастные группы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960440" cy="3312368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88840"/>
            <a:ext cx="4004850" cy="3345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234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286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1"/>
            <a:ext cx="4248472" cy="330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1" y="593611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одни из самых древних и декоративных традиционных японских изделий в технике оригами. Сейчас их используют для украшения интерьера или в качестве отличных подарков.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286124"/>
            <a:ext cx="2916033" cy="255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071546"/>
            <a:ext cx="2982226" cy="20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4810" y="4786322"/>
            <a:ext cx="43204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39234" y="5818502"/>
            <a:ext cx="216024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7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4709" y="126876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•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Теория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названия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лечебных целях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религиозных ритуалов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украшений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часть оригами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Практическая работа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Заключение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5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008112"/>
          </a:xfrm>
        </p:spPr>
        <p:txBody>
          <a:bodyPr/>
          <a:lstStyle/>
          <a:p>
            <a:r>
              <a:rPr lang="ru-RU" dirty="0" smtClean="0"/>
              <a:t>Шары-</a:t>
            </a:r>
            <a:r>
              <a:rPr lang="ru-RU" dirty="0" err="1" smtClean="0"/>
              <a:t>кусудамы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Кусудамы</a:t>
            </a:r>
            <a:r>
              <a:rPr lang="ru-RU" dirty="0"/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разнообразные шары, состоящие из собранных вместе бумажных цветков или других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довольно сложной, и в одной фигуре будет использоваться несколько десятков разнообразных модулей.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62" y="945819"/>
            <a:ext cx="6635475" cy="497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3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723"/>
            <a:ext cx="9144000" cy="10450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кусудам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лечебных целях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1897"/>
            <a:ext cx="3563888" cy="237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402"/>
            <a:ext cx="3563889" cy="215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54" y="1145097"/>
            <a:ext cx="3024170" cy="453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805264"/>
            <a:ext cx="925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 из бумаги вкладывали цветы и лепестки разных целебных растений, после чего шары вешали над кроватью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больного человека. Японцы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считали, что шар способен выделять положительную энергию и способствует быстрому выздоровлению.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45097"/>
            <a:ext cx="2555776" cy="453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13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197"/>
            <a:ext cx="9144000" cy="11095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кусудам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во время религиозных ритуалов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071810"/>
            <a:ext cx="2256974" cy="231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4714876" cy="37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282" y="578645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 ни один религиозный праздник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улице, в храме, или в доме не обходится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78" y="1286356"/>
            <a:ext cx="1762763" cy="157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416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кусудам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качестве украшений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20960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изготавливать и для праздничных мероприятий, они стали одним из украшений жилища и просто красивым символом Страны восходящего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0154"/>
            <a:ext cx="2520280" cy="291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0154"/>
            <a:ext cx="3275856" cy="199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154"/>
            <a:ext cx="3347864" cy="504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66097"/>
            <a:ext cx="3275856" cy="304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7073"/>
            <a:ext cx="2520280" cy="213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345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385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Сборка </a:t>
            </a:r>
            <a:r>
              <a:rPr lang="ru-RU" dirty="0" err="1" smtClean="0"/>
              <a:t>кусудам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429264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условно разбить на три части. Первая – складывание модулей.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– собирание из модулей шара. Третья часть для тех, кто хочет подвесить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потолку или к лампе.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5" y="1214422"/>
            <a:ext cx="6036690" cy="41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877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65" y="-171400"/>
            <a:ext cx="9144000" cy="108255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Кусудама</a:t>
            </a:r>
            <a:r>
              <a:rPr lang="ru-RU" dirty="0" smtClean="0"/>
              <a:t> как часть оригами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5016"/>
            <a:ext cx="8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Кусудама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важной частью оригами.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рассматривали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предшественницу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модульного оригами, а не подраздел модульного оригами.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4866904" cy="427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214686"/>
            <a:ext cx="2933590" cy="23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071546"/>
            <a:ext cx="2857489" cy="191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91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28" y="1973163"/>
            <a:ext cx="2994720" cy="299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81" y="1700808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собрал один из видов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флекси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Флекси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-шар – это один из видов шаров-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кусудам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имеет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икосаэдра, у которого: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вершин – 12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рёбер – 30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граней – 20.</a:t>
            </a:r>
          </a:p>
        </p:txBody>
      </p:sp>
    </p:spTree>
    <p:extLst>
      <p:ext uri="{BB962C8B-B14F-4D97-AF65-F5344CB8AC3E}">
        <p14:creationId xmlns="" xmlns:p14="http://schemas.microsoft.com/office/powerpoint/2010/main" val="4092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</TotalTime>
  <Words>338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Муниципальное бюджетное общеобразовательное учреждение  «Средняя общеобразовательная школа № 8 г. Пересвета».     Детское научное объединение обучающихся  «Пифагорейский союз»  Исследовательская работа  тема  «Шары Кусудамы»</vt:lpstr>
      <vt:lpstr>Содержание</vt:lpstr>
      <vt:lpstr>Шары-кусудамы</vt:lpstr>
      <vt:lpstr>Использование кусудам  в лечебных целях</vt:lpstr>
      <vt:lpstr>Использование кусудам  во время религиозных ритуалов</vt:lpstr>
      <vt:lpstr>Использование кусудам  в качестве украшений</vt:lpstr>
      <vt:lpstr> Сборка кусудам</vt:lpstr>
      <vt:lpstr> Кусудама как часть оригами</vt:lpstr>
      <vt:lpstr> Практическая работа</vt:lpstr>
      <vt:lpstr>Заинтересовал своей работой одноклассников</vt:lpstr>
      <vt:lpstr>Организовал мастер-классы для начальной и средней школы</vt:lpstr>
      <vt:lpstr>Результатом моей работы стал большой школьный проект, охвативший  все возрастные группы</vt:lpstr>
      <vt:lpstr> 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по математике на тему   «Кусудамы»</dc:title>
  <cp:lastModifiedBy>acer</cp:lastModifiedBy>
  <cp:revision>23</cp:revision>
  <dcterms:modified xsi:type="dcterms:W3CDTF">2019-07-03T18:10:31Z</dcterms:modified>
</cp:coreProperties>
</file>