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9" r:id="rId5"/>
    <p:sldId id="270" r:id="rId6"/>
    <p:sldId id="273" r:id="rId7"/>
    <p:sldId id="274" r:id="rId8"/>
    <p:sldId id="275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AB7ED3C-5100-47CC-B861-B2A88291DFF7}">
          <p14:sldIdLst>
            <p14:sldId id="256"/>
            <p14:sldId id="259"/>
            <p14:sldId id="260"/>
            <p14:sldId id="269"/>
            <p14:sldId id="270"/>
            <p14:sldId id="273"/>
            <p14:sldId id="274"/>
            <p14:sldId id="275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chportfolio.ru/cierra117/?page=775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hportfolio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42" y="2828092"/>
            <a:ext cx="8679915" cy="18288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«Создание интернет-портфолио"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F230C-88C3-873B-88C1-923E7B242DAB}"/>
              </a:ext>
            </a:extLst>
          </p:cNvPr>
          <p:cNvSpPr txBox="1"/>
          <p:nvPr/>
        </p:nvSpPr>
        <p:spPr>
          <a:xfrm>
            <a:off x="9434871" y="5042118"/>
            <a:ext cx="2757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Иванченко И.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Кирюшина Л. А.</a:t>
            </a:r>
          </a:p>
        </p:txBody>
      </p:sp>
    </p:spTree>
    <p:extLst>
      <p:ext uri="{BB962C8B-B14F-4D97-AF65-F5344CB8AC3E}">
        <p14:creationId xmlns:p14="http://schemas.microsoft.com/office/powerpoint/2010/main" val="23283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37160"/>
            <a:ext cx="11704320" cy="6583680"/>
          </a:xfrm>
        </p:spPr>
      </p:pic>
    </p:spTree>
    <p:extLst>
      <p:ext uri="{BB962C8B-B14F-4D97-AF65-F5344CB8AC3E}">
        <p14:creationId xmlns:p14="http://schemas.microsoft.com/office/powerpoint/2010/main" val="51767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 и создать электронное портфолио, как источника фиксации результатов деятельности.</a:t>
            </a:r>
            <a:br>
              <a:rPr lang="ru-RU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2917" y="100669"/>
            <a:ext cx="7116534" cy="6574452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цели проекта выдвинуты следующие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теоретический материал по данной теме.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виды сайтов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дизайн-макет сайта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подходит ли платформа для создания собственного сайта.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тему сайта и его дизайн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информационное наполнение сайта.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091" y="1646539"/>
            <a:ext cx="376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6571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749" y="3109977"/>
            <a:ext cx="8679915" cy="17487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создания электронного портфолио.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26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Виды  и типы портфолио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1451" y="1124126"/>
            <a:ext cx="6518366" cy="40770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 может быть нескольких видов: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печатное;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онлайн.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и типов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Портфолио документов, или «рабочее» портфолио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Портфолио процесса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Показательное портфолио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Портфолио развития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Портфолио для учебного планирования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Портфолио подготовленности </a:t>
            </a:r>
            <a:r>
              <a:rPr lang="ru-RU" sz="2000" dirty="0" err="1">
                <a:solidFill>
                  <a:srgbClr val="002060"/>
                </a:solidFill>
              </a:rPr>
              <a:t>proficiency</a:t>
            </a:r>
            <a:endParaRPr lang="ru-RU" sz="2000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Показательное портфолио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Портфолио для поступления в вуз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155371"/>
            <a:ext cx="3500489" cy="26509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Электронные ресурсы для создания портфолио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«Современный учительский портал».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«Электронное портфолио педагога 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etfolio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Бесплатный конструктор электронных портфолио учителя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ученика«uPortfolio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образовательный портал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МААМ.ру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сеть для ведения профессионального,  учебного и творческого ВЕБ-ПОРТФОЛИО «4 Портфолио»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УчПортфолио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0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823" y="2314729"/>
            <a:ext cx="3498979" cy="245644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Выбор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электронного ресурса </a:t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0822" y="1750422"/>
            <a:ext cx="6293863" cy="462425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Этот сервис предоставляет готовое решение для создания и размещения его в интернете, при этом не обязательно изучать все премудрости веб разработки.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Для получения возможности пользоваться всеми функциями сайта, необходимо просто зарегистрироваться, введя свои данные и адрес электронной почты.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4" y="643178"/>
            <a:ext cx="2547031" cy="510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07" y="1435525"/>
            <a:ext cx="3498979" cy="2456442"/>
          </a:xfrm>
        </p:spPr>
        <p:txBody>
          <a:bodyPr>
            <a:normAutofit fontScale="90000"/>
          </a:bodyPr>
          <a:lstStyle/>
          <a:p>
            <a:pPr>
              <a:spcAft>
                <a:spcPts val="575"/>
              </a:spcAft>
            </a:pP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этап </a:t>
            </a:r>
            <a:b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 разделов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Clr>
                <a:srgbClr val="F3960F"/>
              </a:buClr>
              <a:buNone/>
            </a:pPr>
            <a:r>
              <a:rPr lang="ru-RU" sz="2600" b="1" dirty="0">
                <a:solidFill>
                  <a:srgbClr val="002060"/>
                </a:solidFill>
              </a:rPr>
              <a:t>Обязательные</a:t>
            </a:r>
            <a:endParaRPr lang="ru-RU" sz="2600" dirty="0">
              <a:solidFill>
                <a:srgbClr val="002060"/>
              </a:solidFill>
            </a:endParaRP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Визитка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Мои достижения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Проектно-исследовательская деятельность</a:t>
            </a:r>
          </a:p>
          <a:p>
            <a:pPr marL="0" lvl="0" indent="0">
              <a:buNone/>
            </a:pPr>
            <a:r>
              <a:rPr lang="ru-RU" sz="2600" b="1" dirty="0">
                <a:solidFill>
                  <a:srgbClr val="002060"/>
                </a:solidFill>
              </a:rPr>
              <a:t> Необязательные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Мои увлечения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Фотогалерея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Мой личный дневник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Моя энциклопедия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Мои друзья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0" y="2088668"/>
            <a:ext cx="3962400" cy="2599446"/>
          </a:xfrm>
        </p:spPr>
        <p:txBody>
          <a:bodyPr>
            <a:normAutofit fontScale="90000"/>
          </a:bodyPr>
          <a:lstStyle/>
          <a:p>
            <a:pPr>
              <a:spcAft>
                <a:spcPts val="575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этап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индивидуального электронного портфолио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41652"/>
              </p:ext>
            </p:extLst>
          </p:nvPr>
        </p:nvGraphicFramePr>
        <p:xfrm>
          <a:off x="4815281" y="1525311"/>
          <a:ext cx="7013195" cy="335577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19836">
                  <a:extLst>
                    <a:ext uri="{9D8B030D-6E8A-4147-A177-3AD203B41FA5}">
                      <a16:colId xmlns:a16="http://schemas.microsoft.com/office/drawing/2014/main" val="981381392"/>
                    </a:ext>
                  </a:extLst>
                </a:gridCol>
                <a:gridCol w="2693359">
                  <a:extLst>
                    <a:ext uri="{9D8B030D-6E8A-4147-A177-3AD203B41FA5}">
                      <a16:colId xmlns:a16="http://schemas.microsoft.com/office/drawing/2014/main" val="41489849"/>
                    </a:ext>
                  </a:extLst>
                </a:gridCol>
              </a:tblGrid>
              <a:tr h="462880">
                <a:tc>
                  <a:txBody>
                    <a:bodyPr/>
                    <a:lstStyle/>
                    <a:p>
                      <a:pPr algn="ctr">
                        <a:spcAft>
                          <a:spcPts val="575"/>
                        </a:spcAft>
                      </a:pPr>
                      <a:r>
                        <a:rPr lang="ru-RU" sz="1400" dirty="0">
                          <a:effectLst/>
                        </a:rPr>
                        <a:t>Скриншот главной страницы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75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Электронный адрес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307266"/>
                  </a:ext>
                </a:extLst>
              </a:tr>
              <a:tr h="2892893"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https://uchportfolio.ru/cierra117/?page=77569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7991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F6863-942A-002B-619E-73E42C1C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72" y="2213408"/>
            <a:ext cx="4177716" cy="23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3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28674" y="-414255"/>
            <a:ext cx="3498850" cy="2457450"/>
          </a:xfrm>
        </p:spPr>
        <p:txBody>
          <a:bodyPr>
            <a:normAutofit/>
          </a:bodyPr>
          <a:lstStyle/>
          <a:p>
            <a:pPr marL="457200">
              <a:lnSpc>
                <a:spcPct val="150000"/>
              </a:lnSpc>
              <a:spcAft>
                <a:spcPts val="575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0" y="1213834"/>
            <a:ext cx="6281737" cy="5248275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век информационных и компьютерных технологий каждый из нас по мере сил и возможностей должен идти в ногу со временем.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575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 + портфолио = образовательный рейтинг выпускника школы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E2B9A-6CD4-FCCC-C3A8-5AA2F933D1B5}"/>
              </a:ext>
            </a:extLst>
          </p:cNvPr>
          <p:cNvSpPr txBox="1"/>
          <p:nvPr/>
        </p:nvSpPr>
        <p:spPr>
          <a:xfrm>
            <a:off x="160421" y="877284"/>
            <a:ext cx="6096000" cy="476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75"/>
              </a:spcAft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Анализ литературы и интернет ресурсов по рассматриваемому вопросу позволяет сделать вывод о том, что портфолио является современной эффективной образовательной технологией.</a:t>
            </a:r>
          </a:p>
          <a:p>
            <a:pPr>
              <a:lnSpc>
                <a:spcPct val="150000"/>
              </a:lnSpc>
              <a:spcAft>
                <a:spcPts val="575"/>
              </a:spcAft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2.Создание комплексного электронного портфолио с помощью конструктора на сайте  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www.uchportfolio.ru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легко и удобно для учащихся всех уровней компьютерной подготовки.</a:t>
            </a:r>
          </a:p>
          <a:p>
            <a:pPr>
              <a:lnSpc>
                <a:spcPct val="150000"/>
              </a:lnSpc>
              <a:spcAft>
                <a:spcPts val="575"/>
              </a:spcAft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3.Разработан вариант электронного портфолио достижений учащихся основной школы, составлены рекомендации по введению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6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422</TotalTime>
  <Words>399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Rockwell</vt:lpstr>
      <vt:lpstr>Symbol</vt:lpstr>
      <vt:lpstr>Times New Roman</vt:lpstr>
      <vt:lpstr>Wingdings</vt:lpstr>
      <vt:lpstr>Atlas</vt:lpstr>
      <vt:lpstr>     Проект      «Создание интернет-портфолио" </vt:lpstr>
      <vt:lpstr>разработать  и создать электронное портфолио, как источника фиксации результатов деятельности. </vt:lpstr>
      <vt:lpstr>Гипотеза   возможность создания электронного портфолио. </vt:lpstr>
      <vt:lpstr>Виды  и типы портфолио </vt:lpstr>
      <vt:lpstr>Электронные ресурсы для создания портфолио</vt:lpstr>
      <vt:lpstr>2 этап  Выбор  электронного ресурса  </vt:lpstr>
      <vt:lpstr> 3 этап    Выбор разделов </vt:lpstr>
      <vt:lpstr>4 этап  Создание индивидуального электронного портфолио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  "Электронное портфолио ученика"</dc:title>
  <dc:creator>Пользователь Windows</dc:creator>
  <cp:lastModifiedBy>ivan ivanchenko</cp:lastModifiedBy>
  <cp:revision>39</cp:revision>
  <dcterms:created xsi:type="dcterms:W3CDTF">2018-05-08T11:06:34Z</dcterms:created>
  <dcterms:modified xsi:type="dcterms:W3CDTF">2023-12-16T15:59:42Z</dcterms:modified>
</cp:coreProperties>
</file>