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1" r:id="rId4"/>
    <p:sldId id="260" r:id="rId5"/>
    <p:sldId id="262" r:id="rId6"/>
    <p:sldId id="258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>
        <p:scale>
          <a:sx n="50" d="100"/>
          <a:sy n="50" d="100"/>
        </p:scale>
        <p:origin x="-194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ankgorodov.ru/public/photos/coa/2292_b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4975" y="0"/>
            <a:ext cx="5734050" cy="684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round.msk.ru/up/photos/album/old/008-002.jpg"/>
          <p:cNvPicPr>
            <a:picLocks noChangeAspect="1" noChangeArrowheads="1"/>
          </p:cNvPicPr>
          <p:nvPr/>
        </p:nvPicPr>
        <p:blipFill>
          <a:blip r:embed="rId2"/>
          <a:srcRect r="44417"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farm3.static.flickr.com/2842/11604290665_5ac1665841_o.jpg"/>
          <p:cNvPicPr>
            <a:picLocks noChangeAspect="1" noChangeArrowheads="1"/>
          </p:cNvPicPr>
          <p:nvPr/>
        </p:nvPicPr>
        <p:blipFill>
          <a:blip r:embed="rId2"/>
          <a:srcRect l="18222" r="8889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lobnia.ru/upload/information_system_4/0/9/2/item_92/information_items_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kino.ru/photos/originals/519/06.jpg"/>
          <p:cNvPicPr>
            <a:picLocks noChangeAspect="1" noChangeArrowheads="1"/>
          </p:cNvPicPr>
          <p:nvPr/>
        </p:nvPicPr>
        <p:blipFill>
          <a:blip r:embed="rId2"/>
          <a:srcRect l="10400" r="208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rogulkipomoskve.ru/foto1/statya/2/6mosprob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tatic.panoramio.com/photos/original/5103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DiMaN47</dc:creator>
  <cp:lastModifiedBy>DiMaN47</cp:lastModifiedBy>
  <cp:revision>10</cp:revision>
  <dcterms:created xsi:type="dcterms:W3CDTF">2017-09-19T17:15:52Z</dcterms:created>
  <dcterms:modified xsi:type="dcterms:W3CDTF">2017-09-20T04:27:13Z</dcterms:modified>
</cp:coreProperties>
</file>