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30E0C7-B05A-4988-DBBB-A3D049648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285" y="641838"/>
            <a:ext cx="7455877" cy="826477"/>
          </a:xfrm>
        </p:spPr>
        <p:txBody>
          <a:bodyPr/>
          <a:lstStyle/>
          <a:p>
            <a:r>
              <a:rPr lang="ru-RU" dirty="0">
                <a:highlight>
                  <a:srgbClr val="808000"/>
                </a:highlight>
              </a:rPr>
              <a:t>ОТКРЫТИЕ ПЕРВИЧНОГО ОТДЕЛЕНИЯ</a:t>
            </a:r>
          </a:p>
        </p:txBody>
      </p:sp>
      <p:pic>
        <p:nvPicPr>
          <p:cNvPr id="4" name="ПОСВЯЩЕНИЕ В ДВИЖЕНИЕ">
            <a:hlinkClick r:id="" action="ppaction://media"/>
            <a:extLst>
              <a:ext uri="{FF2B5EF4-FFF2-40B4-BE49-F238E27FC236}">
                <a16:creationId xmlns:a16="http://schemas.microsoft.com/office/drawing/2014/main" id="{A5D3A379-3A75-924C-7A8D-17CA60063F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5437" y="1653381"/>
            <a:ext cx="6461125" cy="35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</TotalTime>
  <Words>3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Tw Cen MT</vt:lpstr>
      <vt:lpstr>Контур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Mary</cp:lastModifiedBy>
  <cp:revision>1</cp:revision>
  <dcterms:created xsi:type="dcterms:W3CDTF">2024-10-30T09:52:18Z</dcterms:created>
  <dcterms:modified xsi:type="dcterms:W3CDTF">2024-10-30T09:55:42Z</dcterms:modified>
</cp:coreProperties>
</file>