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E9D06-A039-4F40-91D3-40EA44CB23DA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2FE77-4E83-4A88-A341-43047E691A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867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C59E85-977F-4E6F-BE96-09CA71313F08}" type="datetime1">
              <a:rPr lang="ru-RU" smtClean="0"/>
              <a:t>15.01.2018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A03059-CABC-4187-AC02-CC678671A28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4C8F7-3EBF-4C48-9632-0C98CF9E9477}" type="datetime1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A03059-CABC-4187-AC02-CC678671A2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9C0B66-95A1-475F-BB61-9D1BFBED6217}" type="datetime1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A03059-CABC-4187-AC02-CC678671A2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E5EADB-D8A6-40F1-8295-989B6F77FC7A}" type="datetime1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A03059-CABC-4187-AC02-CC678671A2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B7EAF9-4394-4B4A-B035-AF033BBD86A4}" type="datetime1">
              <a:rPr lang="ru-RU" smtClean="0"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A03059-CABC-4187-AC02-CC678671A28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EE7FAB-E835-4A73-B24D-7F3052A00C51}" type="datetime1">
              <a:rPr lang="ru-RU" smtClean="0"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A03059-CABC-4187-AC02-CC678671A2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06BD29-BF8D-4F27-A36D-6B0180E3696C}" type="datetime1">
              <a:rPr lang="ru-RU" smtClean="0"/>
              <a:t>15.01.2018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A03059-CABC-4187-AC02-CC678671A2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A33157-5336-44EB-8A37-89CEC61302FE}" type="datetime1">
              <a:rPr lang="ru-RU" smtClean="0"/>
              <a:t>15.01.2018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A03059-CABC-4187-AC02-CC678671A2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2CCCB8-5110-4702-8ABA-6F236B389DCC}" type="datetime1">
              <a:rPr lang="ru-RU" smtClean="0"/>
              <a:t>15.01.2018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A03059-CABC-4187-AC02-CC678671A2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702E5B-2A7E-4E86-8082-6D3CDF990036}" type="datetime1">
              <a:rPr lang="ru-RU" smtClean="0"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A03059-CABC-4187-AC02-CC678671A2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512E57-1222-4C5D-8A72-F71AD0B3F61F}" type="datetime1">
              <a:rPr lang="ru-RU" smtClean="0"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A03059-CABC-4187-AC02-CC678671A28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18FE3AC-F5C3-4458-9CAC-C86E83429F4B}" type="datetime1">
              <a:rPr lang="ru-RU" smtClean="0"/>
              <a:t>15.01.2018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0A03059-CABC-4187-AC02-CC678671A28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0857" y="404663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ДИКИЕ ЖИВОТНЫЕ ЗИМОЙ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Красавица зима - красивые зимние фотографии (70 фото) &quot; Картины, художники, фотографы на Nevse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7518548" cy="417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048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ЗИМНИЕ РИСУНКИ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62131"/>
            <a:ext cx="715419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404664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СПАСИБО ЗА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ВНИМАНИЕ!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5579571"/>
            <a:ext cx="7740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Автор: воспитатель </a:t>
            </a:r>
            <a:r>
              <a:rPr lang="ru-RU" sz="2000" b="1" dirty="0" smtClean="0"/>
              <a:t>– Габдрахимова Марина </a:t>
            </a:r>
            <a:r>
              <a:rPr lang="ru-RU" sz="2000" b="1" dirty="0" err="1" smtClean="0"/>
              <a:t>Халимовна</a:t>
            </a:r>
            <a:endParaRPr lang="ru-RU" sz="2000" b="1" dirty="0" smtClean="0"/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02352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476672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БЕРЛОГА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медведь &quot; RealFacts.ru Всё самое интересное в ми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27948"/>
            <a:ext cx="7416824" cy="444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847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33265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МЕДВЕДЬ В БЕРЛОГЕ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Четыре желания. Ушинский Константин Дмитриевич. Расска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954" y="1268760"/>
            <a:ext cx="7254252" cy="4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292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хота на лис с таксой : Охота глазами участник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08720"/>
            <a:ext cx="6624736" cy="50195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67744" y="260648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НОРА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89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плый Стан :: Просмотр темы - 18 март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7200800" cy="47937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627784" y="323363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ЛИСЯТА В НОРЕ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442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ва - Флэш игры и фотоприколы, Истории и веселые рассказы, Анекдоты и афоризм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6840760" cy="46805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699792" y="332656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ДУПЛО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3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kr_mir_4kl: Дупл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840759" cy="43924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699792" y="53308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БЕЛКА В ДУПЛЕ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492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яц весело &quot;скакал&quot; - Стихи и Проза Росси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7560840" cy="46085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55776" y="33265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ЗАЯЦ ПОД КУСТОМ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48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олк - гордый, дикий зверь (17 фото) - Интересно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765041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26064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ВОЛК В ЛОГОВЕ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69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</TotalTime>
  <Words>33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777</cp:lastModifiedBy>
  <cp:revision>8</cp:revision>
  <dcterms:created xsi:type="dcterms:W3CDTF">2014-12-14T15:11:54Z</dcterms:created>
  <dcterms:modified xsi:type="dcterms:W3CDTF">2018-01-15T15:31:36Z</dcterms:modified>
</cp:coreProperties>
</file>