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дом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339"/>
            <a:ext cx="9196289" cy="68883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620688"/>
            <a:ext cx="6732240" cy="5256584"/>
          </a:xfrm>
        </p:spPr>
        <p:txBody>
          <a:bodyPr>
            <a:noAutofit/>
          </a:bodyPr>
          <a:lstStyle/>
          <a:p>
            <a:r>
              <a:rPr lang="ru-RU" sz="6000" dirty="0" smtClean="0"/>
              <a:t>Наступил, показал, сбежал, накричал, сходил, посмотрел, порвал, нагрузил,  слепил.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дом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980728"/>
            <a:ext cx="7956376" cy="4306490"/>
          </a:xfrm>
        </p:spPr>
        <p:txBody>
          <a:bodyPr>
            <a:normAutofit fontScale="90000"/>
          </a:bodyPr>
          <a:lstStyle/>
          <a:p>
            <a:r>
              <a:rPr lang="ru-RU" sz="5300" dirty="0"/>
              <a:t>Митя  побежал  по  тропинке</a:t>
            </a:r>
            <a:r>
              <a:rPr lang="ru-RU" sz="5300" dirty="0" smtClean="0"/>
              <a:t>.</a:t>
            </a:r>
            <a:br>
              <a:rPr lang="ru-RU" sz="5300" dirty="0" smtClean="0"/>
            </a:br>
            <a:r>
              <a:rPr lang="ru-RU" sz="5300" dirty="0"/>
              <a:t/>
            </a:r>
            <a:br>
              <a:rPr lang="ru-RU" sz="5300" dirty="0"/>
            </a:br>
            <a:r>
              <a:rPr lang="ru-RU" sz="5300" dirty="0"/>
              <a:t>Мишка наступил  на  шишку. 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/>
              <a:t/>
            </a:r>
            <a:br>
              <a:rPr lang="ru-RU" sz="5300" dirty="0"/>
            </a:br>
            <a:r>
              <a:rPr lang="ru-RU" sz="5300" dirty="0"/>
              <a:t>Орёл слетел   с  дерева.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дом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980728"/>
            <a:ext cx="7956376" cy="4306490"/>
          </a:xfrm>
        </p:spPr>
        <p:txBody>
          <a:bodyPr>
            <a:normAutofit fontScale="90000"/>
          </a:bodyPr>
          <a:lstStyle/>
          <a:p>
            <a:r>
              <a:rPr lang="ru-RU" sz="5300" dirty="0"/>
              <a:t>Митя  </a:t>
            </a:r>
            <a:r>
              <a:rPr lang="ru-RU" sz="5300" u="sng" dirty="0">
                <a:solidFill>
                  <a:srgbClr val="FF0000"/>
                </a:solidFill>
              </a:rPr>
              <a:t>по</a:t>
            </a:r>
            <a:r>
              <a:rPr lang="ru-RU" sz="5300" dirty="0"/>
              <a:t>бежал  </a:t>
            </a:r>
            <a:r>
              <a:rPr lang="ru-RU" sz="5300" u="sng" dirty="0">
                <a:solidFill>
                  <a:srgbClr val="FF0000"/>
                </a:solidFill>
              </a:rPr>
              <a:t>по  </a:t>
            </a:r>
            <a:r>
              <a:rPr lang="ru-RU" sz="5300" dirty="0"/>
              <a:t>тропинке</a:t>
            </a:r>
            <a:r>
              <a:rPr lang="ru-RU" sz="5300" dirty="0" smtClean="0"/>
              <a:t>.</a:t>
            </a:r>
            <a:br>
              <a:rPr lang="ru-RU" sz="5300" dirty="0" smtClean="0"/>
            </a:br>
            <a:r>
              <a:rPr lang="ru-RU" sz="5300" dirty="0"/>
              <a:t/>
            </a:r>
            <a:br>
              <a:rPr lang="ru-RU" sz="5300" dirty="0"/>
            </a:br>
            <a:r>
              <a:rPr lang="ru-RU" sz="5300" dirty="0"/>
              <a:t>Мишка </a:t>
            </a:r>
            <a:r>
              <a:rPr lang="ru-RU" sz="5300" u="sng" dirty="0">
                <a:solidFill>
                  <a:srgbClr val="FF0000"/>
                </a:solidFill>
              </a:rPr>
              <a:t>на</a:t>
            </a:r>
            <a:r>
              <a:rPr lang="ru-RU" sz="5300" dirty="0"/>
              <a:t>ступил  </a:t>
            </a:r>
            <a:r>
              <a:rPr lang="ru-RU" sz="5300" u="sng" dirty="0">
                <a:solidFill>
                  <a:srgbClr val="FF0000"/>
                </a:solidFill>
              </a:rPr>
              <a:t>на  </a:t>
            </a:r>
            <a:r>
              <a:rPr lang="ru-RU" sz="5300" dirty="0"/>
              <a:t>шишку. 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/>
              <a:t/>
            </a:r>
            <a:br>
              <a:rPr lang="ru-RU" sz="5300" dirty="0"/>
            </a:br>
            <a:r>
              <a:rPr lang="ru-RU" sz="5300" dirty="0"/>
              <a:t>Орёл </a:t>
            </a:r>
            <a:r>
              <a:rPr lang="ru-RU" sz="5300" u="sng" dirty="0">
                <a:solidFill>
                  <a:srgbClr val="FF0000"/>
                </a:solidFill>
              </a:rPr>
              <a:t>с</a:t>
            </a:r>
            <a:r>
              <a:rPr lang="ru-RU" sz="5300" dirty="0"/>
              <a:t>летел   </a:t>
            </a:r>
            <a:r>
              <a:rPr lang="ru-RU" sz="5300" u="sng" dirty="0">
                <a:solidFill>
                  <a:srgbClr val="FF0000"/>
                </a:solidFill>
              </a:rPr>
              <a:t>с  </a:t>
            </a:r>
            <a:r>
              <a:rPr lang="ru-RU" sz="5300" dirty="0"/>
              <a:t>дерева.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дом\Рабочий стол\920517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84784"/>
            <a:ext cx="8229600" cy="216024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Правописание 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предлогов и приставок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дом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476672"/>
            <a:ext cx="6858048" cy="5616624"/>
          </a:xfrm>
        </p:spPr>
        <p:txBody>
          <a:bodyPr>
            <a:normAutofit/>
          </a:bodyPr>
          <a:lstStyle/>
          <a:p>
            <a:r>
              <a:rPr lang="ru-RU" i="1" dirty="0"/>
              <a:t>(</a:t>
            </a:r>
            <a:r>
              <a:rPr lang="ru-RU" i="1" dirty="0" smtClean="0"/>
              <a:t>до)ехал   (до)деревни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(по)бежал    (по)дороге</a:t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(про)читал    (про)завод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дом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571604" y="571480"/>
            <a:ext cx="6624736" cy="56166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ехал   </a:t>
            </a:r>
            <a:r>
              <a:rPr kumimoji="0" lang="ru-RU" sz="4400" b="0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</a:t>
            </a:r>
            <a:r>
              <a:rPr kumimoji="0" lang="ru-RU" sz="4400" b="0" i="1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деревни</a:t>
            </a:r>
            <a:b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бежал    </a:t>
            </a:r>
            <a:r>
              <a:rPr kumimoji="0" lang="ru-RU" sz="4400" b="0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</a:t>
            </a:r>
            <a:r>
              <a:rPr kumimoji="0" lang="ru-RU" sz="4400" b="0" i="1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дороге</a:t>
            </a:r>
            <a:b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читал    </a:t>
            </a:r>
            <a:r>
              <a:rPr kumimoji="0" lang="ru-RU" sz="4400" b="0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</a:t>
            </a:r>
            <a:r>
              <a:rPr kumimoji="0" lang="ru-RU" sz="4400" b="0" i="1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завод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дом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74638"/>
            <a:ext cx="6472254" cy="6226196"/>
          </a:xfrm>
        </p:spPr>
        <p:txBody>
          <a:bodyPr>
            <a:noAutofit/>
          </a:bodyPr>
          <a:lstStyle/>
          <a:p>
            <a:pPr algn="l"/>
            <a:r>
              <a:rPr lang="ru-RU" sz="3200" i="1" dirty="0" smtClean="0"/>
              <a:t>Сегодня я узнал…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>Было интересно…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>Было трудно…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>Я понял, что…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>Теперь я могу…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>Я научился…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>У меня получилось…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>Я смог…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>Я попробую</a:t>
            </a:r>
            <a:r>
              <a:rPr lang="ru-RU" sz="3200" i="1" dirty="0" smtClean="0"/>
              <a:t>…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дом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3802434"/>
          </a:xfrm>
        </p:spPr>
        <p:txBody>
          <a:bodyPr/>
          <a:lstStyle/>
          <a:p>
            <a:r>
              <a:rPr lang="ru-RU" dirty="0" smtClean="0"/>
              <a:t>Домашнее задание: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1) с.49. упр.20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2) с.48 упр.18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43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Наступил, показал, сбежал, накричал, сходил, посмотрел, порвал, нагрузил,  слепил. </vt:lpstr>
      <vt:lpstr>Митя  побежал  по  тропинке.  Мишка наступил  на  шишку.   Орёл слетел   с  дерева.  </vt:lpstr>
      <vt:lpstr>Митя  побежал  по  тропинке.  Мишка наступил  на  шишку.   Орёл слетел   с  дерева.  </vt:lpstr>
      <vt:lpstr>Правописание  предлогов и приставок</vt:lpstr>
      <vt:lpstr>(до)ехал   (до)деревни   (по)бежал    (по)дороге  (про)читал    (про)завод </vt:lpstr>
      <vt:lpstr>Слайд 6</vt:lpstr>
      <vt:lpstr>Сегодня я узнал… Было интересно… Было трудно… Я понял, что… Теперь я могу… Я научился… У меня получилось… Я смог… Я попробую… </vt:lpstr>
      <vt:lpstr>Домашнее задание:  1) с.49. упр.20  2) с.48 упр.18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Наступил, показал, сбежал, накричал, сходил, посмотрел, порвал, нагрузил,  слепил.</dc:title>
  <dc:creator>1039593</dc:creator>
  <cp:lastModifiedBy>1039593</cp:lastModifiedBy>
  <cp:revision>11</cp:revision>
  <dcterms:modified xsi:type="dcterms:W3CDTF">2018-07-21T12:55:07Z</dcterms:modified>
</cp:coreProperties>
</file>