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7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9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1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23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3D7DB9-2E09-450F-B5B0-0A32CA66CD15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1DE37D-A68D-47E9-BA52-A045F03844D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0096" y="261522"/>
            <a:ext cx="7772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ВСЕРОССИЙСКИЙ УРОК АРКТИКИ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Arial Black" panose="020B0A04020102020204" pitchFamily="34" charset="0"/>
              </a:rPr>
              <a:t>Учитель географии </a:t>
            </a: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Бабанина И.А.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2021 г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Назовите полярного грызуна, который питается мхом и травой, а зимой живёт под снегом.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лемминг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164" y="1971587"/>
            <a:ext cx="4786917" cy="46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Почему места скопления птиц называют «птичьими базарами?»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там стоит невообразимый шум и гам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798" y="2873275"/>
            <a:ext cx="5455879" cy="36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Кто из исследователей Арктики отправился в экспедицию на судне «Святой </a:t>
            </a:r>
            <a:r>
              <a:rPr lang="ru-RU" dirty="0" err="1" smtClean="0"/>
              <a:t>великомученник</a:t>
            </a:r>
            <a:r>
              <a:rPr lang="ru-RU" dirty="0" smtClean="0"/>
              <a:t> Фока?»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Георгий Яковлевич Седов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849" y="1794207"/>
            <a:ext cx="3683465" cy="47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Какие известные летчики  и куда летали на самолёте АНТ-25 18 июня 1935 года?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Ответ:18 июня 1937 года ровно 75 лет назад экипаж самолёта «АНТ-25» (Валерий Чкалов, Георгий </a:t>
            </a:r>
            <a:r>
              <a:rPr lang="ru-RU" dirty="0" err="1" smtClean="0"/>
              <a:t>Байдуков</a:t>
            </a:r>
            <a:r>
              <a:rPr lang="ru-RU" dirty="0" smtClean="0"/>
              <a:t>, Александр Беляков) начал беспосадочный перелёт по маршруту Москва — Северный полюс — США, успешно завершив его 20 июня приземлением на аэродроме города Ванкувер.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39" y="1630680"/>
            <a:ext cx="34766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В каком городе был завершён рекордный перелёт </a:t>
            </a:r>
            <a:r>
              <a:rPr lang="ru-RU" dirty="0" err="1" smtClean="0"/>
              <a:t>В.П.Чкалова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273121"/>
            <a:ext cx="9720073" cy="4023360"/>
          </a:xfrm>
        </p:spPr>
        <p:txBody>
          <a:bodyPr/>
          <a:lstStyle/>
          <a:p>
            <a:r>
              <a:rPr lang="ru-RU" dirty="0" smtClean="0"/>
              <a:t>Ответ: приземлением на военном аэродроме г. Ванкувер.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76" y="3064652"/>
            <a:ext cx="2304488" cy="3072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54" y="3064653"/>
            <a:ext cx="4810892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11. Почему Мурманск называют воротами в Арктику?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Здесь начинается главная транспортная магистраль Заполярья - Северный морской путь.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366794"/>
            <a:ext cx="10676585" cy="61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202603"/>
            <a:ext cx="9388698" cy="63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 Какой транспортный ледокол дрейфовал 812 дней в арктических льдах?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Ледокольно-транспортное судно «Георгий Седов».                      </a:t>
            </a:r>
          </a:p>
          <a:p>
            <a:r>
              <a:rPr lang="ru-RU" dirty="0" smtClean="0"/>
              <a:t>23 октября 1937 года начался знаменитый дрейф, 29 января 1940 года судно прибыло в Мурманск. </a:t>
            </a:r>
          </a:p>
          <a:p>
            <a:r>
              <a:rPr lang="ru-RU" dirty="0" smtClean="0"/>
              <a:t>За героизм и мужество все участники дрейфа были удостоены звания Героев Советского Союза, а корабль награжден орденом Ленина.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13. Кто и в каком году доказал возможность прохода через океан за одну навигацию?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Возможность прохода через океан за одну навигацию была доказана в 1932 г. экспедицией ледокола «Сибиряков».     </a:t>
            </a:r>
          </a:p>
          <a:p>
            <a:r>
              <a:rPr lang="ru-RU" dirty="0" smtClean="0"/>
              <a:t>Участники этой экспедиции под руководством О. Ю. Шмидта проводили промеры глубин, измеряли толщину льда, вели наблюдения за погодой.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873" y="2087303"/>
            <a:ext cx="3151052" cy="45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097" y="0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anose="020B0A04020102020204" pitchFamily="34" charset="0"/>
              </a:rPr>
              <a:t>Практическое Задание 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671" y="959476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 карте России обозначьте область Арктики.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Подпишите северный полюс.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Подпишите моря России, которые относятся к бассейну Северного Ледовитого океана.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Обозначьте Северный Морской путь.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225" y="2522198"/>
            <a:ext cx="5596479" cy="38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Что такое Арктика?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197735"/>
            <a:ext cx="11436439" cy="519018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Арктика – это всё огромное пространство Северного Ледовитого океана вместе с морями и островами. На островах Арктики расположена зона арктических пустынь, или ледяная зона.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Зимой в Арктике полярная ночь. Темноту освещают: луна, звёзды и Северное сияние.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Дуют ветры, бушует пурга. Температура опускается до  - 60. Летом в Арктике полярный день, но тепла тоже нет. Это зависит от географического положения арктической зоны. Температура лишь на несколько градусов выше нуля.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Летом солнце направляет на это пространство косые лучи. Оно светит, но не греет.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Животных арктической зоны кормит море.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Растительности практически нет. Это арктическая пустыня.</a:t>
            </a:r>
          </a:p>
          <a:p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86" y="108697"/>
            <a:ext cx="9720072" cy="1499616"/>
          </a:xfrm>
        </p:spPr>
        <p:txBody>
          <a:bodyPr>
            <a:normAutofit/>
          </a:bodyPr>
          <a:lstStyle/>
          <a:p>
            <a:r>
              <a:rPr lang="ru-RU" sz="2800" smtClean="0">
                <a:latin typeface="Arial Black" panose="020B0A04020102020204" pitchFamily="34" charset="0"/>
              </a:rPr>
              <a:t>Влияние человека на природу Арктики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1287887"/>
            <a:ext cx="11269013" cy="5293217"/>
          </a:xfrm>
        </p:spPr>
        <p:txBody>
          <a:bodyPr>
            <a:noAutofit/>
          </a:bodyPr>
          <a:lstStyle/>
          <a:p>
            <a:r>
              <a:rPr lang="ru-RU" sz="2800" dirty="0"/>
              <a:t>Человек не является коренным жителем Арктики, но она всегда привлекала людей своей загадочностью. На островах и во льдах Северного Ледовитого океана работают научные станции. Люди занимаются рыболовством, охотой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Но не всегда это делают разумно. В настоящее время природе Арктики нанесён огромный ущерб. Люди задумались над своим поведением, взяли под охрану редких животных (белый медведь, морж, промысловые рыбы), ограничили рыбную ловлю, создали заповедники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На острове Врангеля расположен заповедник «Остров Врангеля». На остров прилетает большое количество птиц на гнездовья. Весной можно встретить редкую птицу – розовую чайку. На острове обитает овцебык, завезённый из Америки. Остров Врангеля – единственное место, где гнездятся белые гуси.</a:t>
            </a:r>
          </a:p>
        </p:txBody>
      </p:sp>
    </p:spTree>
    <p:extLst>
      <p:ext uri="{BB962C8B-B14F-4D97-AF65-F5344CB8AC3E}">
        <p14:creationId xmlns:p14="http://schemas.microsoft.com/office/powerpoint/2010/main" val="10096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ВИКТОРИНА</a:t>
            </a:r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166"/>
            <a:ext cx="10515600" cy="1741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6000" dirty="0" smtClean="0"/>
              <a:t>Знаешь ли ты Арктику?</a:t>
            </a:r>
            <a:br>
              <a:rPr lang="ru-RU" sz="6000" dirty="0" smtClean="0"/>
            </a:br>
            <a:endParaRPr lang="ru-RU" sz="6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4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В честь какого созвездия Арктика получила своё название?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В честь созвездия Большой Медведицы, в переводе с греческого языка «</a:t>
            </a:r>
            <a:r>
              <a:rPr lang="ru-RU" dirty="0" err="1" smtClean="0"/>
              <a:t>арктос</a:t>
            </a:r>
            <a:r>
              <a:rPr lang="ru-RU" dirty="0" smtClean="0"/>
              <a:t>» значит «медведь».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006" y="2700198"/>
            <a:ext cx="571854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Есть ли горы на Северном полюсе?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Нет. Северная полярная область Земли почти вся занята океаном, покрытым многолетним льдом.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977" y="2785161"/>
            <a:ext cx="5736227" cy="39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Охотится ли на пингвинов белый медведь?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белые медведи живут в Северном, а пингвины в Южном полушарии!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794" y="2774767"/>
            <a:ext cx="5526054" cy="38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Арктический остров, который называется «родильным домом белых медведей».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Ответ: Заповедник «Остров Врангеля» — расположен на одноименном острове и острове </a:t>
            </a:r>
            <a:r>
              <a:rPr lang="ru-RU" sz="2400" dirty="0" err="1" smtClean="0"/>
              <a:t>Геральд</a:t>
            </a:r>
            <a:r>
              <a:rPr lang="ru-RU" sz="2400" dirty="0" smtClean="0"/>
              <a:t> в Чукотском море. </a:t>
            </a:r>
          </a:p>
          <a:p>
            <a:r>
              <a:rPr lang="ru-RU" sz="2400" dirty="0" smtClean="0"/>
              <a:t>Его заснеженные склоны являются главным «родильным домом» белых медведей, на каждый квадратный километр приходится более десяти берлог. Он был создан с целью сохранения и изучения уникальных экосистем островной части Арктики и белых медведей, моржей, белых гусей и других видов </a:t>
            </a:r>
            <a:r>
              <a:rPr lang="ru-RU" sz="2400" dirty="0" err="1" smtClean="0"/>
              <a:t>берингийской</a:t>
            </a:r>
            <a:r>
              <a:rPr lang="ru-RU" sz="2400" dirty="0" smtClean="0"/>
              <a:t> флоры и фауны.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39" y="40782"/>
            <a:ext cx="10225825" cy="6817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58" y="646176"/>
            <a:ext cx="8865616" cy="49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Почему северные олени пасутся ближе к морю?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Ответ: потому что ветер отгоняет сосущих кровь насекомых.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164" y="2745804"/>
            <a:ext cx="5837349" cy="38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</TotalTime>
  <Words>756</Words>
  <Application>Microsoft Office PowerPoint</Application>
  <PresentationFormat>Широкоэкранный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Tw Cen MT</vt:lpstr>
      <vt:lpstr>Tw Cen MT Condensed</vt:lpstr>
      <vt:lpstr>Wingdings 3</vt:lpstr>
      <vt:lpstr>Интеграл</vt:lpstr>
      <vt:lpstr>ВСЕРОССИЙСКИЙ УРОК АРКТИКИ</vt:lpstr>
      <vt:lpstr>Что такое Арктика?</vt:lpstr>
      <vt:lpstr>Влияние человека на природу Арктики</vt:lpstr>
      <vt:lpstr>ВИКТОРИНА  </vt:lpstr>
      <vt:lpstr>1. В честь какого созвездия Арктика получила своё название?  </vt:lpstr>
      <vt:lpstr>2. Есть ли горы на Северном полюсе? </vt:lpstr>
      <vt:lpstr>3. Охотится ли на пингвинов белый медведь?  </vt:lpstr>
      <vt:lpstr>4. Арктический остров, который называется «родильным домом белых медведей».  </vt:lpstr>
      <vt:lpstr>5. Почему северные олени пасутся ближе к морю? </vt:lpstr>
      <vt:lpstr>6. Назовите полярного грызуна, который питается мхом и травой, а зимой живёт под снегом. </vt:lpstr>
      <vt:lpstr>7. Почему места скопления птиц называют «птичьими базарами?» </vt:lpstr>
      <vt:lpstr>8. Кто из исследователей Арктики отправился в экспедицию на судне «Святой великомученник Фока?» </vt:lpstr>
      <vt:lpstr>9. Какие известные летчики  и куда летали на самолёте АНТ-25 18 июня 1935 года? </vt:lpstr>
      <vt:lpstr>10. В каком городе был завершён рекордный перелёт В.П.Чкалова? </vt:lpstr>
      <vt:lpstr>11. Почему Мурманск называют воротами в Арктику?  </vt:lpstr>
      <vt:lpstr>Презентация PowerPoint</vt:lpstr>
      <vt:lpstr>12. Какой транспортный ледокол дрейфовал 812 дней в арктических льдах? </vt:lpstr>
      <vt:lpstr>13. Кто и в каком году доказал возможность прохода через океан за одну навигацию? </vt:lpstr>
      <vt:lpstr>Практическое Задание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АРКТИКИ</dc:title>
  <dc:creator>RePack by Diakov</dc:creator>
  <cp:lastModifiedBy>RePack by Diakov</cp:lastModifiedBy>
  <cp:revision>9</cp:revision>
  <dcterms:created xsi:type="dcterms:W3CDTF">2021-05-18T17:11:20Z</dcterms:created>
  <dcterms:modified xsi:type="dcterms:W3CDTF">2023-03-18T15:40:48Z</dcterms:modified>
</cp:coreProperties>
</file>