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Елена Задорожная" initials="" lastIdx="1" clrIdx="0"/>
  <p:cmAuthor id="1" name="Анна Загуменнова" initials="" lastIdx="1" clrIdx="1"/>
  <p:cmAuthor id="2" name="Ирина Иванова" initials="" lastIdx="1" clrIdx="2"/>
  <p:cmAuthor id="3" name="Olga Zhdanova" initials="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9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Интересно! Ярко! Действенно!</p:text>
  </p:cm>
  <p:cm authorId="1" idx="1">
    <p:pos x="6000" y="100"/>
    <p:text>Темп-удивление-действие - это составляющие коммуникативной атаки. Я всё это вижу в Вашей презентации! Замечательно!Думаю, урок пройдёт на "ура"!</p:text>
  </p:cm>
  <p:cm authorId="2" idx="1">
    <p:pos x="6000" y="200"/>
    <p:text>Доброе начало урока. Солнце светит ярко и хочется разгадывать ребусы. Хороший мозговой штурм в начале урока.</p:text>
  </p:cm>
  <p:cm authorId="3" idx="1">
    <p:pos x="6000" y="300"/>
    <p:text>У вас получилась такая солнечная презентация. Мне самой захотелось узнать о какой стране идет речь!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1" name="Shape 11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7375"/>
            <a:ext cx="8229600" cy="67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/>
              <a:t>Добрый день, ребята!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7325" y="724600"/>
            <a:ext cx="9004499" cy="453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3248100" y="724600"/>
            <a:ext cx="2256900" cy="1799399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28575" cap="flat">
            <a:solidFill>
              <a:srgbClr val="7F6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39" name="Shape 39"/>
          <p:cNvSpPr/>
          <p:nvPr/>
        </p:nvSpPr>
        <p:spPr>
          <a:xfrm>
            <a:off x="1054825" y="3084325"/>
            <a:ext cx="1209300" cy="9144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3042650" y="3558875"/>
            <a:ext cx="1209300" cy="9144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4825300" y="3494725"/>
            <a:ext cx="1209300" cy="9144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6915700" y="3225425"/>
            <a:ext cx="1154100" cy="914400"/>
          </a:xfrm>
          <a:prstGeom prst="roundRect">
            <a:avLst>
              <a:gd name="adj" fmla="val 16667"/>
            </a:avLst>
          </a:prstGeom>
          <a:solidFill>
            <a:srgbClr val="CFE2F3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 flipH="1">
            <a:off x="1685000" y="2077950"/>
            <a:ext cx="1639799" cy="987599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4" name="Shape 44"/>
          <p:cNvCxnSpPr>
            <a:endCxn id="40" idx="0"/>
          </p:cNvCxnSpPr>
          <p:nvPr/>
        </p:nvCxnSpPr>
        <p:spPr>
          <a:xfrm flipH="1">
            <a:off x="3647300" y="2545774"/>
            <a:ext cx="536700" cy="10131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5" name="Shape 45"/>
          <p:cNvCxnSpPr>
            <a:stCxn id="38" idx="5"/>
            <a:endCxn id="41" idx="0"/>
          </p:cNvCxnSpPr>
          <p:nvPr/>
        </p:nvCxnSpPr>
        <p:spPr>
          <a:xfrm>
            <a:off x="5174484" y="2260483"/>
            <a:ext cx="255600" cy="12342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46" name="Shape 46"/>
          <p:cNvCxnSpPr>
            <a:endCxn id="42" idx="0"/>
          </p:cNvCxnSpPr>
          <p:nvPr/>
        </p:nvCxnSpPr>
        <p:spPr>
          <a:xfrm>
            <a:off x="5435650" y="1958524"/>
            <a:ext cx="2057100" cy="1266900"/>
          </a:xfrm>
          <a:prstGeom prst="straightConnector1">
            <a:avLst/>
          </a:prstGeom>
          <a:noFill/>
          <a:ln w="28575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7" name="Shape 47"/>
          <p:cNvSpPr txBox="1"/>
          <p:nvPr/>
        </p:nvSpPr>
        <p:spPr>
          <a:xfrm>
            <a:off x="1288525" y="3203875"/>
            <a:ext cx="856499" cy="67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 b="1"/>
              <a:t>“си”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3027125" y="3712750"/>
            <a:ext cx="1154100" cy="60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 b="1"/>
              <a:t>“дун”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4808025" y="3712675"/>
            <a:ext cx="1226699" cy="67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 b="1"/>
              <a:t>“нань”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6967075" y="3417700"/>
            <a:ext cx="1154100" cy="67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2400" b="1"/>
              <a:t>“бей”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x="671025" y="4475900"/>
            <a:ext cx="7398900" cy="67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ru" sz="1800" b="1" i="1"/>
              <a:t>Кто знает, что обозначают эти названия?............</a:t>
            </a:r>
          </a:p>
          <a:p>
            <a:pPr algn="ctr" rtl="0">
              <a:spcBef>
                <a:spcPts val="0"/>
              </a:spcBef>
              <a:buNone/>
            </a:pPr>
            <a:r>
              <a:rPr lang="ru" sz="1800" b="1" i="1"/>
              <a:t>Расшифруйте их, используя топонимический словарь?</a:t>
            </a:r>
          </a:p>
          <a:p>
            <a:pPr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65274"/>
            <a:ext cx="8229600" cy="711600"/>
          </a:xfrm>
          <a:prstGeom prst="rect">
            <a:avLst/>
          </a:prstGeom>
          <a:solidFill>
            <a:schemeClr val="lt1"/>
          </a:solidFill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3000"/>
              <a:t>Подумаем, в какой стране так говорят?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776875"/>
            <a:ext cx="8229600" cy="436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3573475" y="1932825"/>
            <a:ext cx="2106299" cy="20421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2480175" y="2110125"/>
            <a:ext cx="1274099" cy="1299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3858650" y="886725"/>
            <a:ext cx="1679699" cy="12233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3934950" y="3628050"/>
            <a:ext cx="1500599" cy="1158600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5538375" y="2148225"/>
            <a:ext cx="1338299" cy="12233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 txBox="1"/>
          <p:nvPr/>
        </p:nvSpPr>
        <p:spPr>
          <a:xfrm>
            <a:off x="2520350" y="2148225"/>
            <a:ext cx="1338299" cy="9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ru" sz="2400" b="1"/>
              <a:t>“си”</a:t>
            </a:r>
          </a:p>
          <a:p>
            <a:pPr algn="ctr" rtl="0">
              <a:spcBef>
                <a:spcPts val="0"/>
              </a:spcBef>
              <a:buNone/>
            </a:pPr>
            <a:r>
              <a:rPr lang="ru" sz="2400" b="1">
                <a:solidFill>
                  <a:srgbClr val="FF0000"/>
                </a:solidFill>
              </a:rPr>
              <a:t>запад</a:t>
            </a:r>
          </a:p>
          <a:p>
            <a:pPr algn="ctr">
              <a:spcBef>
                <a:spcPts val="0"/>
              </a:spcBef>
              <a:buNone/>
            </a:pPr>
            <a:endParaRPr sz="2400" b="1"/>
          </a:p>
        </p:txBody>
      </p:sp>
      <p:sp>
        <p:nvSpPr>
          <p:cNvPr id="64" name="Shape 64"/>
          <p:cNvSpPr txBox="1"/>
          <p:nvPr/>
        </p:nvSpPr>
        <p:spPr>
          <a:xfrm>
            <a:off x="4100000" y="1006075"/>
            <a:ext cx="1274099" cy="129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2400" b="1"/>
              <a:t>“бей”</a:t>
            </a:r>
          </a:p>
          <a:p>
            <a:pPr>
              <a:spcBef>
                <a:spcPts val="0"/>
              </a:spcBef>
              <a:buNone/>
            </a:pPr>
            <a:r>
              <a:rPr lang="ru" sz="2400" b="1">
                <a:solidFill>
                  <a:srgbClr val="FF0000"/>
                </a:solidFill>
              </a:rPr>
              <a:t>север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5679775" y="2305675"/>
            <a:ext cx="1274099" cy="99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2400" b="1"/>
              <a:t>“дун”</a:t>
            </a:r>
          </a:p>
          <a:p>
            <a:pPr>
              <a:spcBef>
                <a:spcPts val="0"/>
              </a:spcBef>
              <a:buNone/>
            </a:pPr>
            <a:r>
              <a:rPr lang="ru" sz="2400" b="1">
                <a:solidFill>
                  <a:srgbClr val="FF0000"/>
                </a:solidFill>
              </a:rPr>
              <a:t>восток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4035800" y="3807850"/>
            <a:ext cx="1338299" cy="783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2400" b="1"/>
              <a:t>“нань”           </a:t>
            </a:r>
            <a:r>
              <a:rPr lang="ru" sz="2400" b="1">
                <a:solidFill>
                  <a:srgbClr val="FF0000"/>
                </a:solidFill>
              </a:rPr>
              <a:t>юг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3806475" y="2380250"/>
            <a:ext cx="1679699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6000"/>
              <a:t>  ?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5615475" y="2009875"/>
            <a:ext cx="3657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/>
              <a:t>Молодцы! Тема урока “Китай”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675" y="958189"/>
            <a:ext cx="4111274" cy="3080293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6600" y="2391424"/>
            <a:ext cx="3556349" cy="275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17025" y="896651"/>
            <a:ext cx="3326975" cy="2495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Экран (16:9)</PresentationFormat>
  <Paragraphs>17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western</vt:lpstr>
      <vt:lpstr>Добрый день, ребята!</vt:lpstr>
      <vt:lpstr>Подумаем, в какой стране так говорят?</vt:lpstr>
      <vt:lpstr>Молодцы! Тема урока “Китай”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Добрый день, ребята!</dc:title>
  <dc:creator>Алена</dc:creator>
  <cp:lastModifiedBy>Сытюгина Л.Н.</cp:lastModifiedBy>
  <cp:revision>1</cp:revision>
  <dcterms:modified xsi:type="dcterms:W3CDTF">2015-02-13T15:10:17Z</dcterms:modified>
</cp:coreProperties>
</file>