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3" r:id="rId5"/>
    <p:sldId id="258" r:id="rId6"/>
    <p:sldId id="259" r:id="rId7"/>
    <p:sldId id="260" r:id="rId8"/>
    <p:sldId id="268" r:id="rId9"/>
    <p:sldId id="262" r:id="rId10"/>
    <p:sldId id="261" r:id="rId11"/>
    <p:sldId id="269" r:id="rId12"/>
    <p:sldId id="266" r:id="rId13"/>
    <p:sldId id="267" r:id="rId14"/>
    <p:sldId id="271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hotohost.ru/pictures/198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ВОСТОЧНАЯ СИБИРЬ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854575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АВТОР БАБАНИНА ИРАИДА АЛЕКСАНДРОВНА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www4.com/w3294/9056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9235"/>
            <a:ext cx="9144000" cy="6458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img.gazeta.ru/files3/733/4599733/nornikel-pic4_zoom-1000x1000-7165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14744" y="0"/>
            <a:ext cx="5429256" cy="35235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25602" name="Picture 2" descr="http://m001.bcm.ru/1211/2ebb9d13-df30-4fe7-a7ea-9a5d04513b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86058"/>
            <a:ext cx="5715000" cy="4071942"/>
          </a:xfrm>
          <a:prstGeom prst="rect">
            <a:avLst/>
          </a:prstGeom>
          <a:noFill/>
        </p:spPr>
      </p:pic>
      <p:pic>
        <p:nvPicPr>
          <p:cNvPr id="25604" name="Picture 4" descr="Норильский никел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290"/>
            <a:ext cx="3661632" cy="192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6" name="Picture 6" descr="http://www.tvforex.ru/uploads/posts/2013-02/1360191799_7985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38822" y="3929066"/>
            <a:ext cx="3276592" cy="245744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Крупнейшие центры 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Город Якутск (1636 год) – административно-политический, экономический, культурный и научный центр Республики Саха (Якутия)  с населением  почти 300 тысяч человек.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Якутск является крупнейшим населенным пунктом на северо-востоке страны и самым большим городом в мире, построенным на вечной мерзлоте, толщина которой составляет 250-300 метров. Местное время опережает московское на 6 часов.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Промышленность города представлена топливно-энергетическим комплексом, алмазогранильным производством, лесной и деревообрабатывающей промышленностью, производством стройматериалов, легкой и пищевой промышленностью. 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городе действуют два аэропорта: «Якутск» - основной, выполняющий внутренние республиканские, российские и международные рейсы и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Маган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- запасной, выполняющий внутренние рейсы.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pg.ua/ShowCityPhoto.aspx?id=54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52"/>
            <a:ext cx="5496379" cy="3643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http://s09.radikal.ru/i182/1102/4d/3733b85c588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8416" y="3176596"/>
            <a:ext cx="5525584" cy="3681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http://aksakal.info/uploads/posts/2012-01/1325815012_kamchatka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714752"/>
            <a:ext cx="3905245" cy="2928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6" descr="прогноз погоды и не только Записи в рубрике - прогноз погоды и не только Фотографии и комментарии, новости и картинки : LiveIn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571480"/>
            <a:ext cx="3078507" cy="21505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Предварительный приз дети схе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357562"/>
            <a:ext cx="3357586" cy="3357587"/>
          </a:xfrm>
          <a:prstGeom prst="rect">
            <a:avLst/>
          </a:prstGeom>
          <a:noFill/>
        </p:spPr>
      </p:pic>
      <p:pic>
        <p:nvPicPr>
          <p:cNvPr id="3" name="Picture 4" descr="Якутские красавицы часть 6 &quot; PazitiFF - прикольное инфо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4000528" cy="6000792"/>
          </a:xfrm>
          <a:prstGeom prst="rect">
            <a:avLst/>
          </a:prstGeom>
          <a:noFill/>
        </p:spPr>
      </p:pic>
      <p:pic>
        <p:nvPicPr>
          <p:cNvPr id="27650" name="Picture 2" descr="Предприятия России: Номенклатура раздела Изделия культурного назначения (Товары народного потребления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85729"/>
            <a:ext cx="4214842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www.tataram.ru/uploads/foto/6__e03k0708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72330" y="4714884"/>
            <a:ext cx="1785950" cy="1785950"/>
          </a:xfrm>
          <a:prstGeom prst="rect">
            <a:avLst/>
          </a:prstGeom>
          <a:noFill/>
        </p:spPr>
      </p:pic>
      <p:pic>
        <p:nvPicPr>
          <p:cNvPr id="2" name="Picture 2" descr="МИР УСПЕХА, СВОБОДЫ, РАДОСТИ : ВАШ БРИЛЛИАНТ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714356"/>
            <a:ext cx="3262083" cy="2052306"/>
          </a:xfrm>
          <a:prstGeom prst="rect">
            <a:avLst/>
          </a:prstGeom>
          <a:noFill/>
        </p:spPr>
      </p:pic>
      <p:pic>
        <p:nvPicPr>
          <p:cNvPr id="26626" name="Picture 2" descr="Landblog.ru &quot; Инвестиции в бриллианты. Причины инвестирования в бриллианты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00042"/>
            <a:ext cx="3474097" cy="3071834"/>
          </a:xfrm>
          <a:prstGeom prst="rect">
            <a:avLst/>
          </a:prstGeom>
          <a:noFill/>
        </p:spPr>
      </p:pic>
      <p:pic>
        <p:nvPicPr>
          <p:cNvPr id="26628" name="Picture 4" descr="Украшения, драгоценности Анимация, анимашки в гостевую бесплатно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3071810"/>
            <a:ext cx="3286124" cy="3286124"/>
          </a:xfrm>
          <a:prstGeom prst="rect">
            <a:avLst/>
          </a:prstGeom>
          <a:noFill/>
        </p:spPr>
      </p:pic>
      <p:pic>
        <p:nvPicPr>
          <p:cNvPr id="6" name="Picture 8" descr="http://pravda-team.ru/eng/image/article/1/7/6/46176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4929198"/>
            <a:ext cx="1905000" cy="14287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0"/>
            <a:ext cx="8115328" cy="57148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СОСТАВ И ГЕОГРАФИЧЕСКОЕ ПОЛОЖЕНИЕ</a:t>
            </a:r>
            <a:endParaRPr lang="ru-RU" sz="2800" b="1" dirty="0"/>
          </a:p>
        </p:txBody>
      </p:sp>
      <p:pic>
        <p:nvPicPr>
          <p:cNvPr id="5122" name="Picture 2" descr="Карта Восточной части России"/>
          <p:cNvPicPr>
            <a:picLocks noChangeAspect="1" noChangeArrowheads="1"/>
          </p:cNvPicPr>
          <p:nvPr/>
        </p:nvPicPr>
        <p:blipFill>
          <a:blip r:embed="rId2"/>
          <a:srcRect l="1713" t="20430" r="2178" b="15054"/>
          <a:stretch>
            <a:fillRect/>
          </a:stretch>
        </p:blipFill>
        <p:spPr bwMode="auto">
          <a:xfrm>
            <a:off x="0" y="583663"/>
            <a:ext cx="9144000" cy="6274337"/>
          </a:xfrm>
          <a:prstGeom prst="rect">
            <a:avLst/>
          </a:prstGeom>
          <a:noFill/>
        </p:spPr>
      </p:pic>
      <p:sp>
        <p:nvSpPr>
          <p:cNvPr id="6" name="Полилиния 5"/>
          <p:cNvSpPr/>
          <p:nvPr/>
        </p:nvSpPr>
        <p:spPr>
          <a:xfrm>
            <a:off x="-31630" y="1164566"/>
            <a:ext cx="1894936" cy="4106174"/>
          </a:xfrm>
          <a:custGeom>
            <a:avLst/>
            <a:gdLst>
              <a:gd name="connsiteX0" fmla="*/ 1894936 w 1894936"/>
              <a:gd name="connsiteY0" fmla="*/ 0 h 4106174"/>
              <a:gd name="connsiteX1" fmla="*/ 1644770 w 1894936"/>
              <a:gd name="connsiteY1" fmla="*/ 767751 h 4106174"/>
              <a:gd name="connsiteX2" fmla="*/ 1178943 w 1894936"/>
              <a:gd name="connsiteY2" fmla="*/ 1664898 h 4106174"/>
              <a:gd name="connsiteX3" fmla="*/ 1075426 w 1894936"/>
              <a:gd name="connsiteY3" fmla="*/ 2260121 h 4106174"/>
              <a:gd name="connsiteX4" fmla="*/ 937404 w 1894936"/>
              <a:gd name="connsiteY4" fmla="*/ 3096883 h 4106174"/>
              <a:gd name="connsiteX5" fmla="*/ 221411 w 1894936"/>
              <a:gd name="connsiteY5" fmla="*/ 3545457 h 4106174"/>
              <a:gd name="connsiteX6" fmla="*/ 31630 w 1894936"/>
              <a:gd name="connsiteY6" fmla="*/ 3597215 h 4106174"/>
              <a:gd name="connsiteX7" fmla="*/ 31630 w 1894936"/>
              <a:gd name="connsiteY7" fmla="*/ 4106174 h 410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4936" h="4106174">
                <a:moveTo>
                  <a:pt x="1894936" y="0"/>
                </a:moveTo>
                <a:cubicBezTo>
                  <a:pt x="1829519" y="245134"/>
                  <a:pt x="1764102" y="490268"/>
                  <a:pt x="1644770" y="767751"/>
                </a:cubicBezTo>
                <a:cubicBezTo>
                  <a:pt x="1525438" y="1045234"/>
                  <a:pt x="1273834" y="1416170"/>
                  <a:pt x="1178943" y="1664898"/>
                </a:cubicBezTo>
                <a:cubicBezTo>
                  <a:pt x="1084052" y="1913626"/>
                  <a:pt x="1115683" y="2021457"/>
                  <a:pt x="1075426" y="2260121"/>
                </a:cubicBezTo>
                <a:cubicBezTo>
                  <a:pt x="1035169" y="2498785"/>
                  <a:pt x="1079740" y="2882660"/>
                  <a:pt x="937404" y="3096883"/>
                </a:cubicBezTo>
                <a:cubicBezTo>
                  <a:pt x="795068" y="3311106"/>
                  <a:pt x="372373" y="3462068"/>
                  <a:pt x="221411" y="3545457"/>
                </a:cubicBezTo>
                <a:cubicBezTo>
                  <a:pt x="70449" y="3628846"/>
                  <a:pt x="63260" y="3503762"/>
                  <a:pt x="31630" y="3597215"/>
                </a:cubicBezTo>
                <a:cubicBezTo>
                  <a:pt x="0" y="3690668"/>
                  <a:pt x="15815" y="3898421"/>
                  <a:pt x="31630" y="4106174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3053751" y="1915064"/>
            <a:ext cx="3856007" cy="4485736"/>
          </a:xfrm>
          <a:custGeom>
            <a:avLst/>
            <a:gdLst>
              <a:gd name="connsiteX0" fmla="*/ 3856007 w 3856007"/>
              <a:gd name="connsiteY0" fmla="*/ 0 h 4485736"/>
              <a:gd name="connsiteX1" fmla="*/ 3260785 w 3856007"/>
              <a:gd name="connsiteY1" fmla="*/ 1690778 h 4485736"/>
              <a:gd name="connsiteX2" fmla="*/ 2475781 w 3856007"/>
              <a:gd name="connsiteY2" fmla="*/ 2260121 h 4485736"/>
              <a:gd name="connsiteX3" fmla="*/ 2173857 w 3856007"/>
              <a:gd name="connsiteY3" fmla="*/ 2976113 h 4485736"/>
              <a:gd name="connsiteX4" fmla="*/ 1570007 w 3856007"/>
              <a:gd name="connsiteY4" fmla="*/ 3200400 h 4485736"/>
              <a:gd name="connsiteX5" fmla="*/ 957532 w 3856007"/>
              <a:gd name="connsiteY5" fmla="*/ 3260785 h 4485736"/>
              <a:gd name="connsiteX6" fmla="*/ 431321 w 3856007"/>
              <a:gd name="connsiteY6" fmla="*/ 3640347 h 4485736"/>
              <a:gd name="connsiteX7" fmla="*/ 414068 w 3856007"/>
              <a:gd name="connsiteY7" fmla="*/ 3950898 h 4485736"/>
              <a:gd name="connsiteX8" fmla="*/ 0 w 3856007"/>
              <a:gd name="connsiteY8" fmla="*/ 4485736 h 4485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56007" h="4485736">
                <a:moveTo>
                  <a:pt x="3856007" y="0"/>
                </a:moveTo>
                <a:cubicBezTo>
                  <a:pt x="3673415" y="657045"/>
                  <a:pt x="3490823" y="1314091"/>
                  <a:pt x="3260785" y="1690778"/>
                </a:cubicBezTo>
                <a:cubicBezTo>
                  <a:pt x="3030747" y="2067465"/>
                  <a:pt x="2656936" y="2045899"/>
                  <a:pt x="2475781" y="2260121"/>
                </a:cubicBezTo>
                <a:cubicBezTo>
                  <a:pt x="2294626" y="2474344"/>
                  <a:pt x="2324819" y="2819400"/>
                  <a:pt x="2173857" y="2976113"/>
                </a:cubicBezTo>
                <a:cubicBezTo>
                  <a:pt x="2022895" y="3132826"/>
                  <a:pt x="1772728" y="3152955"/>
                  <a:pt x="1570007" y="3200400"/>
                </a:cubicBezTo>
                <a:cubicBezTo>
                  <a:pt x="1367286" y="3247845"/>
                  <a:pt x="1147313" y="3187461"/>
                  <a:pt x="957532" y="3260785"/>
                </a:cubicBezTo>
                <a:cubicBezTo>
                  <a:pt x="767751" y="3334110"/>
                  <a:pt x="521898" y="3525328"/>
                  <a:pt x="431321" y="3640347"/>
                </a:cubicBezTo>
                <a:cubicBezTo>
                  <a:pt x="340744" y="3755366"/>
                  <a:pt x="485955" y="3810000"/>
                  <a:pt x="414068" y="3950898"/>
                </a:cubicBezTo>
                <a:cubicBezTo>
                  <a:pt x="342181" y="4091796"/>
                  <a:pt x="0" y="4485736"/>
                  <a:pt x="0" y="4485736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5429256" y="2000240"/>
            <a:ext cx="2571768" cy="857256"/>
          </a:xfrm>
          <a:prstGeom prst="wedgeRectCallout">
            <a:avLst>
              <a:gd name="adj1" fmla="val -103743"/>
              <a:gd name="adj2" fmla="val 13495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Якутия</a:t>
            </a:r>
            <a:endParaRPr lang="ru-RU" dirty="0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2214546" y="1214422"/>
            <a:ext cx="2571768" cy="857256"/>
          </a:xfrm>
          <a:prstGeom prst="wedgeRectCallout">
            <a:avLst>
              <a:gd name="adj1" fmla="val -72884"/>
              <a:gd name="adj2" fmla="val 20740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Красноярский край</a:t>
            </a:r>
            <a:endParaRPr lang="ru-RU" dirty="0"/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3143240" y="4214818"/>
            <a:ext cx="2571768" cy="857256"/>
          </a:xfrm>
          <a:prstGeom prst="wedgeRectCallout">
            <a:avLst>
              <a:gd name="adj1" fmla="val -119844"/>
              <a:gd name="adj2" fmla="val 8262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Пояс гор Юга Сибири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Арктика</a:t>
            </a:r>
            <a:endParaRPr lang="ru-RU" dirty="0"/>
          </a:p>
        </p:txBody>
      </p:sp>
      <p:pic>
        <p:nvPicPr>
          <p:cNvPr id="3" name="Picture 4" descr="мыс Челюск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7929618" cy="5117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115328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Тундра</a:t>
            </a:r>
            <a:endParaRPr lang="ru-RU" b="1" dirty="0"/>
          </a:p>
        </p:txBody>
      </p:sp>
      <p:pic>
        <p:nvPicPr>
          <p:cNvPr id="20486" name="Picture 6" descr="http://900igr.net/datai/geografija/Prirodnaja-zona-Tundra/0022-040-Zolotaja-osen-krasiva-v-tund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356"/>
            <a:ext cx="8786874" cy="6025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b="1" dirty="0" smtClean="0"/>
              <a:t>Тайга</a:t>
            </a:r>
            <a:endParaRPr lang="ru-RU" b="1" dirty="0"/>
          </a:p>
        </p:txBody>
      </p:sp>
      <p:pic>
        <p:nvPicPr>
          <p:cNvPr id="4098" name="Picture 2" descr="Тайг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85794"/>
            <a:ext cx="4107106" cy="2686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http://chernomorskoe.info/forum/download/file.php?id=57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643314"/>
            <a:ext cx="4143404" cy="3107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 descr="http://i72.beon.ru/84/20/2652084/70/103939270/85605393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785794"/>
            <a:ext cx="3959484" cy="2666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4" name="Picture 8" descr="http://www.centralpark.ru/files/items/centralpark_gallery_44_3983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21" y="3714752"/>
            <a:ext cx="4000527" cy="300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58204" cy="7143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Плато </a:t>
            </a:r>
            <a:r>
              <a:rPr lang="ru-RU" sz="3200" dirty="0" err="1" smtClean="0">
                <a:latin typeface="Arial Black" pitchFamily="34" charset="0"/>
              </a:rPr>
              <a:t>Путорана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3074" name="Picture 2" descr="IMG_2355-58_1in_sig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3438"/>
            <a:ext cx="9144000" cy="6024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G_2227_1in_sig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714356"/>
            <a:ext cx="9144000" cy="6143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НАСЕЛЕНИЕ</a:t>
            </a:r>
            <a:endParaRPr lang="ru-RU" b="1" dirty="0"/>
          </a:p>
        </p:txBody>
      </p:sp>
      <p:pic>
        <p:nvPicPr>
          <p:cNvPr id="24578" name="Picture 2" descr="http://m.ruvr.ru/2012/07/03/1297123339/yaku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3675965" cy="26528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580" name="AutoShape 4" descr="http://fotki.ykt.ru/albums/userpics/2013/12-21/normal_42_0_be46c_a7b9e8e9_orig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8" name="Picture 12" descr="http://mario.tomsk.fm/ximg/1320117169157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4093598"/>
            <a:ext cx="3714776" cy="2588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90" name="Picture 14" descr="http://www.simdp.ru/photo/29113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8996" y="1357298"/>
            <a:ext cx="3885000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92" name="Picture 16" descr="http://cdn.trinixy.ru/pics4/20101222/siberian_deer_1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57752" y="4143380"/>
            <a:ext cx="3863170" cy="2571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Традиционные занятия населения</a:t>
            </a:r>
            <a:endParaRPr lang="ru-RU" b="1" dirty="0"/>
          </a:p>
        </p:txBody>
      </p:sp>
      <p:pic>
        <p:nvPicPr>
          <p:cNvPr id="19458" name="Picture 2" descr="http://s55.radikal.ru/i150/1102/d9/1adcd36e4fd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29190" y="1214422"/>
            <a:ext cx="3571900" cy="2528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0" name="Picture 4" descr="http://www.muravlenko.com/uploads/posts/2011-05/1305105316_0_cb06_8ecbf23d_x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29190" y="4000504"/>
            <a:ext cx="3643338" cy="2732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2" name="Picture 6" descr="http://sakha.gov.ru/special/sites/default/files/story/img/2012_07/2/img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000504"/>
            <a:ext cx="3667150" cy="2750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4" name="Picture 8" descr="http://sakhalife.ru/sites/default/files/IMG_360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596" y="1214422"/>
            <a:ext cx="3714776" cy="24765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50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Times New Roman</vt:lpstr>
      <vt:lpstr>Тема Office</vt:lpstr>
      <vt:lpstr>ВОСТОЧНАЯ СИБИРЬ</vt:lpstr>
      <vt:lpstr>СОСТАВ И ГЕОГРАФИЧЕСКОЕ ПОЛОЖЕНИЕ</vt:lpstr>
      <vt:lpstr>Арктика</vt:lpstr>
      <vt:lpstr>Тундра</vt:lpstr>
      <vt:lpstr>Тайга</vt:lpstr>
      <vt:lpstr>Плато Путорана</vt:lpstr>
      <vt:lpstr>Презентация PowerPoint</vt:lpstr>
      <vt:lpstr>НАСЕЛЕНИЕ</vt:lpstr>
      <vt:lpstr>Традиционные занятия населения</vt:lpstr>
      <vt:lpstr>Презентация PowerPoint</vt:lpstr>
      <vt:lpstr>Презентация PowerPoint</vt:lpstr>
      <vt:lpstr>Крупнейшие центры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ВОСТОЧНАЯ СИБИРЬ</dc:title>
  <dc:creator>user</dc:creator>
  <cp:lastModifiedBy>RePack by Diakov</cp:lastModifiedBy>
  <cp:revision>13</cp:revision>
  <dcterms:created xsi:type="dcterms:W3CDTF">2014-04-08T13:16:54Z</dcterms:created>
  <dcterms:modified xsi:type="dcterms:W3CDTF">2018-03-25T09:18:24Z</dcterms:modified>
</cp:coreProperties>
</file>