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CDB7F35-BAF0-4597-988C-9838CCC6BD0B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F9FFD9B-8F0D-4380-BA5A-822C3B9F07F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slid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Разговорная и просторечная лексика</a:t>
            </a:r>
            <a:endParaRPr lang="ru-RU" dirty="0"/>
          </a:p>
        </p:txBody>
      </p:sp>
      <p:pic>
        <p:nvPicPr>
          <p:cNvPr id="4" name="Рисунок 3" descr="img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780928"/>
            <a:ext cx="2843808" cy="2376264"/>
          </a:xfrm>
          <a:prstGeom prst="rect">
            <a:avLst/>
          </a:prstGeom>
        </p:spPr>
      </p:pic>
      <p:pic>
        <p:nvPicPr>
          <p:cNvPr id="5" name="Рисунок 4" descr="slide-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780928"/>
            <a:ext cx="3049144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5" y="661108"/>
            <a:ext cx="7632848" cy="57246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Разговорные слова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7251576" cy="468052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i="1" dirty="0" smtClean="0"/>
              <a:t>Я бы с удовольствием лучше водопровод пошел рыть, </a:t>
            </a:r>
            <a:r>
              <a:rPr lang="ru-RU" i="1" u="sng" dirty="0" smtClean="0"/>
              <a:t>выложился</a:t>
            </a:r>
            <a:r>
              <a:rPr lang="ru-RU" i="1" dirty="0" smtClean="0"/>
              <a:t> раз, зато потом без горя – и вода, и отопление</a:t>
            </a:r>
            <a:r>
              <a:rPr lang="ru-RU" dirty="0" smtClean="0"/>
              <a:t> («Волки»). </a:t>
            </a:r>
          </a:p>
          <a:p>
            <a:r>
              <a:rPr lang="ru-RU" i="1" dirty="0" smtClean="0"/>
              <a:t>Выложиться</a:t>
            </a:r>
            <a:r>
              <a:rPr lang="ru-RU" dirty="0" smtClean="0"/>
              <a:t>  (разг.) – отдать, истратить все силы на что-нибудь </a:t>
            </a:r>
          </a:p>
          <a:p>
            <a:pPr lvl="0"/>
            <a:r>
              <a:rPr lang="ru-RU" i="1" dirty="0" smtClean="0"/>
              <a:t>Конь </a:t>
            </a:r>
            <a:r>
              <a:rPr lang="ru-RU" i="1" u="sng" dirty="0" smtClean="0"/>
              <a:t>шарахнулся</a:t>
            </a:r>
            <a:r>
              <a:rPr lang="ru-RU" i="1" dirty="0" smtClean="0"/>
              <a:t> в сторону, в сугроб</a:t>
            </a:r>
            <a:r>
              <a:rPr lang="ru-RU" dirty="0" smtClean="0"/>
              <a:t> («Волки»). </a:t>
            </a:r>
          </a:p>
          <a:p>
            <a:r>
              <a:rPr lang="ru-RU" i="1" dirty="0" smtClean="0"/>
              <a:t>Шарахнуться</a:t>
            </a:r>
            <a:r>
              <a:rPr lang="ru-RU" dirty="0" smtClean="0"/>
              <a:t>  (разг.) – броситься в сторону, отпрянуть. </a:t>
            </a:r>
          </a:p>
          <a:p>
            <a:pPr lvl="0"/>
            <a:r>
              <a:rPr lang="ru-RU" i="1" dirty="0" smtClean="0"/>
              <a:t>− А где блесна такая… </a:t>
            </a:r>
            <a:r>
              <a:rPr lang="ru-RU" i="1" u="sng" dirty="0" smtClean="0"/>
              <a:t>- орал</a:t>
            </a:r>
            <a:r>
              <a:rPr lang="ru-RU" i="1" dirty="0" smtClean="0"/>
              <a:t> Чудик из кладовой</a:t>
            </a:r>
            <a:r>
              <a:rPr lang="ru-RU" dirty="0" smtClean="0"/>
              <a:t>  («Чудик»). </a:t>
            </a:r>
          </a:p>
          <a:p>
            <a:r>
              <a:rPr lang="ru-RU" i="1" dirty="0" smtClean="0"/>
              <a:t>Орать</a:t>
            </a:r>
            <a:r>
              <a:rPr lang="ru-RU" dirty="0" smtClean="0"/>
              <a:t>  (разг.-пренебр.) – громко кричать, слишком громко разговаривать. Плакать с криком. </a:t>
            </a:r>
          </a:p>
          <a:p>
            <a:pPr lvl="0"/>
            <a:r>
              <a:rPr lang="ru-RU" i="1" dirty="0" smtClean="0"/>
              <a:t>У нас, например, такими бумажками не </a:t>
            </a:r>
            <a:r>
              <a:rPr lang="ru-RU" i="1" u="sng" dirty="0" smtClean="0"/>
              <a:t>швыряются</a:t>
            </a:r>
            <a:r>
              <a:rPr lang="ru-RU" dirty="0" smtClean="0"/>
              <a:t> («Чудик»)</a:t>
            </a:r>
          </a:p>
          <a:p>
            <a:r>
              <a:rPr lang="ru-RU" i="1" dirty="0" smtClean="0"/>
              <a:t>Швырять</a:t>
            </a:r>
            <a:r>
              <a:rPr lang="ru-RU" dirty="0" smtClean="0"/>
              <a:t> (разг.) – с силой бросать.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Разговорные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72816"/>
            <a:ext cx="7107560" cy="41764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i="1" dirty="0" smtClean="0"/>
              <a:t>Но только он представил, как он </a:t>
            </a:r>
            <a:r>
              <a:rPr lang="ru-RU" i="1" u="sng" dirty="0" smtClean="0"/>
              <a:t>огорошит</a:t>
            </a:r>
            <a:r>
              <a:rPr lang="ru-RU" i="1" dirty="0" smtClean="0"/>
              <a:t> всех своим заявлением</a:t>
            </a:r>
            <a:r>
              <a:rPr lang="ru-RU" dirty="0" smtClean="0"/>
              <a:t>…(«Чудик»). </a:t>
            </a:r>
          </a:p>
          <a:p>
            <a:r>
              <a:rPr lang="ru-RU" i="1" dirty="0" smtClean="0"/>
              <a:t>Огорошить</a:t>
            </a:r>
            <a:r>
              <a:rPr lang="ru-RU" dirty="0" smtClean="0"/>
              <a:t>  (разг.) – сильно озадачить. Поставить в тупик. </a:t>
            </a:r>
          </a:p>
          <a:p>
            <a:pPr lvl="0"/>
            <a:r>
              <a:rPr lang="ru-RU" i="1" dirty="0" smtClean="0"/>
              <a:t>Но тут с братом Дмитрием что-то случилось: он заплакал и стал </a:t>
            </a:r>
            <a:r>
              <a:rPr lang="ru-RU" i="1" u="sng" dirty="0" smtClean="0"/>
              <a:t>колотить</a:t>
            </a:r>
            <a:r>
              <a:rPr lang="ru-RU" i="1" dirty="0" smtClean="0"/>
              <a:t> кулаком по колену </a:t>
            </a:r>
            <a:r>
              <a:rPr lang="ru-RU" dirty="0" smtClean="0"/>
              <a:t>(«Чудик»). </a:t>
            </a:r>
          </a:p>
          <a:p>
            <a:r>
              <a:rPr lang="ru-RU" i="1" dirty="0" smtClean="0"/>
              <a:t>Колотить</a:t>
            </a:r>
            <a:r>
              <a:rPr lang="ru-RU" dirty="0" smtClean="0"/>
              <a:t>  (разг.) – бить, наносить побои.  </a:t>
            </a:r>
          </a:p>
          <a:p>
            <a:pPr lvl="0"/>
            <a:r>
              <a:rPr lang="ru-RU" i="1" dirty="0" smtClean="0"/>
              <a:t>Вот бы мать с отцом были бы живые, ты бы с ребятишками приехал – сидели бы все на веранде, чай с малиной </a:t>
            </a:r>
            <a:r>
              <a:rPr lang="ru-RU" i="1" u="sng" dirty="0" smtClean="0"/>
              <a:t>попивали</a:t>
            </a:r>
            <a:r>
              <a:rPr lang="ru-RU" dirty="0" smtClean="0"/>
              <a:t> («Чудик»). </a:t>
            </a:r>
          </a:p>
          <a:p>
            <a:r>
              <a:rPr lang="ru-RU" i="1" dirty="0" smtClean="0"/>
              <a:t>Попивать</a:t>
            </a:r>
            <a:r>
              <a:rPr lang="ru-RU" dirty="0" smtClean="0"/>
              <a:t> (разг.) – понемногу пить, с удовольствием </a:t>
            </a:r>
          </a:p>
          <a:p>
            <a:pPr lvl="0"/>
            <a:r>
              <a:rPr lang="ru-RU" i="1" dirty="0" err="1" smtClean="0"/>
              <a:t>Семка</a:t>
            </a:r>
            <a:r>
              <a:rPr lang="ru-RU" i="1" dirty="0" smtClean="0"/>
              <a:t> </a:t>
            </a:r>
            <a:r>
              <a:rPr lang="ru-RU" i="1" u="sng" dirty="0" smtClean="0"/>
              <a:t>отхлебнул</a:t>
            </a:r>
            <a:r>
              <a:rPr lang="ru-RU" i="1" dirty="0" smtClean="0"/>
              <a:t> из красивой чашки горячего чаю</a:t>
            </a:r>
            <a:r>
              <a:rPr lang="ru-RU" dirty="0" smtClean="0"/>
              <a:t> («Мастер»)</a:t>
            </a:r>
          </a:p>
          <a:p>
            <a:r>
              <a:rPr lang="ru-RU" i="1" dirty="0" smtClean="0"/>
              <a:t>Отхлебнуть</a:t>
            </a:r>
            <a:r>
              <a:rPr lang="ru-RU" dirty="0" smtClean="0"/>
              <a:t> (разг.) – хлебнув, отпить.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Просторечные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i="1" dirty="0" err="1" smtClean="0"/>
              <a:t>Грабю-ут</a:t>
            </a:r>
            <a:r>
              <a:rPr lang="ru-RU" i="1" dirty="0" smtClean="0"/>
              <a:t>! – </a:t>
            </a:r>
            <a:r>
              <a:rPr lang="ru-RU" i="1" u="sng" dirty="0" smtClean="0"/>
              <a:t>заполошно</a:t>
            </a:r>
            <a:r>
              <a:rPr lang="ru-RU" i="1" dirty="0" smtClean="0"/>
              <a:t> орал он, нахлестывая коня</a:t>
            </a:r>
            <a:r>
              <a:rPr lang="ru-RU" dirty="0" smtClean="0"/>
              <a:t> («Волки»). </a:t>
            </a:r>
            <a:r>
              <a:rPr lang="ru-RU" i="1" dirty="0" smtClean="0"/>
              <a:t>. </a:t>
            </a:r>
            <a:endParaRPr lang="ru-RU" dirty="0" smtClean="0"/>
          </a:p>
          <a:p>
            <a:r>
              <a:rPr lang="ru-RU" i="1" dirty="0" smtClean="0"/>
              <a:t>Заполошный</a:t>
            </a:r>
            <a:r>
              <a:rPr lang="ru-RU" dirty="0" smtClean="0"/>
              <a:t> (прост.) – суматошный, неспокойный, взбалмошный.</a:t>
            </a:r>
          </a:p>
          <a:p>
            <a:pPr lvl="0"/>
            <a:r>
              <a:rPr lang="ru-RU" i="1" dirty="0" smtClean="0"/>
              <a:t>Одного </a:t>
            </a:r>
            <a:r>
              <a:rPr lang="ru-RU" i="1" u="sng" dirty="0" err="1" smtClean="0"/>
              <a:t>отметелю</a:t>
            </a:r>
            <a:r>
              <a:rPr lang="ru-RU" i="1" dirty="0" smtClean="0"/>
              <a:t> – не так будет позорно</a:t>
            </a:r>
            <a:r>
              <a:rPr lang="ru-RU" dirty="0" smtClean="0"/>
              <a:t> («Волки»). </a:t>
            </a:r>
          </a:p>
          <a:p>
            <a:r>
              <a:rPr lang="ru-RU" i="1" dirty="0" smtClean="0"/>
              <a:t>   </a:t>
            </a:r>
            <a:r>
              <a:rPr lang="ru-RU" i="1" dirty="0" err="1" smtClean="0"/>
              <a:t>Отметелить</a:t>
            </a:r>
            <a:r>
              <a:rPr lang="ru-RU" dirty="0" smtClean="0"/>
              <a:t>  (прост.) сильно губить, поколотить. </a:t>
            </a:r>
          </a:p>
          <a:p>
            <a:pPr lvl="0"/>
            <a:r>
              <a:rPr lang="ru-RU" i="1" dirty="0" smtClean="0"/>
              <a:t>Самую </a:t>
            </a:r>
            <a:r>
              <a:rPr lang="ru-RU" i="1" u="sng" dirty="0" smtClean="0"/>
              <a:t>малость</a:t>
            </a:r>
            <a:r>
              <a:rPr lang="ru-RU" i="1" dirty="0" smtClean="0"/>
              <a:t>: чтоб ты человеком был</a:t>
            </a:r>
            <a:r>
              <a:rPr lang="ru-RU" dirty="0" smtClean="0"/>
              <a:t> («Волки»). </a:t>
            </a:r>
          </a:p>
          <a:p>
            <a:r>
              <a:rPr lang="ru-RU" i="1" dirty="0" smtClean="0"/>
              <a:t>Малость</a:t>
            </a:r>
            <a:r>
              <a:rPr lang="ru-RU" dirty="0" smtClean="0"/>
              <a:t> (прост.) – немного, чуть-чуть. </a:t>
            </a:r>
          </a:p>
          <a:p>
            <a:pPr lvl="0"/>
            <a:r>
              <a:rPr lang="ru-RU" i="1" dirty="0" smtClean="0"/>
              <a:t>Он не хотел этого, страдал, но то и дело </a:t>
            </a:r>
            <a:r>
              <a:rPr lang="ru-RU" i="1" u="sng" dirty="0" smtClean="0"/>
              <a:t>влипал</a:t>
            </a:r>
            <a:r>
              <a:rPr lang="ru-RU" i="1" dirty="0" smtClean="0"/>
              <a:t> в какие-нибудь истории </a:t>
            </a:r>
            <a:r>
              <a:rPr lang="ru-RU" dirty="0" smtClean="0"/>
              <a:t>(«Чудик»). </a:t>
            </a:r>
          </a:p>
          <a:p>
            <a:r>
              <a:rPr lang="ru-RU" i="1" dirty="0" smtClean="0"/>
              <a:t>Влипать</a:t>
            </a:r>
            <a:r>
              <a:rPr lang="ru-RU" dirty="0" smtClean="0"/>
              <a:t> (прост.) – попасть в неприятное положение. </a:t>
            </a:r>
          </a:p>
          <a:p>
            <a:pPr lvl="0"/>
            <a:r>
              <a:rPr lang="ru-RU" i="1" dirty="0" smtClean="0"/>
              <a:t>Чудик решил пока накупить подарков </a:t>
            </a:r>
            <a:r>
              <a:rPr lang="ru-RU" i="1" u="sng" dirty="0" smtClean="0"/>
              <a:t>племяшам</a:t>
            </a:r>
            <a:r>
              <a:rPr lang="ru-RU" dirty="0" smtClean="0"/>
              <a:t> («Чудик»). </a:t>
            </a:r>
          </a:p>
          <a:p>
            <a:r>
              <a:rPr lang="ru-RU" i="1" dirty="0" smtClean="0"/>
              <a:t>Племяш</a:t>
            </a:r>
            <a:r>
              <a:rPr lang="ru-RU" dirty="0" smtClean="0"/>
              <a:t> (прост.) – то же, что племянник. </a:t>
            </a:r>
          </a:p>
          <a:p>
            <a:pPr lvl="0"/>
            <a:r>
              <a:rPr lang="ru-RU" i="1" dirty="0" smtClean="0"/>
              <a:t>О нем же и заботится… а он пьяная </a:t>
            </a:r>
            <a:r>
              <a:rPr lang="ru-RU" i="1" u="sng" dirty="0" err="1" smtClean="0"/>
              <a:t>харя</a:t>
            </a:r>
            <a:r>
              <a:rPr lang="ru-RU" dirty="0" smtClean="0"/>
              <a:t>! («Чудик»). </a:t>
            </a:r>
          </a:p>
          <a:p>
            <a:r>
              <a:rPr lang="ru-RU" i="1" dirty="0" err="1" smtClean="0"/>
              <a:t>Харя</a:t>
            </a:r>
            <a:r>
              <a:rPr lang="ru-RU" dirty="0" smtClean="0"/>
              <a:t> (</a:t>
            </a:r>
            <a:r>
              <a:rPr lang="ru-RU" dirty="0" err="1" smtClean="0"/>
              <a:t>прост.-бран</a:t>
            </a:r>
            <a:r>
              <a:rPr lang="ru-RU" dirty="0" smtClean="0"/>
              <a:t>.) – то же, что лицо. </a:t>
            </a:r>
          </a:p>
          <a:p>
            <a:pPr lvl="0"/>
            <a:r>
              <a:rPr lang="ru-RU" i="1" dirty="0" smtClean="0"/>
              <a:t>Весь день Чудик ходил по городу, </a:t>
            </a:r>
            <a:r>
              <a:rPr lang="ru-RU" i="1" u="sng" dirty="0" smtClean="0"/>
              <a:t>глазел</a:t>
            </a:r>
            <a:r>
              <a:rPr lang="ru-RU" i="1" dirty="0" smtClean="0"/>
              <a:t> на витрины</a:t>
            </a:r>
            <a:r>
              <a:rPr lang="ru-RU" dirty="0" smtClean="0"/>
              <a:t> («Чудик»). </a:t>
            </a:r>
          </a:p>
          <a:p>
            <a:r>
              <a:rPr lang="ru-RU" i="1" dirty="0" smtClean="0"/>
              <a:t>Глазеть</a:t>
            </a:r>
            <a:r>
              <a:rPr lang="ru-RU" dirty="0" smtClean="0"/>
              <a:t> (прост.) – смотреть из праздного любопытства. </a:t>
            </a:r>
          </a:p>
          <a:p>
            <a:pPr lvl="0"/>
            <a:r>
              <a:rPr lang="ru-RU" i="1" dirty="0" err="1" smtClean="0"/>
              <a:t>Поорать</a:t>
            </a:r>
            <a:r>
              <a:rPr lang="ru-RU" i="1" dirty="0" smtClean="0"/>
              <a:t>, позубоскалить, </a:t>
            </a:r>
            <a:r>
              <a:rPr lang="ru-RU" i="1" u="sng" dirty="0" smtClean="0"/>
              <a:t>нашкодить</a:t>
            </a:r>
            <a:r>
              <a:rPr lang="ru-RU" i="1" dirty="0" smtClean="0"/>
              <a:t> где-нибудь – милое дело</a:t>
            </a:r>
            <a:r>
              <a:rPr lang="ru-RU" dirty="0" smtClean="0"/>
              <a:t> (Мастер»). </a:t>
            </a:r>
          </a:p>
          <a:p>
            <a:r>
              <a:rPr lang="ru-RU" i="1" dirty="0" smtClean="0"/>
              <a:t>Нашкодить</a:t>
            </a:r>
            <a:r>
              <a:rPr lang="ru-RU" dirty="0" smtClean="0"/>
              <a:t> (прост.) – исподтишка заниматься вредным озорством.  </a:t>
            </a:r>
          </a:p>
          <a:p>
            <a:pPr lvl="0"/>
            <a:r>
              <a:rPr lang="ru-RU" i="1" dirty="0" smtClean="0"/>
              <a:t>− Погоди, </a:t>
            </a:r>
            <a:r>
              <a:rPr lang="ru-RU" i="1" dirty="0" err="1" smtClean="0"/>
              <a:t>Семка</a:t>
            </a:r>
            <a:r>
              <a:rPr lang="ru-RU" i="1" dirty="0" smtClean="0"/>
              <a:t>, на запой наладишься, - </a:t>
            </a:r>
            <a:r>
              <a:rPr lang="ru-RU" i="1" u="sng" dirty="0" smtClean="0"/>
              <a:t>стращали</a:t>
            </a:r>
            <a:r>
              <a:rPr lang="ru-RU" i="1" dirty="0" smtClean="0"/>
              <a:t> его</a:t>
            </a:r>
            <a:r>
              <a:rPr lang="ru-RU" dirty="0" smtClean="0"/>
              <a:t> («Чудик»). </a:t>
            </a:r>
          </a:p>
          <a:p>
            <a:r>
              <a:rPr lang="ru-RU" i="1" dirty="0" smtClean="0"/>
              <a:t>Стращать</a:t>
            </a:r>
            <a:r>
              <a:rPr lang="ru-RU" dirty="0" smtClean="0"/>
              <a:t> (прост.) – то же, что пугать.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Просторечные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i="1" dirty="0" smtClean="0"/>
              <a:t>Не написать нам </a:t>
            </a:r>
            <a:r>
              <a:rPr lang="ru-RU" i="1" u="sng" dirty="0" smtClean="0"/>
              <a:t>сроду</a:t>
            </a:r>
            <a:r>
              <a:rPr lang="ru-RU" i="1" dirty="0" smtClean="0"/>
              <a:t> такой бумаги</a:t>
            </a:r>
            <a:r>
              <a:rPr lang="ru-RU" dirty="0" smtClean="0"/>
              <a:t> («Мастер»). </a:t>
            </a:r>
          </a:p>
          <a:p>
            <a:r>
              <a:rPr lang="ru-RU" i="1" dirty="0" smtClean="0"/>
              <a:t>Сроду</a:t>
            </a:r>
            <a:r>
              <a:rPr lang="ru-RU" dirty="0" smtClean="0"/>
              <a:t> (прост.) – никогда, ни разу. </a:t>
            </a:r>
          </a:p>
          <a:p>
            <a:pPr lvl="0"/>
            <a:r>
              <a:rPr lang="ru-RU" i="1" dirty="0" smtClean="0"/>
              <a:t>Полтора километра, которые мы </a:t>
            </a:r>
            <a:r>
              <a:rPr lang="ru-RU" i="1" u="sng" dirty="0" smtClean="0"/>
              <a:t>давеча</a:t>
            </a:r>
            <a:r>
              <a:rPr lang="ru-RU" i="1" dirty="0" smtClean="0"/>
              <a:t> проскакали мигом, теперь показались нам долгими и опасными</a:t>
            </a:r>
            <a:r>
              <a:rPr lang="ru-RU" dirty="0" smtClean="0"/>
              <a:t> («Дядя </a:t>
            </a:r>
            <a:r>
              <a:rPr lang="ru-RU" dirty="0" err="1" smtClean="0"/>
              <a:t>Ермолай</a:t>
            </a:r>
            <a:r>
              <a:rPr lang="ru-RU" dirty="0" smtClean="0"/>
              <a:t>»). </a:t>
            </a:r>
          </a:p>
          <a:p>
            <a:r>
              <a:rPr lang="ru-RU" i="1" dirty="0" smtClean="0"/>
              <a:t>Давеча</a:t>
            </a:r>
            <a:r>
              <a:rPr lang="ru-RU" dirty="0" smtClean="0"/>
              <a:t> (прост.) – недавно, незадолго до момента разговора. </a:t>
            </a:r>
          </a:p>
          <a:p>
            <a:pPr lvl="0"/>
            <a:r>
              <a:rPr lang="ru-RU" i="1" dirty="0" smtClean="0"/>
              <a:t>Он </a:t>
            </a:r>
            <a:r>
              <a:rPr lang="ru-RU" i="1" dirty="0" err="1" smtClean="0"/>
              <a:t>заискал</a:t>
            </a:r>
            <a:r>
              <a:rPr lang="ru-RU" i="1" dirty="0" smtClean="0"/>
              <a:t> глазами – чем бы </a:t>
            </a:r>
            <a:r>
              <a:rPr lang="ru-RU" i="1" u="sng" dirty="0" smtClean="0"/>
              <a:t>огреть</a:t>
            </a:r>
            <a:r>
              <a:rPr lang="ru-RU" i="1" dirty="0" smtClean="0"/>
              <a:t> нас</a:t>
            </a:r>
            <a:r>
              <a:rPr lang="ru-RU" dirty="0" smtClean="0"/>
              <a:t> («Дядя </a:t>
            </a:r>
            <a:r>
              <a:rPr lang="ru-RU" dirty="0" err="1" smtClean="0"/>
              <a:t>Ермолай</a:t>
            </a:r>
            <a:r>
              <a:rPr lang="ru-RU" dirty="0" smtClean="0"/>
              <a:t>»). </a:t>
            </a:r>
          </a:p>
          <a:p>
            <a:r>
              <a:rPr lang="ru-RU" i="1" dirty="0" smtClean="0"/>
              <a:t>Огреть</a:t>
            </a:r>
            <a:r>
              <a:rPr lang="ru-RU" dirty="0" smtClean="0"/>
              <a:t> (прост.) – сильно ударить. </a:t>
            </a:r>
          </a:p>
          <a:p>
            <a:pPr lvl="0"/>
            <a:r>
              <a:rPr lang="ru-RU" i="1" dirty="0" smtClean="0"/>
              <a:t>Он же уже не </a:t>
            </a:r>
            <a:r>
              <a:rPr lang="ru-RU" i="1" u="sng" dirty="0" smtClean="0"/>
              <a:t>хохмил</a:t>
            </a:r>
            <a:r>
              <a:rPr lang="ru-RU" i="1" dirty="0" smtClean="0"/>
              <a:t>, не скоморошничал </a:t>
            </a:r>
            <a:r>
              <a:rPr lang="ru-RU" dirty="0" smtClean="0"/>
              <a:t>(«Миль пардон, мадам»). </a:t>
            </a:r>
          </a:p>
          <a:p>
            <a:r>
              <a:rPr lang="ru-RU" i="1" dirty="0" smtClean="0"/>
              <a:t>Хохмить</a:t>
            </a:r>
            <a:r>
              <a:rPr lang="ru-RU" dirty="0" smtClean="0"/>
              <a:t> (прост.) – заниматься хохмами, шутить, балагурить. </a:t>
            </a:r>
          </a:p>
          <a:p>
            <a:pPr lvl="0"/>
            <a:r>
              <a:rPr lang="ru-RU" i="1" dirty="0" smtClean="0"/>
              <a:t>Отец </a:t>
            </a:r>
            <a:r>
              <a:rPr lang="ru-RU" i="1" u="sng" dirty="0" smtClean="0"/>
              <a:t>сызмальства</a:t>
            </a:r>
            <a:r>
              <a:rPr lang="ru-RU" i="1" dirty="0" smtClean="0"/>
              <a:t> начал по тайге с собой таскать</a:t>
            </a:r>
            <a:r>
              <a:rPr lang="ru-RU" dirty="0" smtClean="0"/>
              <a:t> («Миль пардон, мадам»). </a:t>
            </a:r>
          </a:p>
          <a:p>
            <a:r>
              <a:rPr lang="ru-RU" i="1" dirty="0" smtClean="0"/>
              <a:t>Сызмальства</a:t>
            </a:r>
            <a:r>
              <a:rPr lang="ru-RU" dirty="0" smtClean="0"/>
              <a:t> (прост.) – с малых лет, с малолетства. </a:t>
            </a:r>
          </a:p>
          <a:p>
            <a:pPr lvl="0"/>
            <a:r>
              <a:rPr lang="ru-RU" i="1" dirty="0" smtClean="0"/>
              <a:t>Задание-то он выполнил, но сам </a:t>
            </a:r>
            <a:r>
              <a:rPr lang="ru-RU" i="1" u="sng" dirty="0" smtClean="0"/>
              <a:t>влопался</a:t>
            </a:r>
            <a:r>
              <a:rPr lang="ru-RU" dirty="0" smtClean="0"/>
              <a:t> («Миль пардон, мадам»).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Таким образом, просторечная и разговорная лексика употребляется В. Шукшиным в таких функциях, как:</a:t>
            </a:r>
          </a:p>
          <a:p>
            <a:r>
              <a:rPr lang="ru-RU" dirty="0" smtClean="0"/>
              <a:t>− функция речевой характеристики героев;</a:t>
            </a:r>
          </a:p>
          <a:p>
            <a:r>
              <a:rPr lang="ru-RU" dirty="0" smtClean="0"/>
              <a:t>− функция экспрессивной оценки действительности;</a:t>
            </a:r>
          </a:p>
          <a:p>
            <a:r>
              <a:rPr lang="ru-RU" dirty="0" smtClean="0"/>
              <a:t>− функция яркого изображения описываемой среды; </a:t>
            </a:r>
          </a:p>
          <a:p>
            <a:r>
              <a:rPr lang="ru-RU" dirty="0" smtClean="0"/>
              <a:t>− для наименования лиц; </a:t>
            </a:r>
          </a:p>
          <a:p>
            <a:r>
              <a:rPr lang="ru-RU" dirty="0" smtClean="0"/>
              <a:t>− для большей выразительности и эмоциональности.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764704"/>
            <a:ext cx="7392821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7467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55576" y="908720"/>
            <a:ext cx="7457256" cy="5505475"/>
          </a:xfrm>
        </p:spPr>
        <p:txBody>
          <a:bodyPr/>
          <a:lstStyle/>
          <a:p>
            <a:r>
              <a:rPr lang="ru-RU" b="1" dirty="0" smtClean="0"/>
              <a:t>Тема работы</a:t>
            </a:r>
            <a:r>
              <a:rPr lang="ru-RU" dirty="0" smtClean="0"/>
              <a:t> : Специфика использования разговорных и просторечных слов в рассказах В.Шукшина</a:t>
            </a:r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Объектом</a:t>
            </a:r>
            <a:r>
              <a:rPr lang="ru-RU" dirty="0" smtClean="0"/>
              <a:t> </a:t>
            </a:r>
            <a:r>
              <a:rPr lang="ru-RU" b="1" dirty="0" smtClean="0"/>
              <a:t>исследования</a:t>
            </a:r>
            <a:r>
              <a:rPr lang="ru-RU" dirty="0" smtClean="0"/>
              <a:t> является лексика рассказов В.М. Шукшина.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Предметом исследования</a:t>
            </a:r>
            <a:r>
              <a:rPr lang="ru-RU" dirty="0" smtClean="0"/>
              <a:t> являются разговорные и просторечные слова и их использование в рассказах В.М. Шукшина.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Целью работы</a:t>
            </a:r>
            <a:r>
              <a:rPr lang="ru-RU" dirty="0" smtClean="0"/>
              <a:t> является исследование разговорных и просторечных слов в рассказах В.Шукшина, анализ их функционирования.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Задачи работы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рассмотреть лексику современного русского языка с точки зрения ее  употребления;</a:t>
            </a:r>
          </a:p>
          <a:p>
            <a:pPr lvl="0"/>
            <a:r>
              <a:rPr lang="ru-RU" dirty="0" smtClean="0"/>
              <a:t>описать специфику разговорных и просторечных слов современного русского языка;</a:t>
            </a:r>
          </a:p>
          <a:p>
            <a:pPr lvl="0"/>
            <a:r>
              <a:rPr lang="ru-RU" dirty="0" smtClean="0"/>
              <a:t>проанализировать употребление разговорных и просторечных слов в рассказах В. Шукшина.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Научная новизна</a:t>
            </a:r>
            <a:r>
              <a:rPr lang="ru-RU" dirty="0" smtClean="0"/>
              <a:t> работы определяется недостаточной изученностью функциональной специфики разговорной и просторечной лексики, представленной в рассказах В. Шукшина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Теоретическая значимость</a:t>
            </a:r>
            <a:r>
              <a:rPr lang="ru-RU" dirty="0" smtClean="0"/>
              <a:t> работы заключается в том, что в ней рассмотрены вопросы по лексике русского языка, специфика разговорных и просторечных слов современного русского языка, а также проанализировано употребление разговорных и просторечных слов в его рассказах.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Практическая значимость</a:t>
            </a:r>
            <a:r>
              <a:rPr lang="ru-RU" dirty="0" smtClean="0"/>
              <a:t> работы заключается в том, что ее результаты могут найти применение на уроках русского языка при изучении разговорной и просторечной лексики, а также на уроках литературы при изучении творчества писателя.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807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Разговорные слова </vt:lpstr>
      <vt:lpstr>Разговорные слова</vt:lpstr>
      <vt:lpstr>Просторечные слова</vt:lpstr>
      <vt:lpstr>Просторечные слова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6</cp:revision>
  <dcterms:created xsi:type="dcterms:W3CDTF">2021-03-19T09:04:32Z</dcterms:created>
  <dcterms:modified xsi:type="dcterms:W3CDTF">2021-03-19T09:57:49Z</dcterms:modified>
</cp:coreProperties>
</file>