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1" d="100"/>
          <a:sy n="71" d="100"/>
        </p:scale>
        <p:origin x="-135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количество </a:t>
            </a:r>
            <a:r>
              <a:rPr lang="ru-RU" dirty="0"/>
              <a:t>единиц космического мусора</a:t>
            </a:r>
          </a:p>
        </c:rich>
      </c:tx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колличество единиц космического мусора</c:v>
                </c:pt>
              </c:strCache>
            </c:strRef>
          </c:tx>
          <c:explosion val="1"/>
          <c:cat>
            <c:strRef>
              <c:f>Лист1!$A$2:$A$7</c:f>
              <c:strCache>
                <c:ptCount val="6"/>
                <c:pt idx="0">
                  <c:v>Россия</c:v>
                </c:pt>
                <c:pt idx="1">
                  <c:v>США</c:v>
                </c:pt>
                <c:pt idx="2">
                  <c:v>Китай</c:v>
                </c:pt>
                <c:pt idx="3">
                  <c:v>Франция</c:v>
                </c:pt>
                <c:pt idx="4">
                  <c:v>Индия</c:v>
                </c:pt>
                <c:pt idx="5">
                  <c:v>?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14403</c:v>
                </c:pt>
                <c:pt idx="1">
                  <c:v>8734</c:v>
                </c:pt>
                <c:pt idx="2">
                  <c:v>4688</c:v>
                </c:pt>
                <c:pt idx="3">
                  <c:v>994</c:v>
                </c:pt>
                <c:pt idx="4">
                  <c:v>517</c:v>
                </c:pt>
                <c:pt idx="5">
                  <c:v>538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8596363577880068"/>
          <c:y val="0.21930161468686135"/>
          <c:w val="0.1913414876044873"/>
          <c:h val="0.73278445995128649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spPr>
    <a:solidFill>
      <a:schemeClr val="bg2">
        <a:lumMod val="50000"/>
      </a:schemeClr>
    </a:solidFill>
    <a:ln w="9525">
      <a:solidFill>
        <a:sysClr val="windowText" lastClr="000000"/>
      </a:solidFill>
    </a:ln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8E9C02-1FBB-4910-90A4-AE8FE1C03CE5}" type="datetimeFigureOut">
              <a:rPr lang="ru-RU" smtClean="0"/>
              <a:pPr/>
              <a:t>11.02.2021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D08DBF-A8BD-4D83-8302-4BC46A18FE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229600" cy="118585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«КОСМИЧЕСКИЙ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</a:rPr>
              <a:t>МУСОР»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857364"/>
            <a:ext cx="6143668" cy="4487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85728"/>
            <a:ext cx="9144000" cy="6294835"/>
            <a:chOff x="0" y="285728"/>
            <a:chExt cx="9144000" cy="6294835"/>
          </a:xfrm>
        </p:grpSpPr>
        <p:pic>
          <p:nvPicPr>
            <p:cNvPr id="5" name="Рисунок 4" descr="22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48" y="1071546"/>
              <a:ext cx="7715272" cy="55090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0" y="285728"/>
              <a:ext cx="9144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Спутники и космический мусор на орбитах Земли</a:t>
              </a:r>
              <a:endParaRPr lang="ru-RU" sz="32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357290" y="357166"/>
            <a:ext cx="6715172" cy="5572164"/>
            <a:chOff x="1357290" y="357166"/>
            <a:chExt cx="6715172" cy="5572164"/>
          </a:xfrm>
        </p:grpSpPr>
        <p:graphicFrame>
          <p:nvGraphicFramePr>
            <p:cNvPr id="2" name="Диаграмма 1"/>
            <p:cNvGraphicFramePr/>
            <p:nvPr/>
          </p:nvGraphicFramePr>
          <p:xfrm>
            <a:off x="1357290" y="1357298"/>
            <a:ext cx="6715172" cy="45720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1714480" y="357166"/>
              <a:ext cx="59224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4000" b="1" dirty="0" smtClean="0"/>
                <a:t>Кто сколько намусорил?</a:t>
              </a:r>
              <a:endParaRPr lang="ru-RU" sz="4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2844" y="357166"/>
            <a:ext cx="8858312" cy="6107914"/>
            <a:chOff x="142844" y="357166"/>
            <a:chExt cx="8858312" cy="6107914"/>
          </a:xfrm>
        </p:grpSpPr>
        <p:pic>
          <p:nvPicPr>
            <p:cNvPr id="2" name="Рисунок 1" descr="20190327.rks.0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282" y="1643050"/>
              <a:ext cx="8754891" cy="482203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42844" y="357166"/>
              <a:ext cx="885831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b="1" dirty="0" smtClean="0"/>
                <a:t>Российский проект – </a:t>
              </a:r>
            </a:p>
            <a:p>
              <a:pPr algn="ctr"/>
              <a:r>
                <a:rPr lang="ru-RU" sz="3200" b="1" dirty="0" smtClean="0"/>
                <a:t>Сборщик космического мусора (СКМ)</a:t>
              </a:r>
              <a:endParaRPr lang="ru-RU" sz="32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2844" y="142852"/>
            <a:ext cx="8858312" cy="6286526"/>
            <a:chOff x="142844" y="142852"/>
            <a:chExt cx="8858312" cy="6286526"/>
          </a:xfrm>
        </p:grpSpPr>
        <p:sp>
          <p:nvSpPr>
            <p:cNvPr id="2" name="TextBox 1"/>
            <p:cNvSpPr txBox="1"/>
            <p:nvPr/>
          </p:nvSpPr>
          <p:spPr>
            <a:xfrm>
              <a:off x="1205110" y="142852"/>
              <a:ext cx="6885218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800" b="1" dirty="0" smtClean="0"/>
                <a:t>Японский космический аппарат ELSA-d </a:t>
              </a:r>
            </a:p>
            <a:p>
              <a:pPr algn="ctr"/>
              <a:r>
                <a:rPr lang="ru-RU" sz="2800" b="1" dirty="0" smtClean="0"/>
                <a:t>для  устранения космического мусора</a:t>
              </a:r>
              <a:endParaRPr lang="ru-RU" sz="2800" b="1" dirty="0"/>
            </a:p>
          </p:txBody>
        </p:sp>
        <p:pic>
          <p:nvPicPr>
            <p:cNvPr id="3" name="Рисунок 2" descr="японский аппарат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44" y="1428736"/>
              <a:ext cx="8858312" cy="500064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ринанский ап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643050"/>
            <a:ext cx="4214810" cy="4357718"/>
          </a:xfrm>
          <a:prstGeom prst="rect">
            <a:avLst/>
          </a:prstGeom>
        </p:spPr>
      </p:pic>
      <p:pic>
        <p:nvPicPr>
          <p:cNvPr id="6" name="Рисунок 5" descr="швецар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357562"/>
            <a:ext cx="4786314" cy="32812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71480"/>
            <a:ext cx="48577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Британский спутник -уборщик </a:t>
            </a:r>
            <a:r>
              <a:rPr lang="en-US" sz="2800" b="1" dirty="0" smtClean="0"/>
              <a:t>RemoveDebris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4876" y="1571612"/>
            <a:ext cx="3857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Швейцарский  проект аппарата для уборки космического мусора ClearSpace-1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85926"/>
            <a:ext cx="842968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 ЗА ВНИМАНИЕ!</a:t>
            </a:r>
          </a:p>
          <a:p>
            <a:pPr algn="ctr"/>
            <a:r>
              <a:rPr lang="ru-RU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;)</a:t>
            </a:r>
            <a:endParaRPr lang="en-US" sz="40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</TotalTime>
  <Words>54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«КОСМИЧЕСКИЙ МУСОР»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tanyaer</dc:creator>
  <cp:lastModifiedBy>tanyaer</cp:lastModifiedBy>
  <cp:revision>23</cp:revision>
  <dcterms:created xsi:type="dcterms:W3CDTF">2021-02-10T21:07:45Z</dcterms:created>
  <dcterms:modified xsi:type="dcterms:W3CDTF">2021-02-11T03:56:14Z</dcterms:modified>
</cp:coreProperties>
</file>