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0AA4-78B1-4A1A-937D-02225FEBBBA0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1ED3-1BB7-4530-AB37-2F2A225D2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0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1942-D63D-40F5-8B52-C61DC955DFA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994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4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7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608EB-DFBC-459B-A619-C7BA4535B3D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29.01.2019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FC27FE-49A6-4E12-91CE-C52C4069738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автономное общеобразовательное учреждение </a:t>
            </a:r>
          </a:p>
          <a:p>
            <a:pPr algn="ct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школа № 5 г. Павлово</a:t>
            </a:r>
          </a:p>
          <a:p>
            <a:pPr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как одно из направлений  деятельности классного руководителя в условиях ФГОС</a:t>
            </a:r>
          </a:p>
          <a:p>
            <a:pPr algn="r"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руководитель</a:t>
            </a:r>
          </a:p>
          <a:p>
            <a:pPr algn="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«А» класса </a:t>
            </a:r>
          </a:p>
          <a:p>
            <a:pPr algn="r"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Водянова Н.М.</a:t>
            </a:r>
            <a:endParaRPr lang="ru-RU" sz="4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Павлово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D:\Данные\ФОТО\2018 год\IMG_20180901_091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4596003" cy="3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0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964488" cy="652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http://yatokarji.ru/wp-content/uploads/2018/11/slide_27.jpg</a:t>
            </a:r>
            <a:endParaRPr lang="ru-RU" dirty="0"/>
          </a:p>
        </p:txBody>
      </p:sp>
      <p:pic>
        <p:nvPicPr>
          <p:cNvPr id="5122" name="Picture 2" descr="http://yatokarji.ru/wp-content/uploads/2018/11/slid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1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82221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4133" y="2565189"/>
            <a:ext cx="2664296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</a:p>
          <a:p>
            <a:pPr algn="ctr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«А» класса</a:t>
            </a:r>
            <a:endParaRPr lang="ru-RU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392" y="620688"/>
            <a:ext cx="3041511" cy="18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активные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6392" y="4338194"/>
            <a:ext cx="3473560" cy="18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отенциальные помощники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773088"/>
            <a:ext cx="3206160" cy="18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манипуляторы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8104" y="4365104"/>
            <a:ext cx="3235154" cy="18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равнодушные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2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82221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1)Приглашение на родительское собрание. 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2)Уважайте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своё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 и время родителей. 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3)Рассказывайте родителям о проделанной работе. 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Благодарность – лучшая награда!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Планируйте свою работу совместно с родителями.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Не начинайте и не заканчивайте разговор с родителем с негативных моментов.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 с родителями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3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4810" y="147788"/>
            <a:ext cx="882221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родительского собрания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0152" y="5013176"/>
            <a:ext cx="3024336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осуждай!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обсуждай!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39952" y="3633192"/>
            <a:ext cx="2880320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+ практика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67744" y="2249185"/>
            <a:ext cx="3024336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возрастных особенностей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82" y="1016664"/>
            <a:ext cx="2880320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8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4810" y="147788"/>
            <a:ext cx="882221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формы работы с родителями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https://itc.ua/wp-content/uploads/2014/04/viber-logo-sysfla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214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06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4810" y="147788"/>
            <a:ext cx="8822214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2" y="142852"/>
            <a:ext cx="8686800" cy="838200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429625" cy="65278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 descr="D:\Данные\классное руководство\ФОТОАЛЬБОМ КЛАССА\ФОТО 5 А КЛАСС 2017-2018 год\1 сентября 2017год\SAM_5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6" y="194232"/>
            <a:ext cx="4238533" cy="317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анные\классное руководство\ФОТОАЛЬБОМ КЛАССА\ФОТО 5 А КЛАСС 2017-2018 год\день здоровья 2 сентября 2017\SAM_5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17" y="263764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анные\классное руководство\ФОТОАЛЬБОМ КЛАССА\ФОТО 5 А КЛАСС 2017-2018 год\классный час ЗОЖ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5" y="359424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анные\классное руководство\ФОТОАЛЬБОМ КЛАССА\ФОТО 5 А КЛАСС 2017-2018 год\конкурс агитбригады за ЗОЖ\IMG_33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01" y="3507384"/>
            <a:ext cx="4454424" cy="296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2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94</Words>
  <Application>Microsoft Office PowerPoint</Application>
  <PresentationFormat>Экран (4:3)</PresentationFormat>
  <Paragraphs>223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1_Трек</vt:lpstr>
      <vt:lpstr>Презентация PowerPoint</vt:lpstr>
      <vt:lpstr>Презентация PowerPoint</vt:lpstr>
      <vt:lpstr>Презентация PowerPoint</vt:lpstr>
      <vt:lpstr>Правила общения с родителями</vt:lpstr>
      <vt:lpstr>Рекомендации по проведению родительского собрания</vt:lpstr>
      <vt:lpstr>Дистанционные формы работы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7</cp:revision>
  <dcterms:created xsi:type="dcterms:W3CDTF">2019-01-28T22:30:53Z</dcterms:created>
  <dcterms:modified xsi:type="dcterms:W3CDTF">2019-01-28T23:42:20Z</dcterms:modified>
</cp:coreProperties>
</file>