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2048C3-C16B-4CD5-9BED-8805C62975C6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51AEEF-7667-4480-9847-258E23A5A41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>
        <p:pull/>
      </p:transition>
    </mc:Choice>
    <mc:Fallback>
      <p:transition spd="slow" advClick="0" advTm="20000">
        <p:pull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505475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Мой день рождения – 16 марта</a:t>
            </a:r>
          </a:p>
          <a:p>
            <a:pPr algn="ctr"/>
            <a:endParaRPr lang="ru-RU" sz="6000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Именины – 17 марта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657">
        <p:pull/>
      </p:transition>
    </mc:Choice>
    <mc:Fallback>
      <p:transition spd="slow" advClick="0" advTm="7657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44824"/>
            <a:ext cx="2180553" cy="39925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 этот день чтят великого князя – Даниила Московского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4063" y="5838973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70C0"/>
                </a:solidFill>
              </a:rPr>
              <a:t>(1261-1303)</a:t>
            </a:r>
            <a:endParaRPr lang="ru-RU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9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962">
        <p:pull/>
      </p:transition>
    </mc:Choice>
    <mc:Fallback>
      <p:transition spd="slow" advClick="0" advTm="6962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21164"/>
            <a:ext cx="6678488" cy="43929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Князь Даниил – четвёртый сын Александра Невского. Именно ему досталось Московское княжество.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4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184">
        <p:pull/>
      </p:transition>
    </mc:Choice>
    <mc:Fallback>
      <p:transition spd="slow" advClick="0" advTm="11184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10" y="2564904"/>
            <a:ext cx="3954780" cy="40324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Князь отличался редким миролюбием, стараясь все раздоры решать миром. Москва в годы его правления строилась и крепла.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434">
        <p:pull/>
      </p:transition>
    </mc:Choice>
    <mc:Fallback>
      <p:transition spd="slow" advClick="0" advTm="21434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4200" dirty="0" smtClean="0">
                <a:solidFill>
                  <a:srgbClr val="0070C0"/>
                </a:solidFill>
              </a:rPr>
              <a:t>После нашествия татар он отдал</a:t>
            </a:r>
          </a:p>
          <a:p>
            <a:pPr marL="0" indent="0" algn="ctr">
              <a:buNone/>
            </a:pPr>
            <a:r>
              <a:rPr lang="ru-RU" sz="1000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4200" dirty="0" smtClean="0">
                <a:solidFill>
                  <a:srgbClr val="0070C0"/>
                </a:solidFill>
              </a:rPr>
              <a:t>всё своё имущество на помощь </a:t>
            </a:r>
          </a:p>
          <a:p>
            <a:pPr marL="0" indent="0" algn="ctr">
              <a:buNone/>
            </a:pPr>
            <a:endParaRPr lang="ru-RU" sz="1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200" dirty="0" smtClean="0">
                <a:solidFill>
                  <a:srgbClr val="0070C0"/>
                </a:solidFill>
              </a:rPr>
              <a:t>разорённым людям и на</a:t>
            </a:r>
          </a:p>
          <a:p>
            <a:pPr marL="0" indent="0" algn="ctr">
              <a:buNone/>
            </a:pPr>
            <a:r>
              <a:rPr lang="ru-RU" sz="1000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4200" dirty="0" smtClean="0">
                <a:solidFill>
                  <a:srgbClr val="0070C0"/>
                </a:solidFill>
              </a:rPr>
              <a:t>восстановление Москвы.</a:t>
            </a:r>
            <a:endParaRPr lang="ru-RU" sz="42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Князь Даниил Московский – пример редкой милости.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381">
        <p:pull/>
      </p:transition>
    </mc:Choice>
    <mc:Fallback>
      <p:transition spd="slow" advClick="0" advTm="24381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6032688" cy="39957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04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Заботился князь и о духовном просвещении своих подданных. Он построил первый монастырь в Москве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Свято-</a:t>
            </a:r>
            <a:r>
              <a:rPr lang="ru-RU" dirty="0" err="1">
                <a:solidFill>
                  <a:srgbClr val="0070C0"/>
                </a:solidFill>
              </a:rPr>
              <a:t>Даниловский</a:t>
            </a:r>
            <a:r>
              <a:rPr lang="ru-RU" dirty="0">
                <a:solidFill>
                  <a:srgbClr val="0070C0"/>
                </a:solidFill>
              </a:rPr>
              <a:t> монастырь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1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379">
        <p:pull/>
      </p:transition>
    </mc:Choice>
    <mc:Fallback>
      <p:transition spd="slow" advClick="0" advTm="27379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085184"/>
            <a:ext cx="8229600" cy="971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Мальцев Даниил 2 «г» класс </a:t>
            </a:r>
            <a:r>
              <a:rPr lang="ru-RU" dirty="0" err="1" smtClean="0">
                <a:solidFill>
                  <a:srgbClr val="0070C0"/>
                </a:solidFill>
              </a:rPr>
              <a:t>Жердевской</a:t>
            </a:r>
            <a:r>
              <a:rPr lang="ru-RU" dirty="0" smtClean="0">
                <a:solidFill>
                  <a:srgbClr val="0070C0"/>
                </a:solidFill>
              </a:rPr>
              <a:t> СОШ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7167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Миролюбие, щедрость и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1000" dirty="0">
                <a:solidFill>
                  <a:srgbClr val="0070C0"/>
                </a:solidFill>
              </a:rPr>
              <a:t/>
            </a:r>
            <a:br>
              <a:rPr lang="ru-RU" sz="1000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благочестие </a:t>
            </a:r>
            <a:r>
              <a:rPr lang="ru-RU" dirty="0">
                <a:solidFill>
                  <a:srgbClr val="0070C0"/>
                </a:solidFill>
              </a:rPr>
              <a:t>– те черты, которые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1000" dirty="0" smtClean="0">
                <a:solidFill>
                  <a:srgbClr val="0070C0"/>
                </a:solidFill>
              </a:rPr>
              <a:t/>
            </a:r>
            <a:br>
              <a:rPr lang="ru-RU" sz="1000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мне </a:t>
            </a:r>
            <a:r>
              <a:rPr lang="ru-RU" dirty="0">
                <a:solidFill>
                  <a:srgbClr val="0070C0"/>
                </a:solidFill>
              </a:rPr>
              <a:t>хотелось бы позаимствовать </a:t>
            </a:r>
            <a:r>
              <a:rPr lang="ru-RU" dirty="0" smtClean="0">
                <a:solidFill>
                  <a:srgbClr val="0070C0"/>
                </a:solidFill>
              </a:rPr>
              <a:t>у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1000" dirty="0" smtClean="0">
                <a:solidFill>
                  <a:srgbClr val="0070C0"/>
                </a:solidFill>
              </a:rPr>
              <a:t/>
            </a:r>
            <a:br>
              <a:rPr lang="ru-RU" sz="1000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своего покровителя.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90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983">
        <p:pull/>
      </p:transition>
    </mc:Choice>
    <mc:Fallback>
      <p:transition spd="slow" advClick="0" advTm="21983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114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Презентация PowerPoint</vt:lpstr>
      <vt:lpstr>В этот день чтят великого князя – Даниила Московского</vt:lpstr>
      <vt:lpstr>Князь Даниил – четвёртый сын Александра Невского. Именно ему досталось Московское княжество.</vt:lpstr>
      <vt:lpstr>Князь отличался редким миролюбием, стараясь все раздоры решать миром. Москва в годы его правления строилась и крепла.</vt:lpstr>
      <vt:lpstr>Князь Даниил Московский – пример редкой милости.</vt:lpstr>
      <vt:lpstr>Заботился князь и о духовном просвещении своих подданных. Он построил первый монастырь в Москве  Свято-Даниловский монастырь.</vt:lpstr>
      <vt:lpstr>Миролюбие, щедрость и   благочестие – те черты, которые   мне хотелось бы позаимствовать у   своего покровителя.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Dmitriy</cp:lastModifiedBy>
  <cp:revision>9</cp:revision>
  <dcterms:created xsi:type="dcterms:W3CDTF">2015-02-05T16:04:32Z</dcterms:created>
  <dcterms:modified xsi:type="dcterms:W3CDTF">2015-02-05T18:15:23Z</dcterms:modified>
</cp:coreProperties>
</file>