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6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54C9-75DC-46DE-A1A7-8C14056F3183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2A7F-753B-414F-89AE-9DAC4202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4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54C9-75DC-46DE-A1A7-8C14056F3183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2A7F-753B-414F-89AE-9DAC4202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3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54C9-75DC-46DE-A1A7-8C14056F3183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2A7F-753B-414F-89AE-9DAC4202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9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54C9-75DC-46DE-A1A7-8C14056F3183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2A7F-753B-414F-89AE-9DAC4202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9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54C9-75DC-46DE-A1A7-8C14056F3183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2A7F-753B-414F-89AE-9DAC4202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4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54C9-75DC-46DE-A1A7-8C14056F3183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2A7F-753B-414F-89AE-9DAC4202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54C9-75DC-46DE-A1A7-8C14056F3183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2A7F-753B-414F-89AE-9DAC4202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6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54C9-75DC-46DE-A1A7-8C14056F3183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2A7F-753B-414F-89AE-9DAC4202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8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54C9-75DC-46DE-A1A7-8C14056F3183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2A7F-753B-414F-89AE-9DAC4202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4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54C9-75DC-46DE-A1A7-8C14056F3183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2A7F-753B-414F-89AE-9DAC4202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6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54C9-75DC-46DE-A1A7-8C14056F3183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2A7F-753B-414F-89AE-9DAC4202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4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D54C9-75DC-46DE-A1A7-8C14056F3183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82A7F-753B-414F-89AE-9DAC4202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2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rosti.ru/patterns/00/23/56/ff44fa2b40/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50" y="1412983"/>
            <a:ext cx="4429388" cy="50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8953" y="545284"/>
            <a:ext cx="6870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Зимушки - зимы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19874" y="5189368"/>
            <a:ext cx="270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Черноудова ТС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852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luckclub.ru/images/luckclub/2021/08/img9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47" r="74680"/>
          <a:stretch/>
        </p:blipFill>
        <p:spPr bwMode="auto">
          <a:xfrm>
            <a:off x="261457" y="4833594"/>
            <a:ext cx="1735738" cy="129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-189" t="-336" r="73794" b="66401"/>
          <a:stretch/>
        </p:blipFill>
        <p:spPr>
          <a:xfrm>
            <a:off x="5955349" y="4676383"/>
            <a:ext cx="2013042" cy="1455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2971" r="74353" b="32039"/>
          <a:stretch/>
        </p:blipFill>
        <p:spPr>
          <a:xfrm>
            <a:off x="7633868" y="794357"/>
            <a:ext cx="1703833" cy="13077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647" t="65897" r="48991" b="123"/>
          <a:stretch/>
        </p:blipFill>
        <p:spPr>
          <a:xfrm>
            <a:off x="446900" y="790014"/>
            <a:ext cx="1852297" cy="1396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0631" t="66906" r="24195"/>
          <a:stretch/>
        </p:blipFill>
        <p:spPr>
          <a:xfrm>
            <a:off x="9948892" y="782863"/>
            <a:ext cx="1707080" cy="1262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6372" t="66967"/>
          <a:stretch/>
        </p:blipFill>
        <p:spPr>
          <a:xfrm>
            <a:off x="5405872" y="2739910"/>
            <a:ext cx="1610867" cy="1266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3240" t="60559" r="38939" b="12849"/>
          <a:stretch/>
        </p:blipFill>
        <p:spPr>
          <a:xfrm>
            <a:off x="2790435" y="2797317"/>
            <a:ext cx="1772039" cy="12703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762" t="16184" r="70040" b="46831"/>
          <a:stretch/>
        </p:blipFill>
        <p:spPr>
          <a:xfrm>
            <a:off x="5465091" y="802534"/>
            <a:ext cx="1338450" cy="14649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33090" t="15466" r="38551" b="47538"/>
          <a:stretch/>
        </p:blipFill>
        <p:spPr>
          <a:xfrm>
            <a:off x="3189687" y="782863"/>
            <a:ext cx="1539967" cy="15074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71320" t="17422" r="9256" b="64354"/>
          <a:stretch/>
        </p:blipFill>
        <p:spPr>
          <a:xfrm>
            <a:off x="7633868" y="2688213"/>
            <a:ext cx="1826120" cy="12839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30887" t="17592" r="48281" b="63417"/>
          <a:stretch/>
        </p:blipFill>
        <p:spPr>
          <a:xfrm>
            <a:off x="8887710" y="4763379"/>
            <a:ext cx="1862848" cy="12726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l="49960" t="73270" r="34590" b="3417"/>
          <a:stretch/>
        </p:blipFill>
        <p:spPr>
          <a:xfrm>
            <a:off x="353344" y="2612570"/>
            <a:ext cx="1551963" cy="16398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l="34261" t="5757" r="50514" b="72775"/>
          <a:stretch/>
        </p:blipFill>
        <p:spPr>
          <a:xfrm>
            <a:off x="10291035" y="2718083"/>
            <a:ext cx="1447101" cy="14287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/>
          <a:srcRect l="33733" t="76648" r="49158" b="4700"/>
          <a:stretch/>
        </p:blipFill>
        <p:spPr>
          <a:xfrm>
            <a:off x="3189687" y="4763379"/>
            <a:ext cx="1960770" cy="15100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16469" y="82129"/>
            <a:ext cx="511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«Найди лишнее»</a:t>
            </a:r>
          </a:p>
        </p:txBody>
      </p:sp>
    </p:spTree>
    <p:extLst>
      <p:ext uri="{BB962C8B-B14F-4D97-AF65-F5344CB8AC3E}">
        <p14:creationId xmlns:p14="http://schemas.microsoft.com/office/powerpoint/2010/main" val="27436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7757" y="311856"/>
            <a:ext cx="834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Отгадай зимнюю игру по предмету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122" y="1732721"/>
            <a:ext cx="2710070" cy="2710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505" y="1968611"/>
            <a:ext cx="5274365" cy="3850287"/>
          </a:xfrm>
          <a:prstGeom prst="rect">
            <a:avLst/>
          </a:prstGeom>
        </p:spPr>
      </p:pic>
      <p:pic>
        <p:nvPicPr>
          <p:cNvPr id="1026" name="Picture 2" descr="https://s3.amazonaws.com/dynamic.wizer.me/7e591b20-65d7-469e-9789-ea271445c6b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847" y="1935733"/>
            <a:ext cx="3422620" cy="39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4" b="100000" l="22917" r="76667"/>
                    </a14:imgEffect>
                  </a14:imgLayer>
                </a14:imgProps>
              </a:ext>
            </a:extLst>
          </a:blip>
          <a:srcRect l="23572" r="17391"/>
          <a:stretch/>
        </p:blipFill>
        <p:spPr>
          <a:xfrm>
            <a:off x="4842904" y="2138668"/>
            <a:ext cx="3684104" cy="35101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222" y="1973223"/>
            <a:ext cx="4704786" cy="36756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909" y="1575352"/>
            <a:ext cx="5282648" cy="52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15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Черноудова</dc:creator>
  <cp:lastModifiedBy>Татьяна Черноудова</cp:lastModifiedBy>
  <cp:revision>12</cp:revision>
  <dcterms:created xsi:type="dcterms:W3CDTF">2021-12-23T08:10:41Z</dcterms:created>
  <dcterms:modified xsi:type="dcterms:W3CDTF">2021-12-23T15:59:15Z</dcterms:modified>
</cp:coreProperties>
</file>