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143007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Южно - Сахалинск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Pictures\Горный_воздух_Южно-Сахалинс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692948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им. А. П. Чехова</a:t>
            </a:r>
            <a:endParaRPr lang="ru-RU" dirty="0"/>
          </a:p>
        </p:txBody>
      </p:sp>
      <p:pic>
        <p:nvPicPr>
          <p:cNvPr id="4" name="Содержимое 3" descr="9e2f20c76e9aa0be318ed931e7fe4b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917" y="1600200"/>
            <a:ext cx="323339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пк\Pictures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28614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  <a:t>Художественный музей</a:t>
            </a:r>
            <a:endParaRPr lang="ru-RU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643734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</a:rPr>
              <a:t>ТЕАТРЫ НАШЕГО ГОРОДА</a:t>
            </a:r>
            <a:endParaRPr lang="ru-RU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hek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000504"/>
            <a:ext cx="5553075" cy="2214577"/>
          </a:xfrm>
        </p:spPr>
      </p:pic>
      <p:pic>
        <p:nvPicPr>
          <p:cNvPr id="4098" name="Picture 2" descr="C:\Users\пк\Pictures\ca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1643051"/>
            <a:ext cx="3786214" cy="21431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Парк им. Ю.А. Гагарина</a:t>
            </a:r>
            <a:endParaRPr lang="ru-RU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f8d30fac7101116542c04af71561b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876"/>
            <a:ext cx="36433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к\Pictures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1428736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Picture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1357298"/>
            <a:ext cx="2928958" cy="274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Церкви и Храмы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714752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пк\Pictures\2010313193522duzajqzdaxkedvl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4357718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пк\Pictures\2011.10.21_kafedralny_sobor_i_memorial_kompleks_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371477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Горный воздух</a:t>
            </a:r>
            <a:endParaRPr lang="ru-RU" dirty="0"/>
          </a:p>
        </p:txBody>
      </p:sp>
      <p:pic>
        <p:nvPicPr>
          <p:cNvPr id="4" name="Содержимое 3" descr="0da06aaf-1c7b-4874-8768-2d4b467af30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125" y="1600200"/>
            <a:ext cx="7327750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3589606.1244.919487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119" y="1600200"/>
            <a:ext cx="676176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</a:t>
            </a:r>
            <a:r>
              <a:rPr lang="ru-RU" dirty="0" smtClean="0"/>
              <a:t>С</a:t>
            </a:r>
            <a:r>
              <a:rPr lang="ru-RU" dirty="0" smtClean="0"/>
              <a:t>ахалина</a:t>
            </a:r>
            <a:endParaRPr lang="ru-RU" dirty="0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312" y="3643314"/>
            <a:ext cx="445296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пк\Picture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1357298"/>
            <a:ext cx="4233883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пк\Pictures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264320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Сахалинской </a:t>
            </a:r>
            <a:r>
              <a:rPr lang="ru-RU" dirty="0" err="1" smtClean="0"/>
              <a:t>обл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682px-Sakhalin_Oblast_Coat_of_Arm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7600" y="1600200"/>
            <a:ext cx="4148799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Флаг Сахалинской области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450px-Flag_of_Sakhalin_Oblas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215238" cy="47149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Герб Южно - Сахалинска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oat_of_Arms_of_Yuzhno-Sakhalins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5857916" cy="4929222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8"/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Флаг Южно - Сахалинска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Flag_of_Yuzhno-Sakhalinsk_(Sakhalin_oblast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58180"/>
            <a:ext cx="7929618" cy="454265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Интересные места нашего города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e2ab930fc36d8d416a84cbcb48b80c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КРАЕВЕДЧЕСКИЙ МУЗЕЙ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00px-Yuzhno_SakhalinMuseum_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Сахалинский областной краеведческий музей является одним из </a:t>
            </a:r>
            <a:r>
              <a:rPr lang="ru-RU" sz="2400" dirty="0" smtClean="0"/>
              <a:t>старейших научно-исследовательских</a:t>
            </a:r>
            <a:r>
              <a:rPr lang="ru-RU" sz="2400" dirty="0" smtClean="0"/>
              <a:t> и просветительных учреждений </a:t>
            </a:r>
            <a:r>
              <a:rPr lang="ru-RU" sz="2400" dirty="0" smtClean="0"/>
              <a:t>культуры</a:t>
            </a:r>
            <a:endParaRPr lang="ru-RU" sz="2400" dirty="0"/>
          </a:p>
        </p:txBody>
      </p:sp>
      <p:pic>
        <p:nvPicPr>
          <p:cNvPr id="4" name="Содержимое 3" descr="cf10e012b8956826811c0424b9a927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857364"/>
            <a:ext cx="7215238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Сахалинский областной краеведческий музей явился родоначальником других музеев на территории Сахалинской области</a:t>
            </a:r>
            <a:r>
              <a:rPr lang="ru-RU" sz="1800" dirty="0" smtClean="0"/>
              <a:t>. </a:t>
            </a:r>
            <a:r>
              <a:rPr lang="ru-RU" sz="1800" dirty="0" smtClean="0"/>
              <a:t>Музей остается хранителем истории и культуры общества, хранителем первоисточников естественной истории Сахалина и Курил. Хранит свыше 200 тысяч предметов и коллекций по природе, истории и культурному наследию народов Российской Федерации.</a:t>
            </a:r>
            <a:endParaRPr lang="ru-RU" sz="1800" dirty="0"/>
          </a:p>
        </p:txBody>
      </p:sp>
      <p:pic>
        <p:nvPicPr>
          <p:cNvPr id="4" name="Содержимое 3" descr="0_86287_a05b27dc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Южно - Сахалинск</vt:lpstr>
      <vt:lpstr>Герб Сахалинской обл </vt:lpstr>
      <vt:lpstr>Флаг Сахалинской области</vt:lpstr>
      <vt:lpstr>Герб Южно - Сахалинска</vt:lpstr>
      <vt:lpstr>Флаг Южно - Сахалинска</vt:lpstr>
      <vt:lpstr>Интересные места нашего города</vt:lpstr>
      <vt:lpstr>КРАЕВЕДЧЕСКИЙ МУЗЕЙ</vt:lpstr>
      <vt:lpstr>Сахалинский областной краеведческий музей является одним из старейших научно-исследовательских и просветительных учреждений культуры</vt:lpstr>
      <vt:lpstr>Сахалинский областной краеведческий музей явился родоначальником других музеев на территории Сахалинской области. Музей остается хранителем истории и культуры общества, хранителем первоисточников естественной истории Сахалина и Курил. Хранит свыше 200 тысяч предметов и коллекций по природе, истории и культурному наследию народов Российской Федерации.</vt:lpstr>
      <vt:lpstr>Музей им. А. П. Чехова</vt:lpstr>
      <vt:lpstr>Художественный музей</vt:lpstr>
      <vt:lpstr>ТЕАТРЫ НАШЕГО ГОРОДА</vt:lpstr>
      <vt:lpstr>Парк им. Ю.А. Гагарина</vt:lpstr>
      <vt:lpstr>Церкви и Храмы</vt:lpstr>
      <vt:lpstr>Горный воздух</vt:lpstr>
      <vt:lpstr>Слайд 16</vt:lpstr>
      <vt:lpstr>Природа Сахалина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 - Сахалинск</dc:title>
  <dc:creator>пк</dc:creator>
  <cp:lastModifiedBy>пк</cp:lastModifiedBy>
  <cp:revision>10</cp:revision>
  <dcterms:created xsi:type="dcterms:W3CDTF">2016-09-17T10:48:15Z</dcterms:created>
  <dcterms:modified xsi:type="dcterms:W3CDTF">2016-09-17T12:07:25Z</dcterms:modified>
</cp:coreProperties>
</file>