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4C"/>
    <a:srgbClr val="FF0066"/>
    <a:srgbClr val="CCFFFF"/>
    <a:srgbClr val="FF3300"/>
    <a:srgbClr val="336600"/>
    <a:srgbClr val="006600"/>
    <a:srgbClr val="361B00"/>
    <a:srgbClr val="E2F1DB"/>
    <a:srgbClr val="D9EBF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9" autoAdjust="0"/>
  </p:normalViewPr>
  <p:slideViewPr>
    <p:cSldViewPr>
      <p:cViewPr varScale="1">
        <p:scale>
          <a:sx n="102" d="100"/>
          <a:sy n="102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98011-2D6F-4554-9EC3-0700EBA86A8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9EE19-C8A3-4C04-B9AC-001ADECE8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0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025" y="1196752"/>
            <a:ext cx="4487612" cy="2924293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  <a:prstDash val="sysDash"/>
          </a:ln>
        </p:spPr>
      </p:pic>
      <p:sp>
        <p:nvSpPr>
          <p:cNvPr id="3" name="TextBox 2"/>
          <p:cNvSpPr txBox="1"/>
          <p:nvPr/>
        </p:nvSpPr>
        <p:spPr>
          <a:xfrm>
            <a:off x="2195736" y="4116703"/>
            <a:ext cx="5357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техника рисования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84576"/>
            <a:ext cx="1519064" cy="189883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591" y="4840099"/>
            <a:ext cx="1531421" cy="189883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815802"/>
            <a:ext cx="1548000" cy="185623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827176"/>
            <a:ext cx="1474859" cy="180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050638" y="490310"/>
            <a:ext cx="5258747" cy="584775"/>
          </a:xfrm>
          <a:prstGeom prst="rect">
            <a:avLst/>
          </a:prstGeom>
          <a:noFill/>
        </p:spPr>
        <p:txBody>
          <a:bodyPr wrap="none" rtlCol="0">
            <a:prstTxWarp prst="textTriangle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Нетрадиционное рисование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69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09120"/>
            <a:ext cx="1511968" cy="15119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569714"/>
            <a:ext cx="1656184" cy="14513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22" y="4562668"/>
            <a:ext cx="1587892" cy="14584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288" y="4509120"/>
            <a:ext cx="1511968" cy="151196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61" y="476672"/>
            <a:ext cx="1800000" cy="1800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636" y="476672"/>
            <a:ext cx="1782425" cy="1800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6672"/>
            <a:ext cx="1800000" cy="1800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6672"/>
            <a:ext cx="180019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7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-0.69497 -0.564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57" y="-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7.40741E-7 L -0.23316 -0.5092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7.40741E-7 L 0.26181 -0.509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94444E-6 7.40741E-7 L 0.65764 -0.5092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82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Учебный класс</dc:creator>
  <cp:lastModifiedBy>Пользователь Windows</cp:lastModifiedBy>
  <cp:revision>31</cp:revision>
  <dcterms:created xsi:type="dcterms:W3CDTF">2021-05-18T05:43:27Z</dcterms:created>
  <dcterms:modified xsi:type="dcterms:W3CDTF">2021-05-18T12:44:03Z</dcterms:modified>
</cp:coreProperties>
</file>