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7" r:id="rId3"/>
    <p:sldId id="266" r:id="rId4"/>
    <p:sldId id="256" r:id="rId5"/>
    <p:sldId id="267" r:id="rId6"/>
    <p:sldId id="258" r:id="rId7"/>
    <p:sldId id="269" r:id="rId8"/>
    <p:sldId id="259" r:id="rId9"/>
    <p:sldId id="268" r:id="rId10"/>
    <p:sldId id="260" r:id="rId11"/>
    <p:sldId id="271" r:id="rId12"/>
    <p:sldId id="270" r:id="rId13"/>
    <p:sldId id="263" r:id="rId14"/>
    <p:sldId id="261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13A1-BE5B-45EE-A320-E053000E487F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9EFB-7CF1-4C14-B121-199CC0F468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13A1-BE5B-45EE-A320-E053000E487F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9EFB-7CF1-4C14-B121-199CC0F468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13A1-BE5B-45EE-A320-E053000E487F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9EFB-7CF1-4C14-B121-199CC0F468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13A1-BE5B-45EE-A320-E053000E487F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9EFB-7CF1-4C14-B121-199CC0F468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13A1-BE5B-45EE-A320-E053000E487F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9EFB-7CF1-4C14-B121-199CC0F468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13A1-BE5B-45EE-A320-E053000E487F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9EFB-7CF1-4C14-B121-199CC0F4680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13A1-BE5B-45EE-A320-E053000E487F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9EFB-7CF1-4C14-B121-199CC0F468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13A1-BE5B-45EE-A320-E053000E487F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9EFB-7CF1-4C14-B121-199CC0F468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13A1-BE5B-45EE-A320-E053000E487F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9EFB-7CF1-4C14-B121-199CC0F468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13A1-BE5B-45EE-A320-E053000E487F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DC9EFB-7CF1-4C14-B121-199CC0F468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13A1-BE5B-45EE-A320-E053000E487F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9EFB-7CF1-4C14-B121-199CC0F468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A2A13A1-BE5B-45EE-A320-E053000E487F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DDC9EFB-7CF1-4C14-B121-199CC0F468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5190"/>
            <a:ext cx="9144000" cy="683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95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Восстанови порядок событий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00628"/>
            <a:ext cx="8496944" cy="3579849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ru-RU" sz="2800" dirty="0" smtClean="0"/>
              <a:t>Стёпка  предлагает Лёле и Миньке отправиться в кругосветное путешествие и устраивает общее собрание путешественников.</a:t>
            </a:r>
          </a:p>
          <a:p>
            <a:pPr>
              <a:buAutoNum type="arabicPeriod"/>
            </a:pPr>
            <a:r>
              <a:rPr lang="ru-RU" sz="2800" dirty="0"/>
              <a:t> </a:t>
            </a:r>
            <a:r>
              <a:rPr lang="ru-RU" sz="2800" dirty="0" smtClean="0"/>
              <a:t>Лёля и Минька встречаются с родителями.</a:t>
            </a:r>
          </a:p>
          <a:p>
            <a:pPr>
              <a:buAutoNum type="arabicPeriod"/>
            </a:pPr>
            <a:r>
              <a:rPr lang="ru-RU" sz="2800" dirty="0"/>
              <a:t> </a:t>
            </a:r>
            <a:r>
              <a:rPr lang="ru-RU" sz="2800" dirty="0" smtClean="0"/>
              <a:t>Дети готовятся  к путешествию.</a:t>
            </a:r>
          </a:p>
          <a:p>
            <a:pPr>
              <a:buAutoNum type="arabicPeriod"/>
            </a:pPr>
            <a:r>
              <a:rPr lang="ru-RU" sz="2800" dirty="0"/>
              <a:t> </a:t>
            </a:r>
            <a:r>
              <a:rPr lang="ru-RU" sz="2800" dirty="0" smtClean="0"/>
              <a:t>Путешественники собираются на ночлег  в лесу. Хитрость Лёли.</a:t>
            </a:r>
          </a:p>
          <a:p>
            <a:pPr>
              <a:buAutoNum type="arabicPeriod"/>
            </a:pPr>
            <a:r>
              <a:rPr lang="ru-RU" sz="2800" dirty="0"/>
              <a:t> </a:t>
            </a:r>
            <a:r>
              <a:rPr lang="ru-RU" sz="2800" dirty="0" smtClean="0"/>
              <a:t>Дети возвращаются домой.</a:t>
            </a:r>
          </a:p>
          <a:p>
            <a:pPr marL="0" indent="0"/>
            <a:r>
              <a:rPr lang="ru-RU" sz="2800" dirty="0" smtClean="0"/>
              <a:t>6.  Путешественники отправляются в путь.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5655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Восстанови порядок событий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00628"/>
            <a:ext cx="8496944" cy="3579849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ru-RU" sz="2800" dirty="0" smtClean="0"/>
              <a:t>Стёпка  предлагает Лёле и Миньке отправиться в кругосветное путешествие и устраивает общее собрание путешественников</a:t>
            </a:r>
            <a:r>
              <a:rPr lang="ru-RU" sz="2800" dirty="0" smtClean="0"/>
              <a:t>.</a:t>
            </a:r>
          </a:p>
          <a:p>
            <a:pPr>
              <a:buAutoNum type="arabicPeriod"/>
            </a:pPr>
            <a:endParaRPr lang="ru-RU" sz="2800" dirty="0" smtClean="0"/>
          </a:p>
          <a:p>
            <a:pPr>
              <a:buFont typeface="Arial" pitchFamily="34" charset="0"/>
              <a:buAutoNum type="arabicPeriod"/>
            </a:pPr>
            <a:r>
              <a:rPr lang="ru-RU" sz="2800" dirty="0"/>
              <a:t> Дети готовятся  к путешествию</a:t>
            </a:r>
            <a:r>
              <a:rPr lang="ru-RU" sz="2800" dirty="0" smtClean="0"/>
              <a:t>.</a:t>
            </a:r>
          </a:p>
          <a:p>
            <a:pPr>
              <a:buFont typeface="Arial" pitchFamily="34" charset="0"/>
              <a:buAutoNum type="arabicPeriod"/>
            </a:pPr>
            <a:endParaRPr lang="ru-RU" sz="2800" dirty="0" smtClean="0"/>
          </a:p>
          <a:p>
            <a:pPr>
              <a:buFont typeface="Arial" pitchFamily="34" charset="0"/>
              <a:buAutoNum type="arabicPeriod"/>
            </a:pPr>
            <a:r>
              <a:rPr lang="ru-RU" sz="2800" dirty="0" smtClean="0"/>
              <a:t> </a:t>
            </a:r>
            <a:r>
              <a:rPr lang="ru-RU" sz="2800" dirty="0"/>
              <a:t>Путешественники отправляются в путь. </a:t>
            </a:r>
            <a:endParaRPr lang="ru-RU" sz="2800" dirty="0" smtClean="0"/>
          </a:p>
          <a:p>
            <a:pPr>
              <a:buFont typeface="Arial" pitchFamily="34" charset="0"/>
              <a:buAutoNum type="arabicPeriod"/>
            </a:pPr>
            <a:endParaRPr lang="ru-RU" sz="2800" dirty="0" smtClean="0"/>
          </a:p>
          <a:p>
            <a:pPr>
              <a:buAutoNum type="arabicPeriod"/>
            </a:pPr>
            <a:r>
              <a:rPr lang="ru-RU" sz="2800" dirty="0" smtClean="0"/>
              <a:t>Путешественники </a:t>
            </a:r>
            <a:r>
              <a:rPr lang="ru-RU" sz="2800" dirty="0" smtClean="0"/>
              <a:t>собираются на ночлег  в лесу. Хитрость Лёли</a:t>
            </a:r>
            <a:r>
              <a:rPr lang="ru-RU" sz="2800" dirty="0" smtClean="0"/>
              <a:t>.</a:t>
            </a:r>
          </a:p>
          <a:p>
            <a:pPr>
              <a:buAutoNum type="arabicPeriod"/>
            </a:pPr>
            <a:endParaRPr lang="ru-RU" sz="2800" dirty="0" smtClean="0"/>
          </a:p>
          <a:p>
            <a:pPr>
              <a:buAutoNum type="arabicPeriod"/>
            </a:pPr>
            <a:r>
              <a:rPr lang="ru-RU" sz="2800" dirty="0"/>
              <a:t> </a:t>
            </a:r>
            <a:r>
              <a:rPr lang="ru-RU" sz="2800" dirty="0" smtClean="0"/>
              <a:t>Дети возвращаются домой</a:t>
            </a:r>
            <a:r>
              <a:rPr lang="ru-RU" sz="2800" dirty="0" smtClean="0"/>
              <a:t>.</a:t>
            </a:r>
          </a:p>
          <a:p>
            <a:pPr>
              <a:buAutoNum type="arabicPeriod"/>
            </a:pPr>
            <a:endParaRPr lang="ru-RU" sz="2800" dirty="0" smtClean="0"/>
          </a:p>
          <a:p>
            <a:pPr>
              <a:buFont typeface="Arial" pitchFamily="34" charset="0"/>
              <a:buAutoNum type="arabicPeriod"/>
            </a:pPr>
            <a:r>
              <a:rPr lang="ru-RU" sz="2800" dirty="0"/>
              <a:t> Лёля и Минька встречаются с родителями.</a:t>
            </a:r>
          </a:p>
          <a:p>
            <a:pPr marL="0" indent="0"/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94477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5190"/>
            <a:ext cx="9144000" cy="683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73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pic>
        <p:nvPicPr>
          <p:cNvPr id="3074" name="Picture 2" descr="C:\Users\Alushta3\Desktop\s15656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3" y="188640"/>
            <a:ext cx="9121989" cy="583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99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Вопросы</a:t>
            </a:r>
            <a:r>
              <a:rPr lang="ru-RU" sz="3600" b="1" dirty="0">
                <a:solidFill>
                  <a:srgbClr val="7030A0"/>
                </a:solidFill>
              </a:rPr>
              <a:t>.</a:t>
            </a:r>
            <a:br>
              <a:rPr lang="ru-RU" sz="3600" b="1" dirty="0">
                <a:solidFill>
                  <a:srgbClr val="7030A0"/>
                </a:solidFill>
              </a:rPr>
            </a:b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00628"/>
            <a:ext cx="8640960" cy="513668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По </a:t>
            </a:r>
            <a:r>
              <a:rPr lang="ru-RU" sz="2000" dirty="0">
                <a:latin typeface="Arial Black" pitchFamily="34" charset="0"/>
              </a:rPr>
              <a:t>горизонтали:</a:t>
            </a:r>
          </a:p>
          <a:p>
            <a:r>
              <a:rPr lang="ru-RU" sz="2000" dirty="0">
                <a:latin typeface="Arial Black" pitchFamily="34" charset="0"/>
              </a:rPr>
              <a:t>1</a:t>
            </a:r>
            <a:r>
              <a:rPr lang="ru-RU" sz="2000" dirty="0"/>
              <a:t>.	Для разжигания костра дети взяли с собой увеличительное … .</a:t>
            </a:r>
          </a:p>
          <a:p>
            <a:r>
              <a:rPr lang="ru-RU" sz="2000" dirty="0"/>
              <a:t>2.	Что съела собака у детей, когда прогрызла мешок с запасами.</a:t>
            </a:r>
          </a:p>
          <a:p>
            <a:r>
              <a:rPr lang="ru-RU" sz="2000" dirty="0"/>
              <a:t>3.	Имя лидера среди детей в путешествии.</a:t>
            </a:r>
          </a:p>
          <a:p>
            <a:r>
              <a:rPr lang="ru-RU" sz="2000" dirty="0"/>
              <a:t>4.	Предмет, из которого дети взяли с собой три рубля.</a:t>
            </a:r>
          </a:p>
          <a:p>
            <a:r>
              <a:rPr lang="ru-RU" sz="2000" dirty="0"/>
              <a:t>5.	Место, где дети сделали привал.</a:t>
            </a:r>
          </a:p>
          <a:p>
            <a:r>
              <a:rPr lang="ru-RU" sz="2000" dirty="0"/>
              <a:t>6.	Насекомое, которое укусило Миньку в щёку.</a:t>
            </a:r>
          </a:p>
          <a:p>
            <a:r>
              <a:rPr lang="ru-RU" sz="2000" dirty="0"/>
              <a:t>7.	Кто предложил выпороть детей в наказание за их путешествие.</a:t>
            </a:r>
          </a:p>
          <a:p>
            <a:r>
              <a:rPr lang="ru-RU" sz="2000" dirty="0"/>
              <a:t>8.	Какой учебный предмет, по мнению мамы брата и сестры, должны знать путешественники.</a:t>
            </a:r>
          </a:p>
          <a:p>
            <a:r>
              <a:rPr lang="ru-RU" sz="2000" dirty="0"/>
              <a:t>9.	Помещение, где закрыла мама Стёпку в наказание.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2913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2000" b="1" dirty="0" smtClean="0"/>
              <a:t>По </a:t>
            </a:r>
            <a:r>
              <a:rPr lang="ru-RU" sz="2000" b="1" dirty="0"/>
              <a:t>вертикали: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00628"/>
            <a:ext cx="8712968" cy="3840540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/>
              <a:t>1</a:t>
            </a:r>
            <a:r>
              <a:rPr lang="ru-RU" sz="2400" dirty="0"/>
              <a:t>.	</a:t>
            </a:r>
            <a:r>
              <a:rPr lang="ru-RU" sz="2600" dirty="0"/>
              <a:t>Глиняный предмет, который взяли с собой дети в путешествие.</a:t>
            </a:r>
          </a:p>
          <a:p>
            <a:r>
              <a:rPr lang="ru-RU" sz="2600" dirty="0"/>
              <a:t>2.	Кличка собаки, которая пошла в путешествие вместе с детьми.</a:t>
            </a:r>
          </a:p>
          <a:p>
            <a:r>
              <a:rPr lang="ru-RU" sz="2600" dirty="0"/>
              <a:t>3.	Имя сестры Миньки.</a:t>
            </a:r>
          </a:p>
          <a:p>
            <a:r>
              <a:rPr lang="ru-RU" sz="2600" dirty="0"/>
              <a:t>4.	Что есть Земля по мнению Стёпки.</a:t>
            </a:r>
          </a:p>
          <a:p>
            <a:r>
              <a:rPr lang="ru-RU" sz="2600" dirty="0"/>
              <a:t>5.	Что взяли дети с собой для ловли тропических бабочек.</a:t>
            </a:r>
          </a:p>
          <a:p>
            <a:r>
              <a:rPr lang="ru-RU" sz="2600" dirty="0"/>
              <a:t>6.	Место, куда упал Минька, не выдержав тяжести мешка с запасами.</a:t>
            </a:r>
          </a:p>
          <a:p>
            <a:r>
              <a:rPr lang="ru-RU" sz="2600" dirty="0"/>
              <a:t>7.	Транспорт дяденьки, который подвёз детей.</a:t>
            </a:r>
          </a:p>
          <a:p>
            <a:r>
              <a:rPr lang="ru-RU" sz="2600" dirty="0"/>
              <a:t>8.	Место, куда дяденька подвёз путешественников.</a:t>
            </a:r>
          </a:p>
          <a:p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60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</a:rPr>
              <a:t>Речевая разминка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847956" cy="4032448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Около кола вьюн и хмель вьются на плетень,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Вьются , плетутся, заплетаются , </a:t>
            </a:r>
            <a:r>
              <a:rPr lang="ru-RU" sz="3600" dirty="0" err="1" smtClean="0">
                <a:solidFill>
                  <a:srgbClr val="002060"/>
                </a:solidFill>
                <a:latin typeface="Arial Black" pitchFamily="34" charset="0"/>
              </a:rPr>
              <a:t>расперезавиваются</a:t>
            </a: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endParaRPr lang="ru-RU" sz="2000" dirty="0" smtClean="0">
              <a:latin typeface="Arial Black" pitchFamily="34" charset="0"/>
            </a:endParaRPr>
          </a:p>
          <a:p>
            <a:r>
              <a:rPr lang="ru-RU" sz="2000" dirty="0" smtClean="0">
                <a:latin typeface="Arial Black" pitchFamily="34" charset="0"/>
              </a:rPr>
              <a:t>Найдите глаголы , прочитайте их по слогам, затем плавно с ускорением.</a:t>
            </a:r>
          </a:p>
          <a:p>
            <a:r>
              <a:rPr lang="ru-RU" sz="2000" dirty="0" smtClean="0">
                <a:latin typeface="Arial Black" pitchFamily="34" charset="0"/>
              </a:rPr>
              <a:t>Прочитайте с вопросительной интонацией (ещё: утвердительной интонацией, с огорчением, с весёлой интонацией, быстро, в стиле рэпа) </a:t>
            </a:r>
          </a:p>
          <a:p>
            <a:endParaRPr lang="ru-RU" sz="2000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296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5190"/>
            <a:ext cx="9144000" cy="683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131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13300">
            <a:off x="750282" y="1553754"/>
            <a:ext cx="6182385" cy="1204306"/>
          </a:xfrm>
        </p:spPr>
        <p:txBody>
          <a:bodyPr/>
          <a:lstStyle/>
          <a:p>
            <a:pPr algn="ctr"/>
            <a:r>
              <a:rPr lang="ru-RU" sz="3600" b="1" dirty="0" err="1" smtClean="0">
                <a:solidFill>
                  <a:srgbClr val="002060"/>
                </a:solidFill>
                <a:cs typeface="Aharoni" pitchFamily="2" charset="-79"/>
              </a:rPr>
              <a:t>М.Зощенко</a:t>
            </a:r>
            <a:r>
              <a:rPr lang="ru-RU" sz="2800" b="1" dirty="0" smtClean="0">
                <a:solidFill>
                  <a:srgbClr val="002060"/>
                </a:solidFill>
                <a:cs typeface="Aharoni" pitchFamily="2" charset="-79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cs typeface="Aharoni" pitchFamily="2" charset="-79"/>
              </a:rPr>
            </a:br>
            <a:r>
              <a:rPr lang="ru-RU" sz="3600" b="1" dirty="0" smtClean="0">
                <a:solidFill>
                  <a:srgbClr val="FF0000"/>
                </a:solidFill>
                <a:cs typeface="Aharoni" pitchFamily="2" charset="-79"/>
              </a:rPr>
              <a:t>«Великие путешественники</a:t>
            </a:r>
            <a:r>
              <a:rPr lang="ru-RU" sz="3600" b="1" dirty="0" smtClean="0">
                <a:solidFill>
                  <a:srgbClr val="FF0000"/>
                </a:solidFill>
              </a:rPr>
              <a:t>»                                 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3 класс</a:t>
            </a:r>
            <a:endParaRPr lang="ru-RU" sz="2400" b="1" dirty="0">
              <a:latin typeface="Arial Black" pitchFamily="34" charset="0"/>
            </a:endParaRPr>
          </a:p>
        </p:txBody>
      </p:sp>
      <p:pic>
        <p:nvPicPr>
          <p:cNvPr id="1026" name="Picture 2" descr="C:\Users\Alushta3\Desktop\velikie-putehestvenniki-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07" b="6171"/>
          <a:stretch/>
        </p:blipFill>
        <p:spPr bwMode="auto">
          <a:xfrm>
            <a:off x="4772025" y="2719149"/>
            <a:ext cx="4371975" cy="412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267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5190"/>
            <a:ext cx="9144000" cy="683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73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Подготовительная работа перед чтением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00628"/>
            <a:ext cx="8784976" cy="5424716"/>
          </a:xfrm>
        </p:spPr>
        <p:txBody>
          <a:bodyPr>
            <a:normAutofit fontScale="77500" lnSpcReduction="20000"/>
          </a:bodyPr>
          <a:lstStyle/>
          <a:p>
            <a:r>
              <a:rPr lang="ru-RU" sz="4600" dirty="0" err="1" smtClean="0">
                <a:latin typeface="Calibri" pitchFamily="34" charset="0"/>
              </a:rPr>
              <a:t>кру</a:t>
            </a:r>
            <a:r>
              <a:rPr lang="ru-RU" sz="4600" dirty="0" smtClean="0">
                <a:latin typeface="Calibri" pitchFamily="34" charset="0"/>
              </a:rPr>
              <a:t>- </a:t>
            </a:r>
            <a:r>
              <a:rPr lang="ru-RU" sz="4600" dirty="0" err="1" smtClean="0">
                <a:latin typeface="Calibri" pitchFamily="34" charset="0"/>
              </a:rPr>
              <a:t>го</a:t>
            </a:r>
            <a:r>
              <a:rPr lang="ru-RU" sz="4600" dirty="0" smtClean="0">
                <a:latin typeface="Calibri" pitchFamily="34" charset="0"/>
              </a:rPr>
              <a:t>-свет-но-е  </a:t>
            </a:r>
            <a:r>
              <a:rPr lang="ru-RU" sz="4600" dirty="0" err="1" smtClean="0">
                <a:latin typeface="Calibri" pitchFamily="34" charset="0"/>
              </a:rPr>
              <a:t>пу</a:t>
            </a:r>
            <a:r>
              <a:rPr lang="ru-RU" sz="4600" dirty="0" smtClean="0">
                <a:latin typeface="Calibri" pitchFamily="34" charset="0"/>
              </a:rPr>
              <a:t>-те-</a:t>
            </a:r>
            <a:r>
              <a:rPr lang="ru-RU" sz="4600" dirty="0" err="1" smtClean="0">
                <a:latin typeface="Calibri" pitchFamily="34" charset="0"/>
              </a:rPr>
              <a:t>шес</a:t>
            </a:r>
            <a:r>
              <a:rPr lang="ru-RU" sz="4600" dirty="0" smtClean="0">
                <a:latin typeface="Calibri" pitchFamily="34" charset="0"/>
              </a:rPr>
              <a:t>-</a:t>
            </a:r>
            <a:r>
              <a:rPr lang="ru-RU" sz="4600" dirty="0" err="1" smtClean="0">
                <a:latin typeface="Calibri" pitchFamily="34" charset="0"/>
              </a:rPr>
              <a:t>тви</a:t>
            </a:r>
            <a:r>
              <a:rPr lang="ru-RU" sz="4600" dirty="0" smtClean="0">
                <a:latin typeface="Calibri" pitchFamily="34" charset="0"/>
              </a:rPr>
              <a:t>-е</a:t>
            </a:r>
          </a:p>
          <a:p>
            <a:r>
              <a:rPr lang="ru-RU" sz="4600" dirty="0" err="1" smtClean="0">
                <a:latin typeface="Calibri" pitchFamily="34" charset="0"/>
              </a:rPr>
              <a:t>пу</a:t>
            </a:r>
            <a:r>
              <a:rPr lang="ru-RU" sz="4600" dirty="0" smtClean="0">
                <a:latin typeface="Calibri" pitchFamily="34" charset="0"/>
              </a:rPr>
              <a:t>-те-шест-во-</a:t>
            </a:r>
            <a:r>
              <a:rPr lang="ru-RU" sz="4600" dirty="0" err="1" smtClean="0">
                <a:latin typeface="Calibri" pitchFamily="34" charset="0"/>
              </a:rPr>
              <a:t>вать</a:t>
            </a:r>
            <a:endParaRPr lang="ru-RU" sz="4600" dirty="0" smtClean="0">
              <a:latin typeface="Calibri" pitchFamily="34" charset="0"/>
            </a:endParaRPr>
          </a:p>
          <a:p>
            <a:r>
              <a:rPr lang="ru-RU" sz="4600" dirty="0" err="1">
                <a:latin typeface="Calibri" pitchFamily="34" charset="0"/>
              </a:rPr>
              <a:t>п</a:t>
            </a:r>
            <a:r>
              <a:rPr lang="ru-RU" sz="4600" dirty="0" err="1" smtClean="0">
                <a:latin typeface="Calibri" pitchFamily="34" charset="0"/>
              </a:rPr>
              <a:t>е</a:t>
            </a:r>
            <a:r>
              <a:rPr lang="ru-RU" sz="4600" dirty="0" smtClean="0">
                <a:latin typeface="Calibri" pitchFamily="34" charset="0"/>
              </a:rPr>
              <a:t>-</a:t>
            </a:r>
            <a:r>
              <a:rPr lang="ru-RU" sz="4600" dirty="0" err="1" smtClean="0">
                <a:latin typeface="Calibri" pitchFamily="34" charset="0"/>
              </a:rPr>
              <a:t>ро</a:t>
            </a:r>
            <a:r>
              <a:rPr lang="ru-RU" sz="4600" dirty="0" smtClean="0">
                <a:latin typeface="Calibri" pitchFamily="34" charset="0"/>
              </a:rPr>
              <a:t>-чин-</a:t>
            </a:r>
            <a:r>
              <a:rPr lang="ru-RU" sz="4600" dirty="0" err="1" smtClean="0">
                <a:latin typeface="Calibri" pitchFamily="34" charset="0"/>
              </a:rPr>
              <a:t>ный</a:t>
            </a:r>
            <a:r>
              <a:rPr lang="ru-RU" sz="4600" dirty="0" smtClean="0">
                <a:latin typeface="Calibri" pitchFamily="34" charset="0"/>
              </a:rPr>
              <a:t> но-</a:t>
            </a:r>
            <a:r>
              <a:rPr lang="ru-RU" sz="4600" dirty="0" err="1" smtClean="0">
                <a:latin typeface="Calibri" pitchFamily="34" charset="0"/>
              </a:rPr>
              <a:t>жик</a:t>
            </a:r>
            <a:endParaRPr lang="ru-RU" sz="4600" dirty="0" smtClean="0">
              <a:latin typeface="Calibri" pitchFamily="34" charset="0"/>
            </a:endParaRPr>
          </a:p>
          <a:p>
            <a:r>
              <a:rPr lang="ru-RU" sz="4600" dirty="0" smtClean="0">
                <a:latin typeface="Calibri" pitchFamily="34" charset="0"/>
              </a:rPr>
              <a:t>у-</a:t>
            </a:r>
            <a:r>
              <a:rPr lang="ru-RU" sz="4600" dirty="0" err="1" smtClean="0">
                <a:latin typeface="Calibri" pitchFamily="34" charset="0"/>
              </a:rPr>
              <a:t>ве</a:t>
            </a:r>
            <a:r>
              <a:rPr lang="ru-RU" sz="4600" dirty="0" smtClean="0">
                <a:latin typeface="Calibri" pitchFamily="34" charset="0"/>
              </a:rPr>
              <a:t>-ли-</a:t>
            </a:r>
            <a:r>
              <a:rPr lang="ru-RU" sz="4600" dirty="0" err="1" smtClean="0">
                <a:latin typeface="Calibri" pitchFamily="34" charset="0"/>
              </a:rPr>
              <a:t>чи</a:t>
            </a:r>
            <a:r>
              <a:rPr lang="ru-RU" sz="4600" dirty="0" smtClean="0">
                <a:latin typeface="Calibri" pitchFamily="34" charset="0"/>
              </a:rPr>
              <a:t>-</a:t>
            </a:r>
            <a:r>
              <a:rPr lang="ru-RU" sz="4600" dirty="0" err="1" smtClean="0">
                <a:latin typeface="Calibri" pitchFamily="34" charset="0"/>
              </a:rPr>
              <a:t>тель</a:t>
            </a:r>
            <a:r>
              <a:rPr lang="ru-RU" sz="4600" dirty="0" smtClean="0">
                <a:latin typeface="Calibri" pitchFamily="34" charset="0"/>
              </a:rPr>
              <a:t>-но-е</a:t>
            </a:r>
          </a:p>
          <a:p>
            <a:r>
              <a:rPr lang="ru-RU" sz="4600" dirty="0" err="1">
                <a:latin typeface="Calibri" pitchFamily="34" charset="0"/>
              </a:rPr>
              <a:t>д</a:t>
            </a:r>
            <a:r>
              <a:rPr lang="ru-RU" sz="4600" dirty="0" err="1" smtClean="0">
                <a:latin typeface="Calibri" pitchFamily="34" charset="0"/>
              </a:rPr>
              <a:t>ья</a:t>
            </a:r>
            <a:r>
              <a:rPr lang="ru-RU" sz="4600" dirty="0" smtClean="0">
                <a:latin typeface="Calibri" pitchFamily="34" charset="0"/>
              </a:rPr>
              <a:t>-воль-</a:t>
            </a:r>
            <a:r>
              <a:rPr lang="ru-RU" sz="4600" dirty="0" err="1" smtClean="0">
                <a:latin typeface="Calibri" pitchFamily="34" charset="0"/>
              </a:rPr>
              <a:t>ски</a:t>
            </a:r>
            <a:r>
              <a:rPr lang="ru-RU" sz="4600" dirty="0" smtClean="0">
                <a:latin typeface="Calibri" pitchFamily="34" charset="0"/>
              </a:rPr>
              <a:t> </a:t>
            </a:r>
            <a:r>
              <a:rPr lang="ru-RU" sz="4600" dirty="0" err="1" smtClean="0">
                <a:latin typeface="Calibri" pitchFamily="34" charset="0"/>
              </a:rPr>
              <a:t>тя-жё-лый</a:t>
            </a:r>
            <a:endParaRPr lang="ru-RU" sz="4600" dirty="0" smtClean="0">
              <a:latin typeface="Calibri" pitchFamily="34" charset="0"/>
            </a:endParaRPr>
          </a:p>
          <a:p>
            <a:r>
              <a:rPr lang="ru-RU" sz="4600" dirty="0" smtClean="0">
                <a:latin typeface="Calibri" pitchFamily="34" charset="0"/>
              </a:rPr>
              <a:t>при-</a:t>
            </a:r>
            <a:r>
              <a:rPr lang="ru-RU" sz="4600" dirty="0" err="1" smtClean="0">
                <a:latin typeface="Calibri" pitchFamily="34" charset="0"/>
              </a:rPr>
              <a:t>спо</a:t>
            </a:r>
            <a:r>
              <a:rPr lang="ru-RU" sz="4600" dirty="0" smtClean="0">
                <a:latin typeface="Calibri" pitchFamily="34" charset="0"/>
              </a:rPr>
              <a:t>-со-бить</a:t>
            </a:r>
          </a:p>
          <a:p>
            <a:r>
              <a:rPr lang="ru-RU" sz="4600" dirty="0" smtClean="0">
                <a:latin typeface="Calibri" pitchFamily="34" charset="0"/>
              </a:rPr>
              <a:t>со-про-</a:t>
            </a:r>
            <a:r>
              <a:rPr lang="ru-RU" sz="4600" dirty="0" err="1" smtClean="0">
                <a:latin typeface="Calibri" pitchFamily="34" charset="0"/>
              </a:rPr>
              <a:t>тив</a:t>
            </a:r>
            <a:r>
              <a:rPr lang="ru-RU" sz="4600" dirty="0" smtClean="0">
                <a:latin typeface="Calibri" pitchFamily="34" charset="0"/>
              </a:rPr>
              <a:t>-ля-ют-</a:t>
            </a:r>
            <a:r>
              <a:rPr lang="ru-RU" sz="4600" dirty="0" err="1" smtClean="0">
                <a:latin typeface="Calibri" pitchFamily="34" charset="0"/>
              </a:rPr>
              <a:t>ся</a:t>
            </a:r>
            <a:endParaRPr lang="ru-RU" sz="4600" dirty="0" smtClean="0">
              <a:latin typeface="Calibri" pitchFamily="34" charset="0"/>
            </a:endParaRPr>
          </a:p>
          <a:p>
            <a:r>
              <a:rPr lang="ru-RU" sz="4600" dirty="0" err="1" smtClean="0">
                <a:latin typeface="Calibri" pitchFamily="34" charset="0"/>
              </a:rPr>
              <a:t>ге</a:t>
            </a:r>
            <a:r>
              <a:rPr lang="ru-RU" sz="4600" dirty="0" smtClean="0">
                <a:latin typeface="Calibri" pitchFamily="34" charset="0"/>
              </a:rPr>
              <a:t>-</a:t>
            </a:r>
            <a:r>
              <a:rPr lang="ru-RU" sz="4600" dirty="0" err="1" smtClean="0">
                <a:latin typeface="Calibri" pitchFamily="34" charset="0"/>
              </a:rPr>
              <a:t>ог</a:t>
            </a:r>
            <a:r>
              <a:rPr lang="ru-RU" sz="4600" dirty="0" smtClean="0">
                <a:latin typeface="Calibri" pitchFamily="34" charset="0"/>
              </a:rPr>
              <a:t>-</a:t>
            </a:r>
            <a:r>
              <a:rPr lang="ru-RU" sz="4600" dirty="0" err="1" smtClean="0">
                <a:latin typeface="Calibri" pitchFamily="34" charset="0"/>
              </a:rPr>
              <a:t>ра</a:t>
            </a:r>
            <a:r>
              <a:rPr lang="ru-RU" sz="4600" dirty="0" smtClean="0">
                <a:latin typeface="Calibri" pitchFamily="34" charset="0"/>
              </a:rPr>
              <a:t>-фи-я</a:t>
            </a:r>
          </a:p>
          <a:p>
            <a:r>
              <a:rPr lang="ru-RU" sz="4600" dirty="0" err="1">
                <a:latin typeface="Calibri" pitchFamily="34" charset="0"/>
              </a:rPr>
              <a:t>в</a:t>
            </a:r>
            <a:r>
              <a:rPr lang="ru-RU" sz="4600" dirty="0" err="1" smtClean="0">
                <a:latin typeface="Calibri" pitchFamily="34" charset="0"/>
              </a:rPr>
              <a:t>ыс</a:t>
            </a:r>
            <a:r>
              <a:rPr lang="ru-RU" sz="4600" dirty="0" smtClean="0">
                <a:latin typeface="Calibri" pitchFamily="34" charset="0"/>
              </a:rPr>
              <a:t>-</a:t>
            </a:r>
            <a:r>
              <a:rPr lang="ru-RU" sz="4600" dirty="0" err="1" smtClean="0">
                <a:latin typeface="Calibri" pitchFamily="34" charset="0"/>
              </a:rPr>
              <a:t>ше</a:t>
            </a:r>
            <a:r>
              <a:rPr lang="ru-RU" sz="4600" dirty="0" smtClean="0">
                <a:latin typeface="Calibri" pitchFamily="34" charset="0"/>
              </a:rPr>
              <a:t>-е  об-</a:t>
            </a:r>
            <a:r>
              <a:rPr lang="ru-RU" sz="4600" dirty="0" err="1" smtClean="0">
                <a:latin typeface="Calibri" pitchFamily="34" charset="0"/>
              </a:rPr>
              <a:t>ра</a:t>
            </a:r>
            <a:r>
              <a:rPr lang="ru-RU" sz="4600" dirty="0" smtClean="0">
                <a:latin typeface="Calibri" pitchFamily="34" charset="0"/>
              </a:rPr>
              <a:t>-</a:t>
            </a:r>
            <a:r>
              <a:rPr lang="ru-RU" sz="4600" dirty="0" err="1" smtClean="0">
                <a:latin typeface="Calibri" pitchFamily="34" charset="0"/>
              </a:rPr>
              <a:t>зо</a:t>
            </a:r>
            <a:r>
              <a:rPr lang="ru-RU" sz="4600" dirty="0" smtClean="0">
                <a:latin typeface="Calibri" pitchFamily="34" charset="0"/>
              </a:rPr>
              <a:t>-</a:t>
            </a:r>
            <a:r>
              <a:rPr lang="ru-RU" sz="4600" dirty="0" err="1" smtClean="0">
                <a:latin typeface="Calibri" pitchFamily="34" charset="0"/>
              </a:rPr>
              <a:t>ва</a:t>
            </a:r>
            <a:r>
              <a:rPr lang="ru-RU" sz="4600" dirty="0" smtClean="0">
                <a:latin typeface="Calibri" pitchFamily="34" charset="0"/>
              </a:rPr>
              <a:t>-ни-е</a:t>
            </a:r>
          </a:p>
          <a:p>
            <a:r>
              <a:rPr lang="ru-RU" sz="4600" dirty="0">
                <a:latin typeface="Calibri" pitchFamily="34" charset="0"/>
              </a:rPr>
              <a:t>к</a:t>
            </a:r>
            <a:r>
              <a:rPr lang="ru-RU" sz="4600" dirty="0" smtClean="0">
                <a:latin typeface="Calibri" pitchFamily="34" charset="0"/>
              </a:rPr>
              <a:t>ос-мог-</a:t>
            </a:r>
            <a:r>
              <a:rPr lang="ru-RU" sz="4600" dirty="0" err="1" smtClean="0">
                <a:latin typeface="Calibri" pitchFamily="34" charset="0"/>
              </a:rPr>
              <a:t>ра</a:t>
            </a:r>
            <a:r>
              <a:rPr lang="ru-RU" sz="4600" dirty="0" smtClean="0">
                <a:latin typeface="Calibri" pitchFamily="34" charset="0"/>
              </a:rPr>
              <a:t>-фи-я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446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5190"/>
            <a:ext cx="9144000" cy="683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408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65760"/>
            <a:ext cx="4968552" cy="54864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Словарная работа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00628"/>
            <a:ext cx="8236396" cy="357984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Путешественники</a:t>
            </a:r>
          </a:p>
          <a:p>
            <a:r>
              <a:rPr lang="ru-RU" sz="3600" dirty="0" smtClean="0"/>
              <a:t>География</a:t>
            </a:r>
          </a:p>
          <a:p>
            <a:r>
              <a:rPr lang="ru-RU" sz="3600" dirty="0" smtClean="0"/>
              <a:t>Высшее образование</a:t>
            </a:r>
          </a:p>
          <a:p>
            <a:r>
              <a:rPr lang="ru-RU" sz="3600" dirty="0" smtClean="0"/>
              <a:t>Космография – изучает космос и его строение</a:t>
            </a:r>
            <a:endParaRPr lang="ru-RU" sz="3600" dirty="0"/>
          </a:p>
        </p:txBody>
      </p:sp>
      <p:pic>
        <p:nvPicPr>
          <p:cNvPr id="2050" name="Picture 2" descr="C:\Users\Alushta3\Desktop\pohod-s-detmi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1007"/>
            <a:ext cx="3062623" cy="270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ushta3\Desktop\56c21b8de47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614" y="3645024"/>
            <a:ext cx="409194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lushta3\Desktop\image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85779"/>
            <a:ext cx="3363888" cy="252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18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5190"/>
            <a:ext cx="9144000" cy="683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388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92</TotalTime>
  <Words>206</Words>
  <Application>Microsoft Office PowerPoint</Application>
  <PresentationFormat>Экран (4:3)</PresentationFormat>
  <Paragraphs>70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Aharoni</vt:lpstr>
      <vt:lpstr>Arial</vt:lpstr>
      <vt:lpstr>Arial Black</vt:lpstr>
      <vt:lpstr>Calibri</vt:lpstr>
      <vt:lpstr>Franklin Gothic Book</vt:lpstr>
      <vt:lpstr>Franklin Gothic Medium</vt:lpstr>
      <vt:lpstr>Tunga</vt:lpstr>
      <vt:lpstr>Wingdings</vt:lpstr>
      <vt:lpstr>Углы</vt:lpstr>
      <vt:lpstr>Презентация PowerPoint</vt:lpstr>
      <vt:lpstr>Речевая разминка</vt:lpstr>
      <vt:lpstr>Презентация PowerPoint</vt:lpstr>
      <vt:lpstr>М.Зощенко «Великие путешественники»                                  </vt:lpstr>
      <vt:lpstr>Презентация PowerPoint</vt:lpstr>
      <vt:lpstr>Подготовительная работа перед чтением</vt:lpstr>
      <vt:lpstr>Презентация PowerPoint</vt:lpstr>
      <vt:lpstr>Словарная работа</vt:lpstr>
      <vt:lpstr>Презентация PowerPoint</vt:lpstr>
      <vt:lpstr>Восстанови порядок событий</vt:lpstr>
      <vt:lpstr>Восстанови порядок событий</vt:lpstr>
      <vt:lpstr>Презентация PowerPoint</vt:lpstr>
      <vt:lpstr>Презентация PowerPoint</vt:lpstr>
      <vt:lpstr> Вопросы. </vt:lpstr>
      <vt:lpstr> По вертикали: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М.Зощенко «Великие путешественники»</dc:title>
  <dc:creator>Alushta3</dc:creator>
  <cp:lastModifiedBy>1</cp:lastModifiedBy>
  <cp:revision>9</cp:revision>
  <dcterms:created xsi:type="dcterms:W3CDTF">2016-04-10T13:52:09Z</dcterms:created>
  <dcterms:modified xsi:type="dcterms:W3CDTF">2019-04-08T09:11:52Z</dcterms:modified>
</cp:coreProperties>
</file>