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Растения Красной книги</a:t>
            </a:r>
            <a:br>
              <a:rPr lang="ru-RU" sz="6600" b="1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>«ЖЕНЬШЕНЬ»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4725144"/>
            <a:ext cx="6400800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Выполнил ученик 3 «А» класса</a:t>
            </a:r>
          </a:p>
          <a:p>
            <a:pPr algn="r"/>
            <a:r>
              <a:rPr lang="ru-RU" b="1" i="1" dirty="0" err="1" smtClean="0">
                <a:solidFill>
                  <a:srgbClr val="FFFF00"/>
                </a:solidFill>
              </a:rPr>
              <a:t>Мусинов</a:t>
            </a:r>
            <a:r>
              <a:rPr lang="ru-RU" b="1" i="1" dirty="0" smtClean="0">
                <a:solidFill>
                  <a:srgbClr val="FFFF00"/>
                </a:solidFill>
              </a:rPr>
              <a:t> Ярослав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44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008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38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95106" cy="50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828800" y="5733256"/>
            <a:ext cx="5486400" cy="804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FFCC"/>
                </a:solidFill>
              </a:rPr>
              <a:t>ЖЕНЬШЕНЬ</a:t>
            </a:r>
            <a:endParaRPr lang="ru-RU" sz="66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7280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ВНИМАНИЕ!!!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124744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71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Растения Красной книги «ЖЕНЬШЕНЬ»</vt:lpstr>
      <vt:lpstr>Презентация PowerPoint</vt:lpstr>
      <vt:lpstr>Презентация PowerPoint</vt:lpstr>
      <vt:lpstr>Презентация PowerPoint</vt:lpstr>
      <vt:lpstr>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Красной книги «ЖЕНЬШЕНЬ»</dc:title>
  <dc:creator>Asus</dc:creator>
  <cp:lastModifiedBy>Asus</cp:lastModifiedBy>
  <cp:revision>3</cp:revision>
  <dcterms:created xsi:type="dcterms:W3CDTF">2017-01-11T12:05:04Z</dcterms:created>
  <dcterms:modified xsi:type="dcterms:W3CDTF">2017-01-11T12:30:10Z</dcterms:modified>
</cp:coreProperties>
</file>