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694" y="358371"/>
            <a:ext cx="8144134" cy="408884"/>
          </a:xfrm>
        </p:spPr>
        <p:txBody>
          <a:bodyPr/>
          <a:lstStyle/>
          <a:p>
            <a:r>
              <a:rPr lang="ru-RU" sz="2000" dirty="0" smtClean="0"/>
              <a:t>МБОУ НОШ с. Троицкое, </a:t>
            </a:r>
            <a:r>
              <a:rPr lang="ru-RU" sz="2000" dirty="0" err="1" smtClean="0"/>
              <a:t>Анивский</a:t>
            </a:r>
            <a:r>
              <a:rPr lang="ru-RU" sz="2000" dirty="0" smtClean="0"/>
              <a:t> район, Сахалинская область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2932385"/>
            <a:ext cx="9251954" cy="361555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ПОЖАР</a:t>
            </a:r>
          </a:p>
          <a:p>
            <a:pPr algn="ctr"/>
            <a:endParaRPr lang="ru-RU" sz="6600" dirty="0"/>
          </a:p>
          <a:p>
            <a:pPr algn="ctr"/>
            <a:r>
              <a:rPr lang="ru-RU" sz="1600" dirty="0" smtClean="0"/>
              <a:t>                                                                                 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Составила : учитель начальных классов</a:t>
            </a:r>
          </a:p>
          <a:p>
            <a:pPr algn="ctr"/>
            <a:r>
              <a:rPr lang="ru-RU" sz="1600" dirty="0" smtClean="0"/>
              <a:t>                                                                                            </a:t>
            </a:r>
            <a:r>
              <a:rPr lang="ru-RU" sz="1600" dirty="0" err="1" smtClean="0"/>
              <a:t>Хадиуллина</a:t>
            </a:r>
            <a:r>
              <a:rPr lang="ru-RU" sz="1600" dirty="0" smtClean="0"/>
              <a:t> Светлана </a:t>
            </a:r>
            <a:r>
              <a:rPr lang="ru-RU" sz="1600" dirty="0" err="1" smtClean="0"/>
              <a:t>Ринадовна</a:t>
            </a:r>
            <a:endParaRPr lang="ru-RU" sz="1600" dirty="0" smtClean="0"/>
          </a:p>
          <a:p>
            <a:pPr algn="ctr"/>
            <a:r>
              <a:rPr lang="ru-RU" sz="1600" dirty="0" smtClean="0"/>
              <a:t>                                                                                                                          Для 2 класса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26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Разгадайте кроссворд.</a:t>
            </a:r>
            <a:br>
              <a:rPr lang="ru-RU" dirty="0" smtClean="0"/>
            </a:br>
            <a:r>
              <a:rPr lang="ru-RU" sz="2000" dirty="0"/>
              <a:t>О</a:t>
            </a:r>
            <a:r>
              <a:rPr lang="ru-RU" sz="2000" dirty="0" smtClean="0"/>
              <a:t> чём будем говорить на уроке?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2129" y="2083905"/>
            <a:ext cx="5822556" cy="33972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1.Дремлют в домике девчонки-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Красные шапчонки.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2.Шипит и злится, </a:t>
            </a:r>
            <a:r>
              <a:rPr lang="ru-RU" sz="2000" dirty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оды боится. С языком, а не  лает. Без зубов, а кусает.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 В брезентовой куртке и шапке, забыв про кольчужную бронь, решительно и без опаски бросается рыцарь в огонь.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4. Таять может, да не лёд, не фонарь, а свет даёт.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5. Сидит на крыше всех выше и дымом дышит.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МОЛОДЦЫ!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19429"/>
              </p:ext>
            </p:extLst>
          </p:nvPr>
        </p:nvGraphicFramePr>
        <p:xfrm>
          <a:off x="680319" y="2730553"/>
          <a:ext cx="3238531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53">
                  <a:extLst>
                    <a:ext uri="{9D8B030D-6E8A-4147-A177-3AD203B41FA5}">
                      <a16:colId xmlns:a16="http://schemas.microsoft.com/office/drawing/2014/main" val="2757120755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4101700401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3384641424"/>
                    </a:ext>
                  </a:extLst>
                </a:gridCol>
                <a:gridCol w="298839">
                  <a:extLst>
                    <a:ext uri="{9D8B030D-6E8A-4147-A177-3AD203B41FA5}">
                      <a16:colId xmlns:a16="http://schemas.microsoft.com/office/drawing/2014/main" val="2433501750"/>
                    </a:ext>
                  </a:extLst>
                </a:gridCol>
                <a:gridCol w="348866">
                  <a:extLst>
                    <a:ext uri="{9D8B030D-6E8A-4147-A177-3AD203B41FA5}">
                      <a16:colId xmlns:a16="http://schemas.microsoft.com/office/drawing/2014/main" val="964603982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2491272712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593908533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1402337694"/>
                    </a:ext>
                  </a:extLst>
                </a:gridCol>
                <a:gridCol w="375439">
                  <a:extLst>
                    <a:ext uri="{9D8B030D-6E8A-4147-A177-3AD203B41FA5}">
                      <a16:colId xmlns:a16="http://schemas.microsoft.com/office/drawing/2014/main" val="3885054766"/>
                    </a:ext>
                  </a:extLst>
                </a:gridCol>
                <a:gridCol w="272269">
                  <a:extLst>
                    <a:ext uri="{9D8B030D-6E8A-4147-A177-3AD203B41FA5}">
                      <a16:colId xmlns:a16="http://schemas.microsoft.com/office/drawing/2014/main" val="1589669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72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17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3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22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1830"/>
                  </a:ext>
                </a:extLst>
              </a:tr>
            </a:tbl>
          </a:graphicData>
        </a:graphic>
      </p:graphicFrame>
      <p:pic>
        <p:nvPicPr>
          <p:cNvPr id="1026" name="Picture 2" descr="https://gas-kvas.com/uploads/posts/2023-02/1676417532_gas-kvas-com-p-spichka-detskii-risunok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88" y="2083905"/>
            <a:ext cx="1434536" cy="14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1121" y="3106828"/>
            <a:ext cx="1633728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   г  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н   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1121" y="3458719"/>
            <a:ext cx="2577730" cy="329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   о  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а   р   н   ы   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321" y="3862563"/>
            <a:ext cx="1660543" cy="320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  в   е   ч  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5687" y="4204856"/>
            <a:ext cx="1603961" cy="317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у   б   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452" y="3622854"/>
            <a:ext cx="1620972" cy="10849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787" y="4932594"/>
            <a:ext cx="1717637" cy="16808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986" y="5481140"/>
            <a:ext cx="1316096" cy="13007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1140"/>
            <a:ext cx="1778109" cy="13325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03839" y="2726971"/>
            <a:ext cx="2052293" cy="337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и   ч   к   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Откройте учебник на с.22. Ответьте на вопрос, кем может быть огонь для человека?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329" y="2336873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 каких случаях огонь друг для человека?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 огне можно приготовить еду.</a:t>
            </a:r>
          </a:p>
          <a:p>
            <a:pPr marL="457200" indent="-457200">
              <a:buAutoNum type="arabicPeriod"/>
            </a:pPr>
            <a:r>
              <a:rPr lang="ru-RU" dirty="0" smtClean="0"/>
              <a:t>Огонь даёт тепло человеку и обогревает жилище</a:t>
            </a:r>
          </a:p>
          <a:p>
            <a:pPr marL="457200" indent="-457200">
              <a:buAutoNum type="arabicPeriod"/>
            </a:pPr>
            <a:r>
              <a:rPr lang="ru-RU" dirty="0" smtClean="0"/>
              <a:t>Огонь освещает пространство.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76" y="2476011"/>
            <a:ext cx="2644140" cy="166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76" y="4439412"/>
            <a:ext cx="2690622" cy="1793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288" y="4439412"/>
            <a:ext cx="3663696" cy="20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Ребята, прочитайте.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Ведь без доброго огня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Обойтись никак нельзя.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Он надёжно дружит с нами,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Гонит холод, гасит мрак.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Он приветливое пламя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Поднимает, будто флаг.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Какой вывод сделаем?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когда огонь враг?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 случае пожара дома, в лесу.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" y="3274485"/>
            <a:ext cx="4005072" cy="266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04" y="2204942"/>
            <a:ext cx="5614416" cy="37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с.22-23 в учебнике.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 каким причинам может возникнуть пожар?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64" y="2201672"/>
            <a:ext cx="2334768" cy="1556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1" y="4768592"/>
            <a:ext cx="2912364" cy="1941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56" y="4260891"/>
            <a:ext cx="2906275" cy="2178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61" y="2731619"/>
            <a:ext cx="2806446" cy="1870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972" y="3567460"/>
            <a:ext cx="3680436" cy="20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Прочитайте с.24 в учебнике.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>
                <a:solidFill>
                  <a:srgbClr val="FF0000"/>
                </a:solidFill>
              </a:rPr>
              <a:t>Что делать в случае пожара?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68" y="2336873"/>
            <a:ext cx="5681472" cy="42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смысл пословицы: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Водой тушат, а умом предотвращают.</a:t>
            </a:r>
          </a:p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                     Молодцы!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Спасибо за урок!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288</TotalTime>
  <Words>277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Берлин</vt:lpstr>
      <vt:lpstr>МБОУ НОШ с. Троицкое, Анивский район, Сахалинская область</vt:lpstr>
      <vt:lpstr>Разгадайте кроссворд. О чём будем говорить на уроке?</vt:lpstr>
      <vt:lpstr>Откройте учебник на с.22. Ответьте на вопрос, кем может быть огонь для человека?</vt:lpstr>
      <vt:lpstr>Ребята, прочитайте.</vt:lpstr>
      <vt:lpstr>А когда огонь враг?</vt:lpstr>
      <vt:lpstr>Прочитайте с.22-23 в учебнике.</vt:lpstr>
      <vt:lpstr>Прочитайте с.24 в учебнике.</vt:lpstr>
      <vt:lpstr>Объясни смысл пословицы: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НОШ с. Троицкое, Анивский район, Сахалинская область</dc:title>
  <dc:creator>Дмитрий Гуменный</dc:creator>
  <cp:lastModifiedBy>Дмитрий Гуменный</cp:lastModifiedBy>
  <cp:revision>18</cp:revision>
  <dcterms:created xsi:type="dcterms:W3CDTF">2023-10-07T09:31:19Z</dcterms:created>
  <dcterms:modified xsi:type="dcterms:W3CDTF">2023-10-07T14:20:55Z</dcterms:modified>
</cp:coreProperties>
</file>