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362274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ИГРЫ ПО ПРАВИЛАМ </a:t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ДОРОЖНОГО ДВИЖЕНИЯ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312368" cy="334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4869160"/>
            <a:ext cx="4588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Зайцева Ирина Ивановна, воспитатель,</a:t>
            </a:r>
          </a:p>
          <a:p>
            <a:pPr algn="r"/>
            <a:r>
              <a:rPr lang="ru-RU" sz="2000" b="1" dirty="0" smtClean="0"/>
              <a:t>МДОУ Детский сад №13 «Березка», </a:t>
            </a:r>
          </a:p>
          <a:p>
            <a:pPr algn="r"/>
            <a:r>
              <a:rPr lang="ru-RU" sz="2000" b="1" dirty="0" smtClean="0"/>
              <a:t>г.  </a:t>
            </a:r>
            <a:r>
              <a:rPr lang="ru-RU" sz="2000" b="1" dirty="0" err="1" smtClean="0"/>
              <a:t>Новодвинск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804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720079"/>
          </a:xfrm>
        </p:spPr>
        <p:txBody>
          <a:bodyPr>
            <a:noAutofit/>
          </a:bodyPr>
          <a:lstStyle/>
          <a:p>
            <a:r>
              <a:rPr lang="ru-RU" dirty="0" smtClean="0"/>
              <a:t>ЧЕТВЕРТЫЙ ЛИШНИЙ</a:t>
            </a:r>
            <a:endParaRPr lang="ru-RU" dirty="0"/>
          </a:p>
        </p:txBody>
      </p:sp>
      <p:pic>
        <p:nvPicPr>
          <p:cNvPr id="1037" name="Рисунок 2" descr="https://avatars.mds.yandex.net/get-pdb/1383054/4cfc8a41-b6d4-4403-b8f1-c6bc0a387cd1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5" t="14722" r="5833" b="27638"/>
          <a:stretch>
            <a:fillRect/>
          </a:stretch>
        </p:blipFill>
        <p:spPr bwMode="auto">
          <a:xfrm>
            <a:off x="2570648" y="1988840"/>
            <a:ext cx="2010343" cy="210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6" descr="http://pdd-deti.ru/sld/s05/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3" t="4333" r="5865" b="12000"/>
          <a:stretch>
            <a:fillRect/>
          </a:stretch>
        </p:blipFill>
        <p:spPr bwMode="auto">
          <a:xfrm>
            <a:off x="585271" y="1844824"/>
            <a:ext cx="1750591" cy="25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Рисунок 7" descr="http://pdd-deti.ru/sld/s05/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0" t="4668" r="38800" b="11665"/>
          <a:stretch>
            <a:fillRect/>
          </a:stretch>
        </p:blipFill>
        <p:spPr bwMode="auto">
          <a:xfrm>
            <a:off x="4788024" y="1767426"/>
            <a:ext cx="1803276" cy="264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5" descr="http://900igr.net/up/datas/224031/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5138" r="78958" b="54723"/>
          <a:stretch>
            <a:fillRect/>
          </a:stretch>
        </p:blipFill>
        <p:spPr bwMode="auto">
          <a:xfrm>
            <a:off x="7020272" y="1767426"/>
            <a:ext cx="1741369" cy="243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8"/>
          </a:xfrm>
        </p:spPr>
        <p:txBody>
          <a:bodyPr/>
          <a:lstStyle/>
          <a:p>
            <a:r>
              <a:rPr lang="ru-RU" dirty="0" smtClean="0"/>
              <a:t>КАК ПОСТУПАТЬ НЕЛЬЗЯ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86" y="1122497"/>
            <a:ext cx="3458433" cy="257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если переходишь дорогу не отвлекайся ни на ч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2" y="1122497"/>
            <a:ext cx="3430750" cy="25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переходить дорогу под синим знаком Пешеходный переход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2249" r="3976" b="11010"/>
          <a:stretch/>
        </p:blipFill>
        <p:spPr bwMode="auto">
          <a:xfrm>
            <a:off x="5276336" y="3815972"/>
            <a:ext cx="3537131" cy="242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t="10110" r="10738" b="8874"/>
          <a:stretch/>
        </p:blipFill>
        <p:spPr bwMode="auto">
          <a:xfrm>
            <a:off x="464577" y="3815973"/>
            <a:ext cx="3371559" cy="260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0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Проследи путь машины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278" y="2276872"/>
            <a:ext cx="8928992" cy="12241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teacher\Desktop\ПДД2\d6471de7e07212c48263a7a4e08b1a9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222" r="97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60" y="76470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4" y="5157192"/>
            <a:ext cx="89312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274" y="3789040"/>
            <a:ext cx="23780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92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2563E-6 L -0.73264 -4.256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16054E-6 L 0.73559 0.00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71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Расставь цвета светофора</a:t>
            </a:r>
            <a:endParaRPr lang="ru-RU" dirty="0"/>
          </a:p>
        </p:txBody>
      </p:sp>
      <p:pic>
        <p:nvPicPr>
          <p:cNvPr id="5" name="светоф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 t="20684" r="52997"/>
          <a:stretch/>
        </p:blipFill>
        <p:spPr bwMode="auto">
          <a:xfrm>
            <a:off x="1115616" y="1628800"/>
            <a:ext cx="2180953" cy="400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желты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1" t="54242" r="20457" b="26593"/>
          <a:stretch/>
        </p:blipFill>
        <p:spPr bwMode="auto">
          <a:xfrm>
            <a:off x="6156176" y="3075862"/>
            <a:ext cx="981486" cy="9676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расны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3" t="54589" r="5218" b="26950"/>
          <a:stretch/>
        </p:blipFill>
        <p:spPr bwMode="auto">
          <a:xfrm>
            <a:off x="7725064" y="3118526"/>
            <a:ext cx="947947" cy="9321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зелен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9" t="54379" r="38668" b="27688"/>
          <a:stretch/>
        </p:blipFill>
        <p:spPr bwMode="auto">
          <a:xfrm>
            <a:off x="4427984" y="3086955"/>
            <a:ext cx="959780" cy="9055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6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2232E-6 L -0.29653 -0.14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-7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32778E-6 L -0.47882 -0.018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41" y="-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46125E-6 L -0.64844 0.092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31" y="4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31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ИГРЫ ПО ПРАВИЛАМ  ДОРОЖНОГО ДВИЖЕНИЯ</vt:lpstr>
      <vt:lpstr>ЧЕТВЕРТЫЙ ЛИШНИЙ</vt:lpstr>
      <vt:lpstr>КАК ПОСТУПАТЬ НЕЛЬЗЯ</vt:lpstr>
      <vt:lpstr>Проследи путь машины </vt:lpstr>
      <vt:lpstr>Расставь цвета светофора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ЧЕТВЕРТЫЙ ЛИШНИЙ</dc:title>
  <dc:creator>Учебный класс</dc:creator>
  <cp:lastModifiedBy>Пользователь Windows</cp:lastModifiedBy>
  <cp:revision>10</cp:revision>
  <dcterms:created xsi:type="dcterms:W3CDTF">2019-11-26T08:50:40Z</dcterms:created>
  <dcterms:modified xsi:type="dcterms:W3CDTF">2019-11-26T11:37:10Z</dcterms:modified>
</cp:coreProperties>
</file>