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2" r:id="rId4"/>
    <p:sldId id="276" r:id="rId5"/>
    <p:sldId id="278" r:id="rId6"/>
    <p:sldId id="277" r:id="rId7"/>
    <p:sldId id="279" r:id="rId8"/>
    <p:sldId id="274" r:id="rId9"/>
    <p:sldId id="284" r:id="rId10"/>
    <p:sldId id="281" r:id="rId11"/>
    <p:sldId id="282" r:id="rId12"/>
    <p:sldId id="283" r:id="rId13"/>
    <p:sldId id="285" r:id="rId14"/>
    <p:sldId id="263" r:id="rId15"/>
    <p:sldId id="270" r:id="rId16"/>
    <p:sldId id="269" r:id="rId17"/>
    <p:sldId id="286" r:id="rId18"/>
    <p:sldId id="266" r:id="rId19"/>
    <p:sldId id="288" r:id="rId20"/>
    <p:sldId id="287" r:id="rId21"/>
    <p:sldId id="290" r:id="rId22"/>
    <p:sldId id="264" r:id="rId23"/>
    <p:sldId id="291" r:id="rId24"/>
    <p:sldId id="280" r:id="rId25"/>
    <p:sldId id="296" r:id="rId26"/>
    <p:sldId id="267" r:id="rId27"/>
    <p:sldId id="271" r:id="rId28"/>
    <p:sldId id="272" r:id="rId29"/>
    <p:sldId id="295" r:id="rId30"/>
    <p:sldId id="294" r:id="rId31"/>
    <p:sldId id="293" r:id="rId32"/>
    <p:sldId id="25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 varScale="1">
        <p:scale>
          <a:sx n="70" d="100"/>
          <a:sy n="70" d="100"/>
        </p:scale>
        <p:origin x="5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27784" y="764704"/>
            <a:ext cx="6336704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baseline="0" noProof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Экология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baseline="0" noProof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села </a:t>
            </a:r>
            <a:r>
              <a:rPr kumimoji="0" lang="ru-RU" sz="6600" b="1" i="0" u="none" strike="noStrike" kern="1200" normalizeH="0" baseline="0" noProof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Красноселькуп</a:t>
            </a:r>
            <a:endParaRPr kumimoji="0" lang="ru-RU" sz="6600" b="1" i="0" u="none" strike="noStrike" kern="1200" normalizeH="0" baseline="0" noProof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19998" y="4509120"/>
            <a:ext cx="4124002" cy="1512168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Выполнили обучающиеся секции «Экология и здоровье» 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Пряхина Анастасия и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Валова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Полина</a:t>
            </a: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/>
              <a:t>Транспорт.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dirty="0" smtClean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dirty="0"/>
          </a:p>
          <a:p>
            <a:pPr marL="457200" indent="-457200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</p:txBody>
      </p:sp>
      <p:sp>
        <p:nvSpPr>
          <p:cNvPr id="1843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latin typeface="+mn-lt"/>
              </a:rPr>
              <a:t>Виды загрязнений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78986" y="1772816"/>
            <a:ext cx="5525231" cy="410445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755576" y="4077072"/>
            <a:ext cx="2160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1876 автомобилей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1"/>
          <p:cNvSpPr>
            <a:spLocks noGrp="1"/>
          </p:cNvSpPr>
          <p:nvPr>
            <p:ph idx="1"/>
          </p:nvPr>
        </p:nvSpPr>
        <p:spPr>
          <a:xfrm>
            <a:off x="838200" y="2743200"/>
            <a:ext cx="7408863" cy="3451225"/>
          </a:xfrm>
        </p:spPr>
        <p:txBody>
          <a:bodyPr/>
          <a:lstStyle/>
          <a:p>
            <a:pPr eaLnBrk="1" hangingPunct="1"/>
            <a:r>
              <a:rPr lang="ru-RU" smtClean="0"/>
              <a:t>Кислотные дожди.</a:t>
            </a:r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Болезни.</a:t>
            </a:r>
          </a:p>
        </p:txBody>
      </p:sp>
      <p:sp>
        <p:nvSpPr>
          <p:cNvPr id="1945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latin typeface="+mn-lt"/>
              </a:rPr>
              <a:t>Последствия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283968" y="3068960"/>
            <a:ext cx="4388390" cy="3503398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525963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dirty="0" smtClean="0">
                <a:ea typeface="Calibri"/>
                <a:cs typeface="Times New Roman"/>
              </a:rPr>
              <a:t>Переход </a:t>
            </a:r>
            <a:r>
              <a:rPr lang="ru-RU" dirty="0">
                <a:ea typeface="Calibri"/>
                <a:cs typeface="Times New Roman"/>
              </a:rPr>
              <a:t>транспорта на экологически чистое топливо. </a:t>
            </a:r>
            <a:endParaRPr lang="ru-RU" dirty="0" smtClean="0">
              <a:ea typeface="Calibri"/>
              <a:cs typeface="Times New Roman"/>
            </a:endParaRP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dirty="0"/>
          </a:p>
        </p:txBody>
      </p:sp>
      <p:sp>
        <p:nvSpPr>
          <p:cNvPr id="2048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latin typeface="+mn-lt"/>
              </a:rPr>
              <a:t>Способы борьбы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44008" y="2708920"/>
            <a:ext cx="370725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Char char="Ø"/>
            </a:pPr>
            <a:r>
              <a:rPr lang="ru-RU" dirty="0" smtClean="0"/>
              <a:t>ТЭС.</a:t>
            </a:r>
          </a:p>
          <a:p>
            <a:pPr marL="0" indent="0" eaLnBrk="1" hangingPunct="1">
              <a:buFont typeface="Symbol" pitchFamily="18" charset="2"/>
              <a:buNone/>
            </a:pPr>
            <a:endParaRPr lang="ru-RU" dirty="0" smtClean="0"/>
          </a:p>
        </p:txBody>
      </p:sp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latin typeface="+mn-lt"/>
              </a:rPr>
              <a:t>Виды загрязнений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19672" y="1484784"/>
            <a:ext cx="6097488" cy="4593441"/>
          </a:xfrm>
          <a:prstGeom prst="rect">
            <a:avLst/>
          </a:prstGeom>
          <a:ln w="38100">
            <a:solidFill>
              <a:schemeClr val="tx1"/>
            </a:solidFill>
            <a:prstDash val="sysDot"/>
          </a:ln>
          <a:effectLst>
            <a:softEdge rad="31750"/>
          </a:effectLst>
          <a:scene3d>
            <a:camera prst="isometricOffAxis1Righ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+mn-lt"/>
              </a:rPr>
              <a:t>Виды загрязнений</a:t>
            </a:r>
            <a:endParaRPr lang="ru-RU" b="1" dirty="0">
              <a:latin typeface="+mn-lt"/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Промышленность.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6" descr="svalka0209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3383855" cy="513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4c2772abb70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+mn-lt"/>
              </a:rPr>
              <a:t>Даже маленькая гора мусора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это свалка.</a:t>
            </a:r>
            <a:endParaRPr lang="ru-RU" dirty="0">
              <a:latin typeface="+mn-lt"/>
            </a:endParaRPr>
          </a:p>
        </p:txBody>
      </p:sp>
      <p:pic>
        <p:nvPicPr>
          <p:cNvPr id="21506" name="Picture 2" descr="C:\Users\1\Desktop\научное общество\старт в науку\0_6fd58_7e1620a4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0"/>
            <a:ext cx="9253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C:\Users\1\Desktop\научное общество\старт в науку\4405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C:\Documents and Settings\TEACH1\Мои документы\Мои рисунки\уборка мусора\уборка мусора 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2576" y="0"/>
            <a:ext cx="9756576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:\DCIM\100CANON\IMG_7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7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H:\DCIM\100CANON\IMG_7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0" cy="726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H:\DCIM\100CANON\IMG_7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98576" y="0"/>
            <a:ext cx="10442576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+mn-lt"/>
              </a:rPr>
              <a:t>А что же с водой?</a:t>
            </a:r>
            <a:endParaRPr lang="ru-RU" sz="60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539750" y="981075"/>
            <a:ext cx="8135938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/>
              <a:t>Превышение железа в воде</a:t>
            </a:r>
            <a:r>
              <a:rPr lang="ru-RU" sz="2800" dirty="0"/>
              <a:t> – проблема, с которой сталкиваются все люди без исключения каждый </a:t>
            </a:r>
            <a:r>
              <a:rPr lang="ru-RU" sz="2800" dirty="0" smtClean="0"/>
              <a:t>день.</a:t>
            </a:r>
            <a:endParaRPr lang="ru-RU" sz="2800" dirty="0"/>
          </a:p>
          <a:p>
            <a:endParaRPr lang="ru-RU" sz="2800" dirty="0"/>
          </a:p>
          <a:p>
            <a:r>
              <a:rPr lang="ru-RU" sz="2800" dirty="0" smtClean="0"/>
              <a:t>Переизбыток </a:t>
            </a:r>
            <a:r>
              <a:rPr lang="ru-RU" sz="2800" dirty="0"/>
              <a:t>железа, так же отрицательно влияет на человека. Это может привести к заболеванию сердца, развитию онкологических заболеваний, доза, превышающая 200 мг/сутки может вызвать серьезное отравление, а доза в 3-35гр привести даже к летальному исходу.</a:t>
            </a: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4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0045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08720"/>
            <a:ext cx="78488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/>
              <a:t>Главными источниками биологического загрязнения вод суши являются бытовые стоки, которые содержат фекалии, пищевые отбросы.</a:t>
            </a:r>
          </a:p>
          <a:p>
            <a:endParaRPr lang="ru-RU" sz="2800" dirty="0" smtClean="0"/>
          </a:p>
          <a:p>
            <a:r>
              <a:rPr lang="ru-RU" sz="2800" dirty="0" smtClean="0"/>
              <a:t> Биологическое загрязнение может стать причиной эпидемий холеры, брюшного тифа и других кишечных инфекций и различных вирусных инфекций, например гепатита.</a:t>
            </a:r>
          </a:p>
          <a:p>
            <a:endParaRPr lang="ru-RU" dirty="0"/>
          </a:p>
        </p:txBody>
      </p:sp>
      <p:pic>
        <p:nvPicPr>
          <p:cNvPr id="3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0045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28800"/>
            <a:ext cx="813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u="sng" dirty="0" smtClean="0">
                <a:solidFill>
                  <a:srgbClr val="008000"/>
                </a:solidFill>
              </a:rPr>
              <a:t>Экология</a:t>
            </a: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3333CC"/>
                </a:solidFill>
              </a:rPr>
              <a:t>- </a:t>
            </a:r>
            <a:r>
              <a:rPr lang="ru-RU" sz="4000" b="1" dirty="0" smtClean="0">
                <a:solidFill>
                  <a:srgbClr val="002060"/>
                </a:solidFill>
              </a:rPr>
              <a:t>это наука о нашем общем доме, о связях между живыми существами и окружающей их средой, между человеком и природой.</a:t>
            </a:r>
          </a:p>
        </p:txBody>
      </p:sp>
      <p:pic>
        <p:nvPicPr>
          <p:cNvPr id="3" name="Picture 7" descr="MCj043748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10874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3" descr="H:\DCIM\100CANON\IMG_7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:\DCIM\100CANON\IMG_7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5544914"/>
          </a:xfrm>
        </p:spPr>
        <p:txBody>
          <a:bodyPr/>
          <a:lstStyle/>
          <a:p>
            <a:pPr eaLnBrk="1" hangingPunct="1"/>
            <a:r>
              <a:rPr lang="ru-RU" sz="4400" dirty="0" smtClean="0">
                <a:solidFill>
                  <a:srgbClr val="002060"/>
                </a:solidFill>
              </a:rPr>
              <a:t> Как защититься от загрязненной воды?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3600" dirty="0" smtClean="0"/>
              <a:t>а) перед употреблением воду отстаивай;</a:t>
            </a:r>
          </a:p>
          <a:p>
            <a:pPr eaLnBrk="1" hangingPunct="1"/>
            <a:endParaRPr lang="ru-RU" sz="3600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sz="3600" dirty="0" smtClean="0"/>
              <a:t>б) пей только кипячёную воду.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395536" y="764123"/>
            <a:ext cx="8243887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2800" b="1" i="1" dirty="0">
                <a:solidFill>
                  <a:srgbClr val="002060"/>
                </a:solidFill>
                <a:cs typeface="Times New Roman" pitchFamily="18" charset="0"/>
              </a:rPr>
              <a:t>Пути выхода из </a:t>
            </a:r>
            <a:r>
              <a:rPr lang="ru-RU" sz="2800" b="1" i="1" dirty="0" smtClean="0">
                <a:solidFill>
                  <a:srgbClr val="002060"/>
                </a:solidFill>
                <a:cs typeface="Times New Roman" pitchFamily="18" charset="0"/>
              </a:rPr>
              <a:t>этих  </a:t>
            </a:r>
            <a:r>
              <a:rPr lang="ru-RU" sz="2800" b="1" i="1" dirty="0">
                <a:solidFill>
                  <a:srgbClr val="002060"/>
                </a:solidFill>
                <a:cs typeface="Times New Roman" pitchFamily="18" charset="0"/>
              </a:rPr>
              <a:t>ситуации</a:t>
            </a:r>
            <a:r>
              <a:rPr lang="ru-RU" sz="2800" dirty="0">
                <a:solidFill>
                  <a:srgbClr val="002060"/>
                </a:solidFill>
                <a:cs typeface="Times New Roman" pitchFamily="18" charset="0"/>
              </a:rPr>
              <a:t>:</a:t>
            </a:r>
            <a:endParaRPr lang="ru-RU" sz="2800" dirty="0">
              <a:solidFill>
                <a:srgbClr val="00206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cs typeface="Times New Roman" pitchFamily="18" charset="0"/>
              </a:rPr>
              <a:t>Поставка населению чистой воды. </a:t>
            </a:r>
            <a:endParaRPr lang="ru-RU" sz="2800" dirty="0" smtClean="0">
              <a:solidFill>
                <a:srgbClr val="00206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cs typeface="Times New Roman" pitchFamily="18" charset="0"/>
              </a:rPr>
              <a:t>Вывоз </a:t>
            </a:r>
            <a:r>
              <a:rPr lang="ru-RU" sz="2800" dirty="0">
                <a:solidFill>
                  <a:srgbClr val="002060"/>
                </a:solidFill>
                <a:cs typeface="Times New Roman" pitchFamily="18" charset="0"/>
              </a:rPr>
              <a:t>мусора в определенное администрацией место (свалка).</a:t>
            </a:r>
            <a:endParaRPr lang="ru-RU" sz="2800" dirty="0">
              <a:solidFill>
                <a:srgbClr val="00206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cs typeface="Times New Roman" pitchFamily="18" charset="0"/>
              </a:rPr>
              <a:t>Запрещение </a:t>
            </a:r>
            <a:r>
              <a:rPr lang="ru-RU" sz="2800" dirty="0">
                <a:solidFill>
                  <a:srgbClr val="002060"/>
                </a:solidFill>
                <a:cs typeface="Times New Roman" pitchFamily="18" charset="0"/>
              </a:rPr>
              <a:t>движения тяжелой техники весной и осенью (из-за </a:t>
            </a:r>
            <a:r>
              <a:rPr lang="ru-RU" sz="2800" dirty="0" err="1" smtClean="0">
                <a:solidFill>
                  <a:srgbClr val="002060"/>
                </a:solidFill>
                <a:cs typeface="Times New Roman" pitchFamily="18" charset="0"/>
              </a:rPr>
              <a:t>неустановления</a:t>
            </a:r>
            <a:r>
              <a:rPr lang="ru-RU" sz="28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cs typeface="Times New Roman" pitchFamily="18" charset="0"/>
              </a:rPr>
              <a:t>прочности грунта дорог).</a:t>
            </a:r>
            <a:endParaRPr lang="ru-RU" sz="2800" dirty="0">
              <a:solidFill>
                <a:srgbClr val="00206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2060"/>
                </a:solidFill>
                <a:cs typeface="Times New Roman" pitchFamily="18" charset="0"/>
              </a:rPr>
              <a:t>Благоустройство поселка (тротуары, баки для мусора, хорошие дороги</a:t>
            </a:r>
            <a:r>
              <a:rPr lang="ru-RU" sz="2800" dirty="0" smtClean="0">
                <a:solidFill>
                  <a:srgbClr val="002060"/>
                </a:solidFill>
                <a:cs typeface="Times New Roman" pitchFamily="18" charset="0"/>
              </a:rPr>
              <a:t>).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</a:rPr>
              <a:t>Разработать около благоустроенных домов клумбы с цветами</a:t>
            </a:r>
            <a:r>
              <a:rPr lang="ru-RU" sz="2800" dirty="0" smtClean="0"/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263938">
            <a:off x="5995015" y="4004188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idx="1"/>
          </p:nvPr>
        </p:nvSpPr>
        <p:spPr>
          <a:xfrm>
            <a:off x="228600" y="152400"/>
            <a:ext cx="8610600" cy="6705600"/>
          </a:xfrm>
        </p:spPr>
        <p:txBody>
          <a:bodyPr/>
          <a:lstStyle/>
          <a:p>
            <a:pPr>
              <a:buNone/>
            </a:pP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cs typeface="Times New Roman" pitchFamily="18" charset="0"/>
              </a:rPr>
              <a:t>Организованный выгул собак.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Установить урны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Соблюдать чистоту – не мусорить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Проводить весной субботники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Каждую весну сажать деревья и цветы на закрепленных территориях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Объявить весной конкурс «Самая чистая 		       улица (территория)», «Самый красивый двор».</a:t>
            </a:r>
          </a:p>
          <a:p>
            <a:pPr>
              <a:buFontTx/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endParaRPr lang="ru-RU" dirty="0" smtClean="0"/>
          </a:p>
        </p:txBody>
      </p:sp>
      <p:pic>
        <p:nvPicPr>
          <p:cNvPr id="13315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300" y="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11560" y="836712"/>
            <a:ext cx="777686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В нашем селе условия для жизни не совсем благоприятные, но не вредящие здоровью людей.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Picture 2" descr="D:\клипарты\еда раст\4755b3eb36e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643454"/>
            <a:ext cx="2710012" cy="294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А еще в нашем селе существует - </a:t>
            </a:r>
          </a:p>
          <a:p>
            <a:pPr algn="ctr"/>
            <a:r>
              <a:rPr lang="ru-RU" b="1" dirty="0" smtClean="0"/>
              <a:t>МУНИЦИПАЛЬНАЯ ДОЛГОСРОЧНАЯ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ЦЕЛЕВАЯ ПРОГРАММА  «ЭКОЛОГИЧЕСКОЕ ВОСПИТАНИЕ МОЛОДЁЖИ КРАСНОСЕЛЬКУПСКОГО РАЙОНА»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67544" y="2492896"/>
            <a:ext cx="828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rgbClr val="002060"/>
                </a:solidFill>
              </a:rPr>
              <a:t>Задачи: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1.Формирование системы экологического воспитания и информирования населения о состоянии окружающей среды;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2. Активизация молодёжного волонтерского экологического движения;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3.Формирование активной гражданской позиции.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539552" y="620688"/>
            <a:ext cx="799326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cs typeface="Times New Roman" pitchFamily="18" charset="0"/>
              </a:rPr>
              <a:t>Наше село – это наш дом, и оттого как мы будем относиться к нему, зависит наше здоровье, наше будущее.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Picture 4" descr="MCj043744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149080"/>
            <a:ext cx="15652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141864">
            <a:off x="6176952" y="4336612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4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35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2" descr="C:\Users\1\Desktop\научное общество\старт в науку\Yamal-photos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2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А вот это мы.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аучное общество\старт в науку\37738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1\Desktop\научное общество\старт в науку\74971830_1178648564__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96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C:\Users\1\Desktop\научное общество\старт в науку\1335263984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:\DCIM\100CANON\IMG_7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5760640"/>
          </a:xfrm>
          <a:prstGeom prst="rect">
            <a:avLst/>
          </a:prstGeom>
          <a:noFill/>
        </p:spPr>
      </p:pic>
      <p:pic>
        <p:nvPicPr>
          <p:cNvPr id="40963" name="Picture 3" descr="H:\DCIM\100CANON\IMG_7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8424936" cy="6048672"/>
          </a:xfrm>
          <a:prstGeom prst="rect">
            <a:avLst/>
          </a:prstGeom>
          <a:noFill/>
        </p:spPr>
      </p:pic>
      <p:pic>
        <p:nvPicPr>
          <p:cNvPr id="40964" name="Picture 4" descr="H:\DCIM\100CANON\IMG_7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8640960" cy="61206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H:\DCIM\100CANON\IMG_7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429000"/>
            <a:ext cx="4536504" cy="3024336"/>
          </a:xfrm>
          <a:prstGeom prst="rect">
            <a:avLst/>
          </a:prstGeom>
          <a:noFill/>
        </p:spPr>
      </p:pic>
      <p:pic>
        <p:nvPicPr>
          <p:cNvPr id="39938" name="Picture 2" descr="H:\DCIM\100CANON\IMG_7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5184576" cy="34563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1\Desktop\сканер\2014-11-24 1\1 02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87366" y="-411101"/>
            <a:ext cx="5198231" cy="7405826"/>
          </a:xfrm>
          <a:prstGeom prst="rect">
            <a:avLst/>
          </a:prstGeom>
          <a:noFill/>
        </p:spPr>
      </p:pic>
      <p:pic>
        <p:nvPicPr>
          <p:cNvPr id="20482" name="Picture 2" descr="C:\Users\1\Desktop\сканер\2014-11-24 1\1 00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252536" y="0"/>
            <a:ext cx="9396536" cy="6858000"/>
          </a:xfrm>
          <a:prstGeom prst="rect">
            <a:avLst/>
          </a:prstGeom>
          <a:noFill/>
        </p:spPr>
      </p:pic>
      <p:pic>
        <p:nvPicPr>
          <p:cNvPr id="20483" name="Picture 3" descr="C:\Users\1\Desktop\сканер\2014-11-24 1\1 017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16730" y="-1269267"/>
            <a:ext cx="6858003" cy="93965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229600" cy="5943600"/>
          </a:xfrm>
        </p:spPr>
        <p:txBody>
          <a:bodyPr>
            <a:normAutofit lnSpcReduction="10000"/>
          </a:bodyPr>
          <a:lstStyle/>
          <a:p>
            <a:pPr marL="0" indent="449263" algn="ctr" eaLnBrk="1" hangingPunct="1">
              <a:spcBef>
                <a:spcPct val="0"/>
              </a:spcBef>
              <a:buFontTx/>
              <a:buNone/>
            </a:pPr>
            <a:endParaRPr lang="ru-RU" dirty="0" smtClean="0">
              <a:solidFill>
                <a:srgbClr val="002060"/>
              </a:solidFill>
              <a:latin typeface="Times New Roman" charset="0"/>
              <a:cs typeface="Times New Roman" charset="0"/>
            </a:endParaRPr>
          </a:p>
          <a:p>
            <a:pPr marL="0" indent="449263" algn="ctr" eaLnBrk="1" hangingPunct="1">
              <a:spcBef>
                <a:spcPct val="0"/>
              </a:spcBef>
              <a:buFontTx/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Любой населенный пункт – </a:t>
            </a:r>
          </a:p>
          <a:p>
            <a:pPr marL="0" indent="449263" algn="ctr" eaLnBrk="1" hangingPunct="1">
              <a:spcBef>
                <a:spcPct val="0"/>
              </a:spcBef>
              <a:buFontTx/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это искусственно</a:t>
            </a:r>
          </a:p>
          <a:p>
            <a:pPr marL="0" indent="449263" algn="ctr" eaLnBrk="1" hangingPunct="1">
              <a:spcBef>
                <a:spcPct val="0"/>
              </a:spcBef>
              <a:buFontTx/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 созданная и поддерживаемая человеком</a:t>
            </a:r>
          </a:p>
          <a:p>
            <a:pPr marL="0" indent="449263" algn="ctr" eaLnBrk="1" hangingPunct="1">
              <a:spcBef>
                <a:spcPct val="0"/>
              </a:spcBef>
              <a:buFontTx/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 среда, в которой только человек –</a:t>
            </a:r>
          </a:p>
          <a:p>
            <a:pPr marL="0" indent="449263" algn="ctr" eaLnBrk="1" hangingPunct="1">
              <a:spcBef>
                <a:spcPct val="0"/>
              </a:spcBef>
              <a:buFontTx/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 может поддерживать чистоту и порядок.</a:t>
            </a:r>
          </a:p>
          <a:p>
            <a:pPr marL="0" indent="449263" algn="ctr" eaLnBrk="1" hangingPunct="1">
              <a:spcBef>
                <a:spcPct val="0"/>
              </a:spcBef>
              <a:buFontTx/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marL="0" indent="449263" eaLnBrk="1" hangingPunct="1"/>
            <a:endParaRPr lang="ru-RU" dirty="0" smtClean="0"/>
          </a:p>
        </p:txBody>
      </p:sp>
      <p:pic>
        <p:nvPicPr>
          <p:cNvPr id="4099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300" y="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732240" y="332656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1052736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cs typeface="Times New Roman" pitchFamily="18" charset="0"/>
              </a:rPr>
              <a:t>Экологические проблемы </a:t>
            </a:r>
            <a:r>
              <a:rPr lang="ru-RU" sz="3600" b="1" i="1" dirty="0" err="1" smtClean="0">
                <a:solidFill>
                  <a:srgbClr val="002060"/>
                </a:solidFill>
                <a:cs typeface="Times New Roman" pitchFamily="18" charset="0"/>
              </a:rPr>
              <a:t>с.Красноселькуп</a:t>
            </a:r>
            <a:r>
              <a:rPr lang="ru-RU" sz="3600" b="1" i="1" dirty="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  <a:endParaRPr lang="ru-RU" sz="3600" dirty="0" smtClean="0">
              <a:solidFill>
                <a:srgbClr val="002060"/>
              </a:solidFill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Загрязнение села бытовыми отходами и мусором.</a:t>
            </a:r>
            <a:endParaRPr lang="ru-RU" sz="3600" dirty="0" smtClean="0">
              <a:solidFill>
                <a:srgbClr val="002060"/>
              </a:solidFill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Вода, текущая по водопроводу, содержит много железа, что вредит человеку.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>
              <a:buFontTx/>
              <a:buNone/>
            </a:pPr>
            <a:r>
              <a:rPr lang="ru-RU" dirty="0" smtClean="0"/>
              <a:t>	</a:t>
            </a:r>
            <a:r>
              <a:rPr lang="ru-RU" u="sng" dirty="0" smtClean="0">
                <a:solidFill>
                  <a:srgbClr val="002060"/>
                </a:solidFill>
              </a:rPr>
              <a:t>Гипотеза :</a:t>
            </a:r>
          </a:p>
          <a:p>
            <a:pPr>
              <a:buFontTx/>
              <a:buNone/>
            </a:pPr>
            <a:r>
              <a:rPr lang="ru-RU" dirty="0" smtClean="0">
                <a:solidFill>
                  <a:srgbClr val="002060"/>
                </a:solidFill>
              </a:rPr>
              <a:t>	Мы считаем, что человек в результате своей деятельности наносит непоправимый вред природе.                        </a:t>
            </a:r>
          </a:p>
        </p:txBody>
      </p:sp>
      <p:pic>
        <p:nvPicPr>
          <p:cNvPr id="6147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300" y="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 descr="K:\26.Шаблоны презентаций\4.уголки к презентациям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2171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http://sch1.shuja.pri.iso.karelia.ru/ekologia/2008/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971800"/>
            <a:ext cx="33528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772816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ctr">
              <a:spcBef>
                <a:spcPct val="0"/>
              </a:spcBef>
            </a:pPr>
            <a:r>
              <a:rPr lang="ru-RU" sz="4400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Поэтому мы решили провести </a:t>
            </a:r>
          </a:p>
          <a:p>
            <a:pPr indent="449263" algn="ctr">
              <a:spcBef>
                <a:spcPct val="0"/>
              </a:spcBef>
            </a:pPr>
            <a:r>
              <a:rPr lang="ru-RU" sz="4400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исследование и предложить пути решения этой проблемы.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Цель и задачи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16832"/>
            <a:ext cx="8229600" cy="2692896"/>
          </a:xfrm>
        </p:spPr>
        <p:txBody>
          <a:bodyPr>
            <a:normAutofit fontScale="92500" lnSpcReduction="20000"/>
          </a:bodyPr>
          <a:lstStyle/>
          <a:p>
            <a:pPr marL="0" indent="449263" algn="ctr">
              <a:spcBef>
                <a:spcPct val="0"/>
              </a:spcBef>
              <a:buNone/>
            </a:pPr>
            <a:r>
              <a:rPr lang="ru-RU" sz="3900" dirty="0" smtClean="0">
                <a:solidFill>
                  <a:srgbClr val="002060"/>
                </a:solidFill>
              </a:rPr>
              <a:t>Создание условий для изучения экологической обстановки в селе.</a:t>
            </a:r>
          </a:p>
          <a:p>
            <a:pPr marL="0" indent="449263">
              <a:spcBef>
                <a:spcPct val="0"/>
              </a:spcBef>
              <a:buNone/>
            </a:pPr>
            <a:endParaRPr lang="ru-RU" dirty="0" smtClean="0">
              <a:solidFill>
                <a:srgbClr val="002060"/>
              </a:solidFill>
              <a:latin typeface="Times New Roman" charset="0"/>
              <a:cs typeface="Times New Roman" charset="0"/>
            </a:endParaRPr>
          </a:p>
          <a:p>
            <a:pPr marL="0" indent="449263">
              <a:spcBef>
                <a:spcPct val="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Изучить причины появления большого </a:t>
            </a:r>
          </a:p>
          <a:p>
            <a:pPr marL="0" indent="449263">
              <a:spcBef>
                <a:spcPct val="0"/>
              </a:spcBef>
              <a:buFontTx/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скопления мусора на улицах.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Предложить </a:t>
            </a:r>
            <a:r>
              <a:rPr lang="ru-RU" dirty="0">
                <a:solidFill>
                  <a:srgbClr val="002060"/>
                </a:solidFill>
              </a:rPr>
              <a:t>план защиты села от загрязнений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7" descr="ogloc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221088"/>
            <a:ext cx="14287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+mn-lt"/>
              </a:rPr>
              <a:t>Источника загрязнения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132856"/>
            <a:ext cx="309634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Естественные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2132856"/>
            <a:ext cx="345638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Антропогенные</a:t>
            </a:r>
            <a:endParaRPr lang="ru-RU" sz="3600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059832" y="1484784"/>
            <a:ext cx="576064" cy="504056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652120" y="1484784"/>
            <a:ext cx="432048" cy="504056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95536" y="3501008"/>
            <a:ext cx="4464496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7544" y="3411298"/>
            <a:ext cx="44644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лесные пожары, процессы разложения растений и животных.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5013176"/>
            <a:ext cx="4464496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139952" y="51571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промышленность, котельные, транспорт</a:t>
            </a:r>
            <a:endParaRPr lang="ru-RU" sz="2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843808" y="2996952"/>
            <a:ext cx="576064" cy="504056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2"/>
          </p:cNvCxnSpPr>
          <p:nvPr/>
        </p:nvCxnSpPr>
        <p:spPr>
          <a:xfrm>
            <a:off x="6300192" y="3068960"/>
            <a:ext cx="0" cy="1872208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391</Words>
  <Application>Microsoft Office PowerPoint</Application>
  <PresentationFormat>Экран (4:3)</PresentationFormat>
  <Paragraphs>77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Georgia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и задачи</vt:lpstr>
      <vt:lpstr> Источника загрязнения  </vt:lpstr>
      <vt:lpstr>Виды загрязнений</vt:lpstr>
      <vt:lpstr>Последствия</vt:lpstr>
      <vt:lpstr>Способы борьбы</vt:lpstr>
      <vt:lpstr>Виды загрязнений </vt:lpstr>
      <vt:lpstr>Виды загрязнений</vt:lpstr>
      <vt:lpstr>Даже маленькая гора мусора это свалка.</vt:lpstr>
      <vt:lpstr>Презентация PowerPoint</vt:lpstr>
      <vt:lpstr>А что же с водой?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вот это мы.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Лариса Анкудович</cp:lastModifiedBy>
  <cp:revision>33</cp:revision>
  <dcterms:created xsi:type="dcterms:W3CDTF">2013-08-23T08:38:35Z</dcterms:created>
  <dcterms:modified xsi:type="dcterms:W3CDTF">2014-12-06T04:48:41Z</dcterms:modified>
</cp:coreProperties>
</file>