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13A9FC-811B-4FA1-83D8-878FDBFCFD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AAE218-946A-403C-8987-5B5882AF2B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C:\&#1074;&#1089;&#1077;%20&#1084;&#1086;&#1077;\&#1074;&#1089;&#1077;%20&#1084;&#1086;&#1077;\2%20&#1082;&#1083;&#1072;&#1089;&#1089;\&#1087;&#1088;&#1086;%20&#1087;&#1080;&#1090;&#1077;&#1088;\Blokada-Metronom(mp3baza.org).mp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285884"/>
          </a:xfrm>
        </p:spPr>
        <p:txBody>
          <a:bodyPr/>
          <a:lstStyle/>
          <a:p>
            <a:r>
              <a:rPr lang="ru-RU" dirty="0" smtClean="0"/>
              <a:t>Город Санкт -Петербург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857760"/>
            <a:ext cx="2628896" cy="1714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 ученица 2В класса  МБОУ СОШ №2 </a:t>
            </a:r>
            <a:r>
              <a:rPr lang="ru-RU" dirty="0" err="1" smtClean="0"/>
              <a:t>Нурудинова</a:t>
            </a:r>
            <a:r>
              <a:rPr lang="ru-RU" dirty="0" smtClean="0"/>
              <a:t> </a:t>
            </a:r>
            <a:r>
              <a:rPr lang="ru-RU" dirty="0" err="1" smtClean="0"/>
              <a:t>Эвелина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каком городе эти строки стихотворения?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царя Петра творенье</a:t>
            </a:r>
          </a:p>
          <a:p>
            <a:r>
              <a:rPr lang="ru-RU" dirty="0" smtClean="0"/>
              <a:t>Город слава ,город сад</a:t>
            </a:r>
          </a:p>
          <a:p>
            <a:r>
              <a:rPr lang="ru-RU" dirty="0" err="1" smtClean="0"/>
              <a:t>Караблей</a:t>
            </a:r>
            <a:r>
              <a:rPr lang="ru-RU" dirty="0" smtClean="0"/>
              <a:t> заморских флаги,</a:t>
            </a:r>
          </a:p>
          <a:p>
            <a:r>
              <a:rPr lang="ru-RU" dirty="0" smtClean="0"/>
              <a:t>Вдоль Невы дворцов народ.</a:t>
            </a:r>
          </a:p>
          <a:p>
            <a:pPr>
              <a:buNone/>
            </a:pPr>
            <a:r>
              <a:rPr lang="ru-RU" dirty="0" smtClean="0"/>
              <a:t>(В. Степанов)                               Санкт – Петербург.</a:t>
            </a:r>
          </a:p>
          <a:p>
            <a:pPr>
              <a:buNone/>
            </a:pPr>
            <a:r>
              <a:rPr lang="ru-RU" dirty="0" smtClean="0"/>
              <a:t>                                         Медный всадник. Памятник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Петру - 1</a:t>
            </a:r>
            <a:endParaRPr lang="ru-RU" dirty="0"/>
          </a:p>
        </p:txBody>
      </p:sp>
      <p:pic>
        <p:nvPicPr>
          <p:cNvPr id="4" name="Рисунок 3" descr="raznoe-petro1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3161216" cy="236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основали Санкт - Петербург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Москва не всегда был главным городом. По указу  царя Петра -1, 27 мая 1703 году был основан город Санкт - Петербург. Вскоре  горд стал столицей России и оставался ей больше двухсот лет.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643314"/>
            <a:ext cx="5643602" cy="2712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новому городу дали название  Санкт – Петербург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Царь Петр дал такое имя Крепости в честь своего небесного покровителя апостола Петра – Хранителя ключей от рая. Раньше во времена Петра все пользовались немецким языком. Поэтому имя город получил на немецкий лад. По-русски имя города звучит как город (крепость) святого Петра.                                </a:t>
            </a:r>
            <a:r>
              <a:rPr lang="ru-RU" i="1" dirty="0" smtClean="0"/>
              <a:t>Петропавловский 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         собор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86256"/>
            <a:ext cx="2571768" cy="2438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знаешь ли ты ,что Санкт – Петербург несколько раз  менял своё имя?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500306"/>
            <a:ext cx="7829576" cy="3824294"/>
          </a:xfrm>
        </p:spPr>
        <p:txBody>
          <a:bodyPr/>
          <a:lstStyle/>
          <a:p>
            <a:r>
              <a:rPr lang="ru-RU" dirty="0" smtClean="0"/>
              <a:t>1703г. – Санкт – Петербург</a:t>
            </a:r>
          </a:p>
          <a:p>
            <a:r>
              <a:rPr lang="ru-RU" dirty="0" smtClean="0"/>
              <a:t>1914г. –Петроград</a:t>
            </a:r>
          </a:p>
          <a:p>
            <a:r>
              <a:rPr lang="ru-RU" dirty="0" smtClean="0"/>
              <a:t>1924г. –Ленинград</a:t>
            </a:r>
          </a:p>
          <a:p>
            <a:r>
              <a:rPr lang="ru-RU" dirty="0" smtClean="0"/>
              <a:t>1991г. – возвращение исторического имени Санкт – Петербург.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Ленинград в годы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/>
          <a:lstStyle/>
          <a:p>
            <a:pPr>
              <a:buClrTx/>
              <a:buFontTx/>
              <a:buNone/>
            </a:pPr>
            <a:r>
              <a:rPr lang="ru-RU" sz="2400" b="1" dirty="0" smtClean="0">
                <a:solidFill>
                  <a:srgbClr val="B80047"/>
                </a:solidFill>
                <a:latin typeface="Times New Roman" pitchFamily="16" charset="0"/>
              </a:rPr>
              <a:t>22 июня 1941 года</a:t>
            </a:r>
            <a:r>
              <a:rPr lang="ru-RU" sz="2400" b="1" dirty="0" smtClean="0">
                <a:latin typeface="Times New Roman" pitchFamily="16" charset="0"/>
              </a:rPr>
              <a:t> началась Великая Отечественная война советского народа против немецко-фашистских захватчиков. На Ленинград шла группа армий «Север». </a:t>
            </a:r>
          </a:p>
          <a:p>
            <a:pPr>
              <a:buClrTx/>
              <a:buFontTx/>
              <a:buNone/>
            </a:pPr>
            <a:r>
              <a:rPr lang="ru-RU" sz="2400" b="1" dirty="0" smtClean="0">
                <a:latin typeface="Times New Roman" pitchFamily="16" charset="0"/>
              </a:rPr>
              <a:t>В августе тяжелые бои шли уже на подступах к городу, немецкие войска перерезали железные дороги, связывавшие Ленинград со страной.</a:t>
            </a:r>
          </a:p>
          <a:p>
            <a:pPr>
              <a:buClrTx/>
              <a:buFontTx/>
              <a:buNone/>
            </a:pPr>
            <a:r>
              <a:rPr lang="ru-RU" sz="2800" b="1" dirty="0" smtClean="0">
                <a:latin typeface="Times New Roman" pitchFamily="16" charset="0"/>
              </a:rPr>
              <a:t> </a:t>
            </a:r>
            <a:endParaRPr lang="ru-RU" sz="2800" b="1" dirty="0">
              <a:latin typeface="Times New Roman" pitchFamily="1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00570"/>
            <a:ext cx="8286807" cy="2160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B80047"/>
                </a:solidFill>
                <a:latin typeface="Times New Roman" pitchFamily="16" charset="0"/>
              </a:rPr>
              <a:t>8 сентября 1941 года</a:t>
            </a:r>
            <a:r>
              <a:rPr lang="ru-RU" sz="2800" b="1" dirty="0" smtClean="0">
                <a:latin typeface="Times New Roman" pitchFamily="16" charset="0"/>
              </a:rPr>
              <a:t> началась блокада Ленинграда, которая длилась </a:t>
            </a:r>
            <a:r>
              <a:rPr lang="ru-RU" sz="2800" b="1" dirty="0" smtClean="0">
                <a:solidFill>
                  <a:srgbClr val="B80047"/>
                </a:solidFill>
                <a:latin typeface="Times New Roman" pitchFamily="16" charset="0"/>
              </a:rPr>
              <a:t>900 дней</a:t>
            </a:r>
            <a:r>
              <a:rPr lang="ru-RU" sz="2800" b="1" dirty="0" smtClean="0">
                <a:latin typeface="Times New Roman" pitchFamily="16" charset="0"/>
              </a:rPr>
              <a:t>. В блокированном городе оказалось более 2,5 миллионов жителей, в том числе 400 тысяч детей. Запасов продовольствия и топлива было очень мало. Начавшийся голод,  бомбежки, проблемы с отоплением и  транспорта, привёл к сотням тысяч смертей среди жителей</a:t>
            </a:r>
            <a:r>
              <a:rPr lang="ru-RU" sz="2800" b="1" dirty="0" smtClean="0"/>
              <a:t>.</a:t>
            </a:r>
            <a:r>
              <a:rPr lang="ru-RU" sz="2800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278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Великолепный </a:t>
            </a:r>
            <a:r>
              <a:rPr lang="ru-RU" dirty="0" err="1" smtClean="0"/>
              <a:t>САНКТ-Петербург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Очень много знаменитых мест в городе. С некоторыми из них я Вас ознакомлю.            </a:t>
            </a:r>
          </a:p>
          <a:p>
            <a:r>
              <a:rPr lang="ru-RU" dirty="0" smtClean="0"/>
              <a:t>                           </a:t>
            </a:r>
            <a:r>
              <a:rPr lang="ru-RU" sz="1400" dirty="0" smtClean="0"/>
              <a:t>1.Зимний дворец. 2. Мост.3. </a:t>
            </a:r>
            <a:r>
              <a:rPr lang="ru-RU" sz="1400" dirty="0" err="1" smtClean="0"/>
              <a:t>Летнийсад</a:t>
            </a:r>
            <a:r>
              <a:rPr lang="ru-RU" sz="1400" dirty="0" smtClean="0"/>
              <a:t>. </a:t>
            </a:r>
            <a:r>
              <a:rPr lang="ru-RU" sz="1400" dirty="0" smtClean="0"/>
              <a:t>4.</a:t>
            </a:r>
            <a:r>
              <a:rPr lang="ru-RU" sz="1400" dirty="0" smtClean="0">
                <a:latin typeface="Times New Roman" pitchFamily="16" charset="0"/>
              </a:rPr>
              <a:t>Храм </a:t>
            </a:r>
            <a:r>
              <a:rPr lang="ru-RU" sz="1400" dirty="0" smtClean="0">
                <a:latin typeface="Times New Roman" pitchFamily="16" charset="0"/>
              </a:rPr>
              <a:t>Спас </a:t>
            </a:r>
            <a:r>
              <a:rPr lang="ru-RU" sz="1400" dirty="0" smtClean="0">
                <a:latin typeface="Times New Roman" pitchFamily="16" charset="0"/>
              </a:rPr>
              <a:t>на Крови</a:t>
            </a:r>
          </a:p>
          <a:p>
            <a:pPr algn="ctr">
              <a:buClrTx/>
              <a:buFontTx/>
              <a:buNone/>
            </a:pPr>
            <a:r>
              <a:rPr lang="ru-RU" sz="1400" dirty="0" smtClean="0">
                <a:latin typeface="Times New Roman" pitchFamily="16" charset="0"/>
              </a:rPr>
              <a:t> (Храм Воскресения   Христова</a:t>
            </a:r>
            <a:r>
              <a:rPr lang="ru-RU" sz="1800" dirty="0" smtClean="0">
                <a:latin typeface="Times New Roman" pitchFamily="16" charset="0"/>
              </a:rPr>
              <a:t>)</a:t>
            </a:r>
          </a:p>
          <a:p>
            <a:r>
              <a:rPr lang="ru-RU" sz="1800" dirty="0" smtClean="0"/>
              <a:t>                                     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786058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238452"/>
            <a:ext cx="2563767" cy="3417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000504"/>
            <a:ext cx="3251198" cy="25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714884"/>
            <a:ext cx="2357454" cy="204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6" charset="0"/>
              </a:rPr>
              <a:t>За героизм и мужество, проявленные жителями во время блокады Ленинград получил звание Города-героя и был награждён и медалью «Золотая Звезда» О тех героических днях напоминают нам памятники и мемориалы.</a:t>
            </a:r>
          </a:p>
          <a:p>
            <a:r>
              <a:rPr lang="ru-RU" sz="1600" b="1" dirty="0" smtClean="0">
                <a:latin typeface="Times New Roman" pitchFamily="16" charset="0"/>
              </a:rPr>
              <a:t>Мемориал защитникам Ленинграда.                           Пискаревское кладбище.</a:t>
            </a:r>
          </a:p>
          <a:p>
            <a:endParaRPr lang="ru-RU" sz="1600" b="1" dirty="0" smtClean="0">
              <a:latin typeface="Times New Roman" pitchFamily="16" charset="0"/>
            </a:endParaRPr>
          </a:p>
          <a:p>
            <a:endParaRPr lang="ru-RU" sz="2800" b="1" dirty="0" smtClean="0">
              <a:latin typeface="Times New Roman" pitchFamily="16" charset="0"/>
            </a:endParaRP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518025"/>
            <a:ext cx="3571900" cy="214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504831"/>
            <a:ext cx="3275014" cy="2118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389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Город Санкт -Петербург</vt:lpstr>
      <vt:lpstr>О каком городе эти строки стихотворения?</vt:lpstr>
      <vt:lpstr>Как основали Санкт - Петербург</vt:lpstr>
      <vt:lpstr>Почему новому городу дали название  Санкт – Петербург ?</vt:lpstr>
      <vt:lpstr>А знаешь ли ты ,что Санкт – Петербург несколько раз  менял своё имя?</vt:lpstr>
      <vt:lpstr>Ленинград в годы Великой Отечественной Войны</vt:lpstr>
      <vt:lpstr>Слайд 7</vt:lpstr>
      <vt:lpstr>Великолепный САНКТ-Петербург.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Санкт -Петербург</dc:title>
  <dc:creator>Лиза</dc:creator>
  <cp:lastModifiedBy>Лиза</cp:lastModifiedBy>
  <cp:revision>13</cp:revision>
  <dcterms:created xsi:type="dcterms:W3CDTF">2018-04-24T18:28:16Z</dcterms:created>
  <dcterms:modified xsi:type="dcterms:W3CDTF">2018-04-25T04:36:14Z</dcterms:modified>
</cp:coreProperties>
</file>