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5418" y="1124744"/>
            <a:ext cx="73389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«Найди лишнее»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3329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 МБДОУ д\с № 10 «Родничок» 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Бессонова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Павловна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4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8547"/>
            <a:ext cx="9144000" cy="133945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29600" cy="1143000"/>
          </a:xfrm>
        </p:spPr>
        <p:txBody>
          <a:bodyPr>
            <a:normAutofit fontScale="90000"/>
          </a:bodyPr>
          <a:lstStyle/>
          <a:p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0954" y="764704"/>
            <a:ext cx="60270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732737"/>
            <a:ext cx="4752528" cy="49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28" y="5949280"/>
            <a:ext cx="9144000" cy="908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476" y="157078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находить лишний предмет и объяснить почему он лишний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словесно-логическое мышление,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классифицировать,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сравнивать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обобщать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устанавливать причинно-следственные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логические связи;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зрительное восприятие;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монологическую и диалогическую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</a:p>
          <a:p>
            <a:pPr marL="342900" indent="-342900" eaLnBrk="0" hangingPunct="0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оспитывать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внимательность.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3303670"/>
            <a:ext cx="241297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2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8547"/>
            <a:ext cx="9144000" cy="13394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99783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игры:</a:t>
            </a:r>
            <a:r>
              <a:rPr lang="ru-RU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каждом слайде изображены четыре картинки, три из них объединены в группу по какому-либо признаку, четвёртая картинка лишняя.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ыбрав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лишнюю, ребёнок щёлкает левой кнопкой компьютерной мышки, и картинка исчезает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ебёнок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объясняет свой выбор.</a:t>
            </a:r>
          </a:p>
        </p:txBody>
      </p:sp>
    </p:spTree>
    <p:extLst>
      <p:ext uri="{BB962C8B-B14F-4D97-AF65-F5344CB8AC3E}">
        <p14:creationId xmlns:p14="http://schemas.microsoft.com/office/powerpoint/2010/main" xmlns="" val="15357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0" y="5518547"/>
            <a:ext cx="9144000" cy="133945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35784" y="8531"/>
            <a:ext cx="943304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лишнее!?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368" y="692696"/>
            <a:ext cx="3092596" cy="2319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1796" y="3012143"/>
            <a:ext cx="2302104" cy="2302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267" y="2881902"/>
            <a:ext cx="2232248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9" y="2881902"/>
            <a:ext cx="2377181" cy="177123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5327576" y="809631"/>
            <a:ext cx="3816424" cy="118258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лишний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футбольный мяч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(подача делается ногой)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7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8547"/>
            <a:ext cx="9144000" cy="1339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8720"/>
            <a:ext cx="1909652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708251"/>
            <a:ext cx="2232248" cy="2356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721" y="908720"/>
            <a:ext cx="2389646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498" y="3174738"/>
            <a:ext cx="2776935" cy="1716651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4743943" y="3441770"/>
            <a:ext cx="3816424" cy="118258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лишний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пловец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(т.к. занимается спортом в воде)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6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34620"/>
            <a:ext cx="9144000" cy="1339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56013">
            <a:off x="249027" y="288245"/>
            <a:ext cx="2525266" cy="2525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2018">
            <a:off x="3321937" y="3450568"/>
            <a:ext cx="3312368" cy="2202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986692">
            <a:off x="3034473" y="524903"/>
            <a:ext cx="2431157" cy="2431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69138"/>
            <a:ext cx="2915816" cy="2111051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5296063" y="2595361"/>
            <a:ext cx="3816424" cy="118258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лишний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(т.к. это не ракетка)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3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34036"/>
            <a:ext cx="9144000" cy="1339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3751">
            <a:off x="827584" y="260648"/>
            <a:ext cx="2304256" cy="2040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870" y="184304"/>
            <a:ext cx="2557436" cy="2687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965428"/>
            <a:ext cx="2533278" cy="2556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772" y="2359517"/>
            <a:ext cx="2381250" cy="3405188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5148064" y="345356"/>
            <a:ext cx="3816424" cy="118258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лишний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теннисист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(т.к. теннис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незимний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 спорта)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1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8547"/>
            <a:ext cx="9144000" cy="1339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8751">
            <a:off x="969170" y="190098"/>
            <a:ext cx="3657312" cy="2044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45723">
            <a:off x="278583" y="2718511"/>
            <a:ext cx="266429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3902">
            <a:off x="5755855" y="2685435"/>
            <a:ext cx="2788141" cy="2788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011285"/>
            <a:ext cx="2708920" cy="2708920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5148064" y="345356"/>
            <a:ext cx="3816424" cy="142746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лишний –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коньки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(т.к. на всем можно ездить по снегу, а на коньках по льду)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1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8547"/>
            <a:ext cx="9144000" cy="1339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1284">
            <a:off x="345088" y="428895"/>
            <a:ext cx="2313617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317205">
            <a:off x="1151659" y="3343770"/>
            <a:ext cx="28575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24312">
            <a:off x="4214120" y="2802129"/>
            <a:ext cx="2669282" cy="2669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0583" y="572911"/>
            <a:ext cx="2492896" cy="2492896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5148064" y="345356"/>
            <a:ext cx="3816424" cy="142746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лишний –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гиря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(т.к. это не атрибут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худ.гимнатсики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159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Найди лишнее!?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Admin</cp:lastModifiedBy>
  <cp:revision>12</cp:revision>
  <dcterms:created xsi:type="dcterms:W3CDTF">2018-02-16T14:59:21Z</dcterms:created>
  <dcterms:modified xsi:type="dcterms:W3CDTF">2018-02-19T11:29:05Z</dcterms:modified>
</cp:coreProperties>
</file>