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wmf" ContentType="image/x-wmf"/>
  <Default Extension="bin" ContentType="application/vnd.openxmlformats-officedocument.oleObject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slideMasters/slideMaster2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Masters/slideMaster3.xml" ContentType="application/vnd.openxmlformats-officedocument.presentationml.slideMaster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Masters/slideMaster4.xml" ContentType="application/vnd.openxmlformats-officedocument.presentationml.slideMaster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notesMasters/notesMaster1.xml" ContentType="application/vnd.openxmlformats-officedocument.presentationml.notesMaster+xml"/>
  <Override PartName="/ppt/theme/theme5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firstSlideNum="1" rtl="0" saveSubsetFonts="0" serverZoom="0" showSpecialPlsOnTitleSld="1">
  <p:sldMasterIdLst>
    <p:sldMasterId id="2147483672" r:id="rId1"/>
    <p:sldMasterId id="2147483673" r:id="rId2"/>
    <p:sldMasterId id="2147483674" r:id="rId3"/>
    <p:sldMasterId id="2147483675" r:id="rId4"/>
  </p:sldMasterIdLst>
  <p:notesMasterIdLst>
    <p:notesMasterId r:id="rId5"/>
  </p:notesMasterIdLst>
  <p:sldIdLst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</p:sldIdLst>
  <p:sldSz type="screen4x3" cy="6858000" cx="9144000"/>
  <p:notesSz cx="6858000" cy="9144000"/>
  <p:defaultTextStyle>
    <a:lvl1pPr algn="l" fontAlgn="base" indent="0" latinLnBrk="1" marL="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3200" i="0" u="none">
        <a:solidFill>
          <a:schemeClr val="dk1"/>
        </a:solidFill>
        <a:latin typeface="Comic Sans MS" pitchFamily="66" charset="0"/>
        <a:sym typeface="Comic Sans MS" pitchFamily="66" charset="0"/>
      </a:defRPr>
    </a:lvl1pPr>
    <a:lvl2pPr algn="l" fontAlgn="base" indent="0" latinLnBrk="1" marL="4572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3200" i="0" u="none">
        <a:solidFill>
          <a:schemeClr val="dk1"/>
        </a:solidFill>
        <a:latin typeface="Comic Sans MS" pitchFamily="66" charset="0"/>
        <a:sym typeface="Comic Sans MS" pitchFamily="66" charset="0"/>
      </a:defRPr>
    </a:lvl2pPr>
    <a:lvl3pPr algn="l" fontAlgn="base" indent="0" latinLnBrk="1" marL="9144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3200" i="0" u="none">
        <a:solidFill>
          <a:schemeClr val="dk1"/>
        </a:solidFill>
        <a:latin typeface="Comic Sans MS" pitchFamily="66" charset="0"/>
        <a:sym typeface="Comic Sans MS" pitchFamily="66" charset="0"/>
      </a:defRPr>
    </a:lvl3pPr>
    <a:lvl4pPr algn="l" fontAlgn="base" indent="0" latinLnBrk="1" marL="13716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3200" i="0" u="none">
        <a:solidFill>
          <a:schemeClr val="dk1"/>
        </a:solidFill>
        <a:latin typeface="Comic Sans MS" pitchFamily="66" charset="0"/>
        <a:sym typeface="Comic Sans MS" pitchFamily="66" charset="0"/>
      </a:defRPr>
    </a:lvl4pPr>
    <a:lvl5pPr algn="l" fontAlgn="base" indent="0" latinLnBrk="1" marL="18288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3200" i="0" u="none">
        <a:solidFill>
          <a:schemeClr val="dk1"/>
        </a:solidFill>
        <a:latin typeface="Comic Sans MS" pitchFamily="66" charset="0"/>
        <a:sym typeface="Comic Sans MS" pitchFamily="66" charset="0"/>
      </a:defRPr>
    </a:lvl5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View">
  <p:normalViewPr showOutlineIcons="1" snapVertSplitter="0" vertBarState="restored" horzBarState="restored" preferSingleView="0">
    <p:restoredLeft sz="12672" autoAdjust="0"/>
    <p:restoredTop sz="94660"/>
  </p:normalViewPr>
  <p:slideViewPr>
    <p:cSldViewPr showGuides="0" snapToGrid="1" snapToObjects="0">
      <p:cViewPr varScale="0">
        <p:scale>
          <a:sx n="50" d="100"/>
          <a:sy n="50" d="100"/>
        </p:scale>
        <p:origin x="-1092" y="-546"/>
      </p:cViewPr>
      <p:guideLst>
        <p:guide orient="horz" pos="2160"/>
        <p:guide orient="vert" pos="2880"/>
      </p:guideLst>
    </p:cSldViewPr>
  </p:slideViewPr>
  <p:gridSpacing cx="0" cy="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tableStyles" Target="tableStyles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6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1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844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Титульный слайд">
    <p:spTree>
      <p:nvGrpSpPr>
        <p:cNvPr id="8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8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749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Образец подзаголовка</a:t>
            </a:r>
            <a:endParaRPr altLang="en-US" lang="zh-CN"/>
          </a:p>
        </p:txBody>
      </p:sp>
      <p:sp>
        <p:nvSpPr>
          <p:cNvPr id="1048578" name="Дата 3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80" name="Номер слайда 5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79" name="Нижний колонтитул 4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Заголовок и вертикальный текст">
    <p:spTree>
      <p:nvGrpSpPr>
        <p:cNvPr id="9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768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578" name="Дата 3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80" name="Номер слайда 5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79" name="Нижний колонтитул 4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Вертикальный заголовок и текст">
    <p:spTree>
      <p:nvGrpSpPr>
        <p:cNvPr id="9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9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77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578" name="Дата 3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80" name="Номер слайда 5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79" name="Нижний колонтитул 4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Титульный слайд">
    <p:spTree>
      <p:nvGrpSpPr>
        <p:cNvPr id="9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1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77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Образец подзаголовка</a:t>
            </a:r>
            <a:endParaRPr altLang="en-US" lang="zh-CN"/>
          </a:p>
        </p:txBody>
      </p:sp>
      <p:sp>
        <p:nvSpPr>
          <p:cNvPr id="1048585" name="Дата 5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87" name="Номер слайда 7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86" name="Нижний колонтитул 6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Заголовок и объект">
    <p:spTree>
      <p:nvGrpSpPr>
        <p:cNvPr id="9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774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585" name="Дата 5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87" name="Номер слайда 7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86" name="Нижний колонтитул 6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Заголовок раздела">
    <p:spTree>
      <p:nvGrpSpPr>
        <p:cNvPr id="10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5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776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3"/>
            <a:ext cx="7886700" cy="1500187"/>
          </a:xfrm>
        </p:spPr>
        <p:txBody>
          <a:bodyPr/>
          <a:lstStyle>
            <a:lvl1pPr indent="0" marL="0">
              <a:buNone/>
              <a:defRPr sz="2400"/>
            </a:lvl1pPr>
            <a:lvl2pPr indent="0" marL="457200">
              <a:buNone/>
              <a:defRPr sz="2000"/>
            </a:lvl2pPr>
            <a:lvl3pPr indent="0" marL="914400">
              <a:buNone/>
              <a:defRPr sz="18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</p:txBody>
      </p:sp>
      <p:sp>
        <p:nvSpPr>
          <p:cNvPr id="1048585" name="Дата 5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87" name="Номер слайда 7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86" name="Нижний колонтитул 6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Два объекта">
    <p:spTree>
      <p:nvGrpSpPr>
        <p:cNvPr id="10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778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779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585" name="Дата 5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87" name="Номер слайда 7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86" name="Нижний колонтитул 6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Сравнение">
    <p:spTree>
      <p:nvGrpSpPr>
        <p:cNvPr id="10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0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781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</p:txBody>
      </p:sp>
      <p:sp>
        <p:nvSpPr>
          <p:cNvPr id="1048782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78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</p:txBody>
      </p:sp>
      <p:sp>
        <p:nvSpPr>
          <p:cNvPr id="1048784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585" name="Дата 5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87" name="Номер слайда 7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86" name="Нижний колонтитул 6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Только заголовок">
    <p:spTree>
      <p:nvGrpSpPr>
        <p:cNvPr id="10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585" name="Дата 5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87" name="Номер слайда 7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86" name="Нижний колонтитул 6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Пустой слайд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Дата 5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87" name="Номер слайда 7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86" name="Нижний колонтитул 6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Объект с подписью">
    <p:spTree>
      <p:nvGrpSpPr>
        <p:cNvPr id="10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6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78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</p:txBody>
      </p:sp>
      <p:sp>
        <p:nvSpPr>
          <p:cNvPr id="1048788" name="Content Placeholder 2"/>
          <p:cNvSpPr>
            <a:spLocks noGrp="1"/>
          </p:cNvSpPr>
          <p:nvPr>
            <p:ph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585" name="Дата 5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87" name="Номер слайда 7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86" name="Нижний колонтитул 6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Заголовок и объект">
    <p:spTree>
      <p:nvGrpSpPr>
        <p:cNvPr id="8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72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578" name="Дата 3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80" name="Номер слайда 5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79" name="Нижний колонтитул 4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Рисунок с подписью">
    <p:spTree>
      <p:nvGrpSpPr>
        <p:cNvPr id="10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790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</p:txBody>
      </p:sp>
      <p:sp>
        <p:nvSpPr>
          <p:cNvPr id="1048791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0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altLang="en-US" lang="zh-CN"/>
          </a:p>
        </p:txBody>
      </p:sp>
      <p:sp>
        <p:nvSpPr>
          <p:cNvPr id="1048585" name="Дата 5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87" name="Номер слайда 7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86" name="Нижний колонтитул 6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Заголовок и вертикальный текст">
    <p:spTree>
      <p:nvGrpSpPr>
        <p:cNvPr id="10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79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585" name="Дата 5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87" name="Номер слайда 7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86" name="Нижний колонтитул 6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Вертикальный заголовок и текст">
    <p:spTree>
      <p:nvGrpSpPr>
        <p:cNvPr id="1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4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7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585" name="Дата 5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87" name="Номер слайда 7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86" name="Нижний колонтитул 6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Титульный слайд">
    <p:spTree>
      <p:nvGrpSpPr>
        <p:cNvPr id="1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6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797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Образец подзаголовка</a:t>
            </a:r>
            <a:endParaRPr altLang="en-US" lang="zh-CN"/>
          </a:p>
        </p:txBody>
      </p:sp>
      <p:sp>
        <p:nvSpPr>
          <p:cNvPr id="1048592" name="Дата 5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94" name="Номер слайда 7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93" name="Нижний колонтитул 6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Заголовок и объект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60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592" name="Дата 5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94" name="Номер слайда 7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93" name="Нижний колонтитул 6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Заголовок раздела">
    <p:spTree>
      <p:nvGrpSpPr>
        <p:cNvPr id="11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8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799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3"/>
            <a:ext cx="7886700" cy="1500187"/>
          </a:xfrm>
        </p:spPr>
        <p:txBody>
          <a:bodyPr/>
          <a:lstStyle>
            <a:lvl1pPr indent="0" marL="0">
              <a:buNone/>
              <a:defRPr sz="2400"/>
            </a:lvl1pPr>
            <a:lvl2pPr indent="0" marL="457200">
              <a:buNone/>
              <a:defRPr sz="2000"/>
            </a:lvl2pPr>
            <a:lvl3pPr indent="0" marL="914400">
              <a:buNone/>
              <a:defRPr sz="18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</p:txBody>
      </p:sp>
      <p:sp>
        <p:nvSpPr>
          <p:cNvPr id="1048592" name="Дата 5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94" name="Номер слайда 7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93" name="Нижний колонтитул 6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Два объекта">
    <p:spTree>
      <p:nvGrpSpPr>
        <p:cNvPr id="1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801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802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592" name="Дата 5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94" name="Номер слайда 7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93" name="Нижний колонтитул 6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Сравнение">
    <p:spTree>
      <p:nvGrpSpPr>
        <p:cNvPr id="1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3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804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</p:txBody>
      </p:sp>
      <p:sp>
        <p:nvSpPr>
          <p:cNvPr id="1048805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80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</p:txBody>
      </p:sp>
      <p:sp>
        <p:nvSpPr>
          <p:cNvPr id="1048807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592" name="Дата 5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94" name="Номер слайда 7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93" name="Нижний колонтитул 6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Только заголовок">
    <p:spTree>
      <p:nvGrpSpPr>
        <p:cNvPr id="1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592" name="Дата 5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94" name="Номер слайда 7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93" name="Нижний колонтитул 6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Пустой слайд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Дата 5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94" name="Номер слайда 7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93" name="Нижний колонтитул 6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Заголовок раздела">
    <p:spTree>
      <p:nvGrpSpPr>
        <p:cNvPr id="8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0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751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3"/>
            <a:ext cx="7886700" cy="1500187"/>
          </a:xfrm>
        </p:spPr>
        <p:txBody>
          <a:bodyPr/>
          <a:lstStyle>
            <a:lvl1pPr indent="0" marL="0">
              <a:buNone/>
              <a:defRPr sz="2400"/>
            </a:lvl1pPr>
            <a:lvl2pPr indent="0" marL="457200">
              <a:buNone/>
              <a:defRPr sz="2000"/>
            </a:lvl2pPr>
            <a:lvl3pPr indent="0" marL="914400">
              <a:buNone/>
              <a:defRPr sz="18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</p:txBody>
      </p:sp>
      <p:sp>
        <p:nvSpPr>
          <p:cNvPr id="1048578" name="Дата 3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80" name="Номер слайда 5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79" name="Нижний колонтитул 4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Объект с подписью">
    <p:spTree>
      <p:nvGrpSpPr>
        <p:cNvPr id="1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810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</p:txBody>
      </p:sp>
      <p:sp>
        <p:nvSpPr>
          <p:cNvPr id="1048811" name="Content Placeholder 2"/>
          <p:cNvSpPr>
            <a:spLocks noGrp="1"/>
          </p:cNvSpPr>
          <p:nvPr>
            <p:ph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592" name="Дата 5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94" name="Номер слайда 7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93" name="Нижний колонтитул 6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Рисунок с подписью">
    <p:spTree>
      <p:nvGrpSpPr>
        <p:cNvPr id="1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81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</p:txBody>
      </p:sp>
      <p:sp>
        <p:nvSpPr>
          <p:cNvPr id="1048814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0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altLang="en-US" lang="zh-CN"/>
          </a:p>
        </p:txBody>
      </p:sp>
      <p:sp>
        <p:nvSpPr>
          <p:cNvPr id="1048592" name="Дата 5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94" name="Номер слайда 7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93" name="Нижний колонтитул 6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Заголовок и вертикальный текст">
    <p:spTree>
      <p:nvGrpSpPr>
        <p:cNvPr id="1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81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592" name="Дата 5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94" name="Номер слайда 7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93" name="Нижний колонтитул 6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Вертикальный заголовок и текст">
    <p:spTree>
      <p:nvGrpSpPr>
        <p:cNvPr id="1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7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81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592" name="Дата 5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94" name="Номер слайда 7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93" name="Нижний колонтитул 6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Титульный слайд">
    <p:spTree>
      <p:nvGrpSpPr>
        <p:cNvPr id="1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9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820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Образец подзаголовка</a:t>
            </a:r>
            <a:endParaRPr altLang="en-US" lang="zh-CN"/>
          </a:p>
        </p:txBody>
      </p:sp>
      <p:sp>
        <p:nvSpPr>
          <p:cNvPr id="1048638" name="Дата 6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640" name="Номер слайда 8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639" name="Нижний колонтитул 7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Заголовок и объект">
    <p:spTree>
      <p:nvGrpSpPr>
        <p:cNvPr id="7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70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638" name="Дата 6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640" name="Номер слайда 8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639" name="Нижний колонтитул 7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Заголовок раздела">
    <p:spTree>
      <p:nvGrpSpPr>
        <p:cNvPr id="1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1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822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3"/>
            <a:ext cx="7886700" cy="1500187"/>
          </a:xfrm>
        </p:spPr>
        <p:txBody>
          <a:bodyPr/>
          <a:lstStyle>
            <a:lvl1pPr indent="0" marL="0">
              <a:buNone/>
              <a:defRPr sz="2400"/>
            </a:lvl1pPr>
            <a:lvl2pPr indent="0" marL="457200">
              <a:buNone/>
              <a:defRPr sz="2000"/>
            </a:lvl2pPr>
            <a:lvl3pPr indent="0" marL="914400">
              <a:buNone/>
              <a:defRPr sz="18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</p:txBody>
      </p:sp>
      <p:sp>
        <p:nvSpPr>
          <p:cNvPr id="1048638" name="Дата 6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640" name="Номер слайда 8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639" name="Нижний колонтитул 7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Два объекта">
    <p:spTree>
      <p:nvGrpSpPr>
        <p:cNvPr id="1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824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825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638" name="Дата 6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640" name="Номер слайда 8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639" name="Нижний колонтитул 7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Сравнение">
    <p:spTree>
      <p:nvGrpSpPr>
        <p:cNvPr id="1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6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827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</p:txBody>
      </p:sp>
      <p:sp>
        <p:nvSpPr>
          <p:cNvPr id="1048828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82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</p:txBody>
      </p:sp>
      <p:sp>
        <p:nvSpPr>
          <p:cNvPr id="1048830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638" name="Дата 6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640" name="Номер слайда 8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639" name="Нижний колонтитул 7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Только заголовок">
    <p:spTree>
      <p:nvGrpSpPr>
        <p:cNvPr id="1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638" name="Дата 6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640" name="Номер слайда 8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639" name="Нижний колонтитул 7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Два объекта">
    <p:spTree>
      <p:nvGrpSpPr>
        <p:cNvPr id="8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75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75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578" name="Дата 3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80" name="Номер слайда 5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79" name="Нижний колонтитул 4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Пустой слайд">
    <p:spTree>
      <p:nvGrpSpPr>
        <p:cNvPr id="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Дата 6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640" name="Номер слайда 8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639" name="Нижний колонтитул 7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Объект с подписью">
    <p:spTree>
      <p:nvGrpSpPr>
        <p:cNvPr id="1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83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</p:txBody>
      </p:sp>
      <p:sp>
        <p:nvSpPr>
          <p:cNvPr id="1048834" name="Content Placeholder 2"/>
          <p:cNvSpPr>
            <a:spLocks noGrp="1"/>
          </p:cNvSpPr>
          <p:nvPr>
            <p:ph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638" name="Дата 6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640" name="Номер слайда 8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639" name="Нижний колонтитул 7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Рисунок с подписью">
    <p:spTree>
      <p:nvGrpSpPr>
        <p:cNvPr id="1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83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</p:txBody>
      </p:sp>
      <p:sp>
        <p:nvSpPr>
          <p:cNvPr id="1048837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0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altLang="en-US" lang="zh-CN"/>
          </a:p>
        </p:txBody>
      </p:sp>
      <p:sp>
        <p:nvSpPr>
          <p:cNvPr id="1048638" name="Дата 6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640" name="Номер слайда 8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639" name="Нижний колонтитул 7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Заголовок и вертикальный текст">
    <p:spTree>
      <p:nvGrpSpPr>
        <p:cNvPr id="1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83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638" name="Дата 6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640" name="Номер слайда 8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639" name="Нижний колонтитул 7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Вертикальный заголовок и текст">
    <p:spTree>
      <p:nvGrpSpPr>
        <p:cNvPr id="1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0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841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638" name="Дата 6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640" name="Номер слайда 8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639" name="Нижний колонтитул 7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Сравнение">
    <p:spTree>
      <p:nvGrpSpPr>
        <p:cNvPr id="8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5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756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</p:txBody>
      </p:sp>
      <p:sp>
        <p:nvSpPr>
          <p:cNvPr id="1048757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75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</p:txBody>
      </p:sp>
      <p:sp>
        <p:nvSpPr>
          <p:cNvPr id="1048759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578" name="Дата 3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80" name="Номер слайда 5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79" name="Нижний колонтитул 4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Только заголовок">
    <p:spTree>
      <p:nvGrpSpPr>
        <p:cNvPr id="8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578" name="Дата 3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80" name="Номер слайда 5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79" name="Нижний колонтитул 4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Пустой слайд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8" name="Дата 3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80" name="Номер слайда 5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79" name="Нижний колонтитул 4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Объект с подписью">
    <p:spTree>
      <p:nvGrpSpPr>
        <p:cNvPr id="9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762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</p:txBody>
      </p:sp>
      <p:sp>
        <p:nvSpPr>
          <p:cNvPr id="1048763" name="Content Placeholder 2"/>
          <p:cNvSpPr>
            <a:spLocks noGrp="1"/>
          </p:cNvSpPr>
          <p:nvPr>
            <p:ph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  <a:p>
            <a:pPr lvl="1"/>
            <a:r>
              <a:rPr altLang="zh-CN" lang="en-US" smtClean="0"/>
              <a:t>Второй уровень</a:t>
            </a:r>
          </a:p>
          <a:p>
            <a:pPr lvl="2"/>
            <a:r>
              <a:rPr altLang="zh-CN" lang="en-US" smtClean="0"/>
              <a:t>Третий уровень</a:t>
            </a:r>
          </a:p>
          <a:p>
            <a:pPr lvl="3"/>
            <a:r>
              <a:rPr altLang="zh-CN" lang="en-US" smtClean="0"/>
              <a:t>Четвертый уровень</a:t>
            </a:r>
          </a:p>
          <a:p>
            <a:pPr lvl="4"/>
            <a:r>
              <a:rPr altLang="zh-CN" lang="en-US" smtClean="0"/>
              <a:t>Пятый уровень</a:t>
            </a:r>
          </a:p>
        </p:txBody>
      </p:sp>
      <p:sp>
        <p:nvSpPr>
          <p:cNvPr id="1048578" name="Дата 3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80" name="Номер слайда 5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79" name="Нижний колонтитул 4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Рисунок с подписью">
    <p:spTree>
      <p:nvGrpSpPr>
        <p:cNvPr id="9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4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Образец заголовка</a:t>
            </a:r>
            <a:endParaRPr altLang="en-US" lang="zh-CN"/>
          </a:p>
        </p:txBody>
      </p:sp>
      <p:sp>
        <p:nvSpPr>
          <p:cNvPr id="1048765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Образец текста</a:t>
            </a:r>
          </a:p>
        </p:txBody>
      </p:sp>
      <p:sp>
        <p:nvSpPr>
          <p:cNvPr id="1048766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0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altLang="en-US" lang="zh-CN"/>
          </a:p>
        </p:txBody>
      </p:sp>
      <p:sp>
        <p:nvSpPr>
          <p:cNvPr id="1048578" name="Дата 3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80" name="Номер слайда 5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  <p:sp>
        <p:nvSpPr>
          <p:cNvPr id="1048579" name="Нижний колонтитул 4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_rels/slideMaster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/Relationships>
</file>

<file path=ppt/slideMasters/_rels/slideMaster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/Relationships>
</file>

<file path=ppt/slideMasters/_rels/slideMaster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gradFill rotWithShape="0">
          <a:gsLst>
            <a:gs pos="0">
              <a:srgbClr val="CCFFCC">
                <a:alpha val="100000"/>
              </a:srgbClr>
            </a:gs>
            <a:gs pos="100000">
              <a:srgbClr val="CCFFCC">
                <a:tint val="23137"/>
                <a:alpha val="100000"/>
              </a:srgbClr>
            </a:gs>
          </a:gsLst>
          <a:lin ang="0" scaled="1"/>
        </a:gradFill>
      </p:bgPr>
    </p:bg>
    <p:spTree>
      <p:nvGrpSpPr>
        <p:cNvPr id="1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76" name="Заголовок 1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p>
            <a:pPr lvl="0"/>
            <a:r>
              <a:rPr altLang="en-US" lang="ru-RU"/>
              <a:t>Образец заголовка</a:t>
            </a:r>
          </a:p>
        </p:txBody>
      </p:sp>
      <p:sp>
        <p:nvSpPr>
          <p:cNvPr id="1048577" name="Текст 2"/>
          <p:cNvSpPr/>
          <p:nvPr>
            <p:ph type="body"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r>
              <a:rPr altLang="en-US" lang="ru-RU"/>
              <a:t>Образец текста</a:t>
            </a:r>
          </a:p>
          <a:p>
            <a:pPr lvl="1"/>
            <a:r>
              <a:rPr altLang="en-US" lang="ru-RU"/>
              <a:t>Второй уровень</a:t>
            </a:r>
          </a:p>
          <a:p>
            <a:pPr lvl="2"/>
            <a:r>
              <a:rPr altLang="en-US" lang="ru-RU"/>
              <a:t>Третий уровень</a:t>
            </a:r>
          </a:p>
          <a:p>
            <a:pPr lvl="3"/>
            <a:r>
              <a:rPr altLang="en-US" lang="ru-RU"/>
              <a:t>Четвертый уровень</a:t>
            </a:r>
          </a:p>
          <a:p>
            <a:pPr lvl="4"/>
            <a:r>
              <a:rPr altLang="en-US" lang="ru-RU"/>
              <a:t>Пятый уровень</a:t>
            </a:r>
          </a:p>
        </p:txBody>
      </p:sp>
      <p:sp>
        <p:nvSpPr>
          <p:cNvPr id="1048578" name="Дата 3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79" name="Нижний колонтитул 4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80" name="Номер слайда 5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704" r:id="rId8"/>
    <p:sldLayoutId id="2147483705" r:id="rId9"/>
    <p:sldLayoutId id="2147483706" r:id="rId10"/>
    <p:sldLayoutId id="2147483707" r:id="rId11"/>
  </p:sldLayoutIdLst>
  <p:hf dt="0" ftr="0" sldNum="0"/>
  <p:txStyles>
    <p:titleStyle>
      <a:lvl1pPr algn="ctr" fontAlgn="base" indent="0" latinLnBrk="1" marL="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44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1pPr>
    </p:titleStyle>
    <p:bodyStyle>
      <a:lvl1pPr algn="l" fontAlgn="base" indent="-342900" latinLnBrk="1" marL="342900" rtl="0">
        <a:lnSpc>
          <a:spcPct val="100000"/>
        </a:lnSpc>
        <a:spcBef>
          <a:spcPct val="20000"/>
        </a:spcBef>
        <a:spcAft>
          <a:spcPct val="0"/>
        </a:spcAft>
        <a:buSzPct val="100000"/>
        <a:buFont typeface="Arial" pitchFamily="0" charset="0"/>
        <a:buChar char="•"/>
        <a:defRPr baseline="0" b="0" sz="32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1pPr>
      <a:lvl2pPr algn="l" fontAlgn="base" indent="-285750" latinLnBrk="1" marL="742950" rtl="0">
        <a:lnSpc>
          <a:spcPct val="100000"/>
        </a:lnSpc>
        <a:spcBef>
          <a:spcPct val="20000"/>
        </a:spcBef>
        <a:spcAft>
          <a:spcPct val="0"/>
        </a:spcAft>
        <a:buSzPct val="100000"/>
        <a:buFont typeface="Arial" pitchFamily="0" charset="0"/>
        <a:buChar char="–"/>
        <a:defRPr baseline="0" b="0" sz="28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2pPr>
      <a:lvl3pPr algn="l" fontAlgn="base" indent="-228600" latinLnBrk="1" marL="1143000" rtl="0">
        <a:lnSpc>
          <a:spcPct val="100000"/>
        </a:lnSpc>
        <a:spcBef>
          <a:spcPct val="20000"/>
        </a:spcBef>
        <a:spcAft>
          <a:spcPct val="0"/>
        </a:spcAft>
        <a:buSzPct val="100000"/>
        <a:buFont typeface="Arial" pitchFamily="0" charset="0"/>
        <a:buChar char="•"/>
        <a:defRPr baseline="0" b="0" sz="24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3pPr>
      <a:lvl4pPr algn="l" fontAlgn="base" indent="-228600" latinLnBrk="1" marL="1600200" rtl="0">
        <a:lnSpc>
          <a:spcPct val="100000"/>
        </a:lnSpc>
        <a:spcBef>
          <a:spcPct val="20000"/>
        </a:spcBef>
        <a:spcAft>
          <a:spcPct val="0"/>
        </a:spcAft>
        <a:buSzPct val="100000"/>
        <a:buFont typeface="Arial" pitchFamily="0" charset="0"/>
        <a:buChar char="–"/>
        <a:defRPr baseline="0" b="0" sz="20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4pPr>
      <a:lvl5pPr algn="l" fontAlgn="base" indent="-228600" latinLnBrk="1" marL="2057400" rtl="0">
        <a:lnSpc>
          <a:spcPct val="100000"/>
        </a:lnSpc>
        <a:spcBef>
          <a:spcPct val="20000"/>
        </a:spcBef>
        <a:spcAft>
          <a:spcPct val="0"/>
        </a:spcAft>
        <a:buSzPct val="100000"/>
        <a:buFont typeface="Arial" pitchFamily="0" charset="0"/>
        <a:buChar char="»"/>
        <a:defRPr baseline="0" b="0" sz="20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5pPr>
    </p:bodyStyle>
    <p:otherStyle>
      <a:lvl1pPr algn="l" eaLnBrk="1" fontAlgn="base" hangingPunct="1" indent="0" latinLnBrk="1" marL="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18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1pPr>
      <a:lvl2pPr algn="l" eaLnBrk="1" fontAlgn="base" hangingPunct="1" indent="0" latinLnBrk="1" marL="45720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18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2pPr>
      <a:lvl3pPr algn="l" eaLnBrk="1" fontAlgn="base" hangingPunct="1" indent="0" latinLnBrk="1" marL="91440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18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3pPr>
      <a:lvl4pPr algn="l" eaLnBrk="1" fontAlgn="base" hangingPunct="1" indent="0" latinLnBrk="1" marL="137160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18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4pPr>
      <a:lvl5pPr algn="l" eaLnBrk="1" fontAlgn="base" hangingPunct="1" indent="0" latinLnBrk="1" marL="182880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18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5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gradFill rotWithShape="0">
          <a:gsLst>
            <a:gs pos="0">
              <a:srgbClr val="CCFFCC">
                <a:alpha val="100000"/>
              </a:srgbClr>
            </a:gs>
            <a:gs pos="100000">
              <a:srgbClr val="CCFFCC">
                <a:tint val="23137"/>
                <a:alpha val="100000"/>
              </a:srgbClr>
            </a:gs>
          </a:gsLst>
          <a:lin ang="0" scaled="1"/>
        </a:gradFill>
      </p:bgPr>
    </p:bg>
    <p:spTree>
      <p:nvGrpSpPr>
        <p:cNvPr id="2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83" name="Заголовок 1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p>
            <a:pPr lvl="0"/>
            <a:r>
              <a:rPr altLang="en-US" lang="ru-RU"/>
              <a:t>Образец заголовка</a:t>
            </a:r>
          </a:p>
        </p:txBody>
      </p:sp>
      <p:sp>
        <p:nvSpPr>
          <p:cNvPr id="1048584" name="Текст 2"/>
          <p:cNvSpPr/>
          <p:nvPr>
            <p:ph type="body"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r>
              <a:rPr altLang="en-US" lang="ru-RU"/>
              <a:t>Образец текста</a:t>
            </a:r>
          </a:p>
          <a:p>
            <a:pPr lvl="1"/>
            <a:r>
              <a:rPr altLang="en-US" lang="ru-RU"/>
              <a:t>Второй уровень</a:t>
            </a:r>
          </a:p>
          <a:p>
            <a:pPr lvl="2"/>
            <a:r>
              <a:rPr altLang="en-US" lang="ru-RU"/>
              <a:t>Третий уровень</a:t>
            </a:r>
          </a:p>
          <a:p>
            <a:pPr lvl="3"/>
            <a:r>
              <a:rPr altLang="en-US" lang="ru-RU"/>
              <a:t>Четвертый уровень</a:t>
            </a:r>
          </a:p>
          <a:p>
            <a:pPr lvl="4"/>
            <a:r>
              <a:rPr altLang="en-US" lang="ru-RU"/>
              <a:t>Пятый уровень</a:t>
            </a:r>
          </a:p>
        </p:txBody>
      </p:sp>
      <p:sp>
        <p:nvSpPr>
          <p:cNvPr id="1048585" name="Дата 5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86" name="Нижний колонтитул 6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87" name="Номер слайда 7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708" r:id="rId8"/>
    <p:sldLayoutId id="2147483709" r:id="rId9"/>
    <p:sldLayoutId id="2147483710" r:id="rId10"/>
    <p:sldLayoutId id="2147483711" r:id="rId11"/>
  </p:sldLayoutIdLst>
  <p:hf dt="0" ftr="0" sldNum="0"/>
  <p:txStyles>
    <p:titleStyle>
      <a:lvl1pPr algn="ctr" fontAlgn="base" indent="0" latinLnBrk="1" marL="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44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1pPr>
    </p:titleStyle>
    <p:bodyStyle>
      <a:lvl1pPr algn="l" fontAlgn="base" indent="-342900" latinLnBrk="1" marL="342900" rtl="0">
        <a:lnSpc>
          <a:spcPct val="100000"/>
        </a:lnSpc>
        <a:spcBef>
          <a:spcPct val="20000"/>
        </a:spcBef>
        <a:spcAft>
          <a:spcPct val="0"/>
        </a:spcAft>
        <a:buSzPct val="100000"/>
        <a:buFont typeface="Arial" pitchFamily="0" charset="0"/>
        <a:buChar char="•"/>
        <a:defRPr baseline="0" b="0" sz="32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1pPr>
      <a:lvl2pPr algn="l" fontAlgn="base" indent="-285750" latinLnBrk="1" marL="742950" rtl="0">
        <a:lnSpc>
          <a:spcPct val="100000"/>
        </a:lnSpc>
        <a:spcBef>
          <a:spcPct val="20000"/>
        </a:spcBef>
        <a:spcAft>
          <a:spcPct val="0"/>
        </a:spcAft>
        <a:buSzPct val="100000"/>
        <a:buFont typeface="Arial" pitchFamily="0" charset="0"/>
        <a:buChar char="–"/>
        <a:defRPr baseline="0" b="0" sz="28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2pPr>
      <a:lvl3pPr algn="l" fontAlgn="base" indent="-228600" latinLnBrk="1" marL="1143000" rtl="0">
        <a:lnSpc>
          <a:spcPct val="100000"/>
        </a:lnSpc>
        <a:spcBef>
          <a:spcPct val="20000"/>
        </a:spcBef>
        <a:spcAft>
          <a:spcPct val="0"/>
        </a:spcAft>
        <a:buSzPct val="100000"/>
        <a:buFont typeface="Arial" pitchFamily="0" charset="0"/>
        <a:buChar char="•"/>
        <a:defRPr baseline="0" b="0" sz="24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3pPr>
      <a:lvl4pPr algn="l" fontAlgn="base" indent="-228600" latinLnBrk="1" marL="1600200" rtl="0">
        <a:lnSpc>
          <a:spcPct val="100000"/>
        </a:lnSpc>
        <a:spcBef>
          <a:spcPct val="20000"/>
        </a:spcBef>
        <a:spcAft>
          <a:spcPct val="0"/>
        </a:spcAft>
        <a:buSzPct val="100000"/>
        <a:buFont typeface="Arial" pitchFamily="0" charset="0"/>
        <a:buChar char="–"/>
        <a:defRPr baseline="0" b="0" sz="20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4pPr>
      <a:lvl5pPr algn="l" fontAlgn="base" indent="-228600" latinLnBrk="1" marL="2057400" rtl="0">
        <a:lnSpc>
          <a:spcPct val="100000"/>
        </a:lnSpc>
        <a:spcBef>
          <a:spcPct val="20000"/>
        </a:spcBef>
        <a:spcAft>
          <a:spcPct val="0"/>
        </a:spcAft>
        <a:buSzPct val="100000"/>
        <a:buFont typeface="Arial" pitchFamily="0" charset="0"/>
        <a:buChar char="»"/>
        <a:defRPr baseline="0" b="0" sz="20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5pPr>
    </p:bodyStyle>
    <p:otherStyle>
      <a:lvl1pPr algn="l" eaLnBrk="1" fontAlgn="base" hangingPunct="1" indent="0" latinLnBrk="1" marL="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18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1pPr>
      <a:lvl2pPr algn="l" eaLnBrk="1" fontAlgn="base" hangingPunct="1" indent="0" latinLnBrk="1" marL="45720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18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2pPr>
      <a:lvl3pPr algn="l" eaLnBrk="1" fontAlgn="base" hangingPunct="1" indent="0" latinLnBrk="1" marL="91440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18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3pPr>
      <a:lvl4pPr algn="l" eaLnBrk="1" fontAlgn="base" hangingPunct="1" indent="0" latinLnBrk="1" marL="137160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18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4pPr>
      <a:lvl5pPr algn="l" eaLnBrk="1" fontAlgn="base" hangingPunct="1" indent="0" latinLnBrk="1" marL="182880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18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5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gradFill rotWithShape="0">
          <a:gsLst>
            <a:gs pos="0">
              <a:srgbClr val="CCFFCC">
                <a:alpha val="100000"/>
              </a:srgbClr>
            </a:gs>
            <a:gs pos="100000">
              <a:srgbClr val="CCFFCC">
                <a:tint val="23137"/>
                <a:alpha val="100000"/>
              </a:srgbClr>
            </a:gs>
          </a:gsLst>
          <a:lin ang="0" scaled="1"/>
        </a:gradFill>
      </p:bgPr>
    </p:bg>
    <p:spTree>
      <p:nvGrpSpPr>
        <p:cNvPr id="3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0" name="Заголовок 1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p>
            <a:pPr lvl="0"/>
            <a:r>
              <a:rPr altLang="en-US" lang="ru-RU"/>
              <a:t>Образец заголовка</a:t>
            </a:r>
          </a:p>
        </p:txBody>
      </p:sp>
      <p:sp>
        <p:nvSpPr>
          <p:cNvPr id="1048591" name="Текст 2"/>
          <p:cNvSpPr/>
          <p:nvPr>
            <p:ph type="body"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r>
              <a:rPr altLang="en-US" lang="ru-RU"/>
              <a:t>Образец текста</a:t>
            </a:r>
          </a:p>
          <a:p>
            <a:pPr lvl="1"/>
            <a:r>
              <a:rPr altLang="en-US" lang="ru-RU"/>
              <a:t>Второй уровень</a:t>
            </a:r>
          </a:p>
          <a:p>
            <a:pPr lvl="2"/>
            <a:r>
              <a:rPr altLang="en-US" lang="ru-RU"/>
              <a:t>Третий уровень</a:t>
            </a:r>
          </a:p>
          <a:p>
            <a:pPr lvl="3"/>
            <a:r>
              <a:rPr altLang="en-US" lang="ru-RU"/>
              <a:t>Четвертый уровень</a:t>
            </a:r>
          </a:p>
          <a:p>
            <a:pPr lvl="4"/>
            <a:r>
              <a:rPr altLang="en-US" lang="ru-RU"/>
              <a:t>Пятый уровень</a:t>
            </a:r>
          </a:p>
        </p:txBody>
      </p:sp>
      <p:sp>
        <p:nvSpPr>
          <p:cNvPr id="1048592" name="Дата 5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93" name="Нижний колонтитул 6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594" name="Номер слайда 7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712" r:id="rId8"/>
    <p:sldLayoutId id="2147483713" r:id="rId9"/>
    <p:sldLayoutId id="2147483714" r:id="rId10"/>
    <p:sldLayoutId id="2147483715" r:id="rId11"/>
  </p:sldLayoutIdLst>
  <p:hf dt="0" ftr="0" sldNum="0"/>
  <p:txStyles>
    <p:titleStyle>
      <a:lvl1pPr algn="ctr" fontAlgn="base" indent="0" latinLnBrk="1" marL="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44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1pPr>
    </p:titleStyle>
    <p:bodyStyle>
      <a:lvl1pPr algn="l" fontAlgn="base" indent="-342900" latinLnBrk="1" marL="342900" rtl="0">
        <a:lnSpc>
          <a:spcPct val="100000"/>
        </a:lnSpc>
        <a:spcBef>
          <a:spcPct val="20000"/>
        </a:spcBef>
        <a:spcAft>
          <a:spcPct val="0"/>
        </a:spcAft>
        <a:buSzPct val="100000"/>
        <a:buFont typeface="Arial" pitchFamily="0" charset="0"/>
        <a:buChar char="•"/>
        <a:defRPr baseline="0" b="0" sz="32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1pPr>
      <a:lvl2pPr algn="l" fontAlgn="base" indent="-285750" latinLnBrk="1" marL="742950" rtl="0">
        <a:lnSpc>
          <a:spcPct val="100000"/>
        </a:lnSpc>
        <a:spcBef>
          <a:spcPct val="20000"/>
        </a:spcBef>
        <a:spcAft>
          <a:spcPct val="0"/>
        </a:spcAft>
        <a:buSzPct val="100000"/>
        <a:buFont typeface="Arial" pitchFamily="0" charset="0"/>
        <a:buChar char="–"/>
        <a:defRPr baseline="0" b="0" sz="28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2pPr>
      <a:lvl3pPr algn="l" fontAlgn="base" indent="-228600" latinLnBrk="1" marL="1143000" rtl="0">
        <a:lnSpc>
          <a:spcPct val="100000"/>
        </a:lnSpc>
        <a:spcBef>
          <a:spcPct val="20000"/>
        </a:spcBef>
        <a:spcAft>
          <a:spcPct val="0"/>
        </a:spcAft>
        <a:buSzPct val="100000"/>
        <a:buFont typeface="Arial" pitchFamily="0" charset="0"/>
        <a:buChar char="•"/>
        <a:defRPr baseline="0" b="0" sz="24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3pPr>
      <a:lvl4pPr algn="l" fontAlgn="base" indent="-228600" latinLnBrk="1" marL="1600200" rtl="0">
        <a:lnSpc>
          <a:spcPct val="100000"/>
        </a:lnSpc>
        <a:spcBef>
          <a:spcPct val="20000"/>
        </a:spcBef>
        <a:spcAft>
          <a:spcPct val="0"/>
        </a:spcAft>
        <a:buSzPct val="100000"/>
        <a:buFont typeface="Arial" pitchFamily="0" charset="0"/>
        <a:buChar char="–"/>
        <a:defRPr baseline="0" b="0" sz="20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4pPr>
      <a:lvl5pPr algn="l" fontAlgn="base" indent="-228600" latinLnBrk="1" marL="2057400" rtl="0">
        <a:lnSpc>
          <a:spcPct val="100000"/>
        </a:lnSpc>
        <a:spcBef>
          <a:spcPct val="20000"/>
        </a:spcBef>
        <a:spcAft>
          <a:spcPct val="0"/>
        </a:spcAft>
        <a:buSzPct val="100000"/>
        <a:buFont typeface="Arial" pitchFamily="0" charset="0"/>
        <a:buChar char="»"/>
        <a:defRPr baseline="0" b="0" sz="20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5pPr>
    </p:bodyStyle>
    <p:otherStyle>
      <a:lvl1pPr algn="l" eaLnBrk="1" fontAlgn="base" hangingPunct="1" indent="0" latinLnBrk="1" marL="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18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1pPr>
      <a:lvl2pPr algn="l" eaLnBrk="1" fontAlgn="base" hangingPunct="1" indent="0" latinLnBrk="1" marL="45720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18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2pPr>
      <a:lvl3pPr algn="l" eaLnBrk="1" fontAlgn="base" hangingPunct="1" indent="0" latinLnBrk="1" marL="91440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18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3pPr>
      <a:lvl4pPr algn="l" eaLnBrk="1" fontAlgn="base" hangingPunct="1" indent="0" latinLnBrk="1" marL="137160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18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4pPr>
      <a:lvl5pPr algn="l" eaLnBrk="1" fontAlgn="base" hangingPunct="1" indent="0" latinLnBrk="1" marL="182880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18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5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gradFill rotWithShape="0">
          <a:gsLst>
            <a:gs pos="0">
              <a:srgbClr val="CCFFCC">
                <a:alpha val="100000"/>
              </a:srgbClr>
            </a:gs>
            <a:gs pos="100000">
              <a:srgbClr val="CCFFCC">
                <a:tint val="23137"/>
                <a:alpha val="100000"/>
              </a:srgbClr>
            </a:gs>
          </a:gsLst>
          <a:lin ang="0" scaled="1"/>
        </a:gradFill>
      </p:bgPr>
    </p:bg>
    <p:spTree>
      <p:nvGrpSpPr>
        <p:cNvPr id="5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6" name="Заголовок 1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p>
            <a:pPr lvl="0"/>
            <a:r>
              <a:rPr altLang="en-US" lang="ru-RU"/>
              <a:t>Образец заголовка</a:t>
            </a:r>
          </a:p>
        </p:txBody>
      </p:sp>
      <p:sp>
        <p:nvSpPr>
          <p:cNvPr id="1048637" name="Текст 2"/>
          <p:cNvSpPr/>
          <p:nvPr>
            <p:ph type="body"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r>
              <a:rPr altLang="en-US" lang="ru-RU"/>
              <a:t>Образец текста</a:t>
            </a:r>
          </a:p>
          <a:p>
            <a:pPr lvl="1"/>
            <a:r>
              <a:rPr altLang="en-US" lang="ru-RU"/>
              <a:t>Второй уровень</a:t>
            </a:r>
          </a:p>
          <a:p>
            <a:pPr lvl="2"/>
            <a:r>
              <a:rPr altLang="en-US" lang="ru-RU"/>
              <a:t>Третий уровень</a:t>
            </a:r>
          </a:p>
          <a:p>
            <a:pPr lvl="3"/>
            <a:r>
              <a:rPr altLang="en-US" lang="ru-RU"/>
              <a:t>Четвертый уровень</a:t>
            </a:r>
          </a:p>
          <a:p>
            <a:pPr lvl="4"/>
            <a:r>
              <a:rPr altLang="en-US" lang="ru-RU"/>
              <a:t>Пятый уровень</a:t>
            </a:r>
          </a:p>
        </p:txBody>
      </p:sp>
      <p:sp>
        <p:nvSpPr>
          <p:cNvPr id="1048638" name="Дата 6"/>
          <p:cNvSpPr/>
          <p:nvPr>
            <p:ph type="dt" sz="half" idx="2"/>
          </p:nvPr>
        </p:nvSpPr>
        <p:spPr>
          <a:xfrm rot="0">
            <a:off x="13716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639" name="Нижний колонтитул 7"/>
          <p:cNvSpPr/>
          <p:nvPr>
            <p:ph type="ftr" sz="quarter" idx="3"/>
          </p:nvPr>
        </p:nvSpPr>
        <p:spPr>
          <a:xfrm rot="0">
            <a:off x="3556000" y="6248400"/>
            <a:ext cx="28956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endParaRPr sz="1200">
              <a:solidFill>
                <a:srgbClr val="898989"/>
              </a:solidFill>
            </a:endParaRPr>
          </a:p>
        </p:txBody>
      </p:sp>
      <p:sp>
        <p:nvSpPr>
          <p:cNvPr id="1048640" name="Номер слайда 8"/>
          <p:cNvSpPr/>
          <p:nvPr>
            <p:ph type="sldNum" sz="quarter" idx="4"/>
          </p:nvPr>
        </p:nvSpPr>
        <p:spPr>
          <a:xfrm rot="0">
            <a:off x="6718300" y="6248400"/>
            <a:ext cx="1905000" cy="4572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sz="1200">
                <a:solidFill>
                  <a:srgbClr val="898989"/>
                </a:solidFill>
              </a:rPr>
              <a:pPr algn="r" eaLnBrk="1" hangingPunct="1" latinLnBrk="1" lvl="0"/>
            </a:fld>
            <a:endParaRPr sz="1200">
              <a:solidFill>
                <a:srgbClr val="898989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16" r:id="rId8"/>
    <p:sldLayoutId id="2147483717" r:id="rId9"/>
    <p:sldLayoutId id="2147483718" r:id="rId10"/>
    <p:sldLayoutId id="2147483719" r:id="rId11"/>
  </p:sldLayoutIdLst>
  <p:hf dt="0" ftr="0" sldNum="0"/>
  <p:txStyles>
    <p:titleStyle>
      <a:lvl1pPr algn="ctr" fontAlgn="base" indent="0" latinLnBrk="1" marL="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44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1pPr>
    </p:titleStyle>
    <p:bodyStyle>
      <a:lvl1pPr algn="l" fontAlgn="base" indent="-342900" latinLnBrk="1" marL="342900" rtl="0">
        <a:lnSpc>
          <a:spcPct val="100000"/>
        </a:lnSpc>
        <a:spcBef>
          <a:spcPct val="20000"/>
        </a:spcBef>
        <a:spcAft>
          <a:spcPct val="0"/>
        </a:spcAft>
        <a:buSzPct val="100000"/>
        <a:buFont typeface="Arial" pitchFamily="0" charset="0"/>
        <a:buChar char="•"/>
        <a:defRPr baseline="0" b="0" sz="32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1pPr>
      <a:lvl2pPr algn="l" fontAlgn="base" indent="-285750" latinLnBrk="1" marL="742950" rtl="0">
        <a:lnSpc>
          <a:spcPct val="100000"/>
        </a:lnSpc>
        <a:spcBef>
          <a:spcPct val="20000"/>
        </a:spcBef>
        <a:spcAft>
          <a:spcPct val="0"/>
        </a:spcAft>
        <a:buSzPct val="100000"/>
        <a:buFont typeface="Arial" pitchFamily="0" charset="0"/>
        <a:buChar char="–"/>
        <a:defRPr baseline="0" b="0" sz="28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2pPr>
      <a:lvl3pPr algn="l" fontAlgn="base" indent="-228600" latinLnBrk="1" marL="1143000" rtl="0">
        <a:lnSpc>
          <a:spcPct val="100000"/>
        </a:lnSpc>
        <a:spcBef>
          <a:spcPct val="20000"/>
        </a:spcBef>
        <a:spcAft>
          <a:spcPct val="0"/>
        </a:spcAft>
        <a:buSzPct val="100000"/>
        <a:buFont typeface="Arial" pitchFamily="0" charset="0"/>
        <a:buChar char="•"/>
        <a:defRPr baseline="0" b="0" sz="24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3pPr>
      <a:lvl4pPr algn="l" fontAlgn="base" indent="-228600" latinLnBrk="1" marL="1600200" rtl="0">
        <a:lnSpc>
          <a:spcPct val="100000"/>
        </a:lnSpc>
        <a:spcBef>
          <a:spcPct val="20000"/>
        </a:spcBef>
        <a:spcAft>
          <a:spcPct val="0"/>
        </a:spcAft>
        <a:buSzPct val="100000"/>
        <a:buFont typeface="Arial" pitchFamily="0" charset="0"/>
        <a:buChar char="–"/>
        <a:defRPr baseline="0" b="0" sz="20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4pPr>
      <a:lvl5pPr algn="l" fontAlgn="base" indent="-228600" latinLnBrk="1" marL="2057400" rtl="0">
        <a:lnSpc>
          <a:spcPct val="100000"/>
        </a:lnSpc>
        <a:spcBef>
          <a:spcPct val="20000"/>
        </a:spcBef>
        <a:spcAft>
          <a:spcPct val="0"/>
        </a:spcAft>
        <a:buSzPct val="100000"/>
        <a:buFont typeface="Arial" pitchFamily="0" charset="0"/>
        <a:buChar char="»"/>
        <a:defRPr baseline="0" b="0" sz="20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5pPr>
    </p:bodyStyle>
    <p:otherStyle>
      <a:lvl1pPr algn="l" eaLnBrk="1" fontAlgn="base" hangingPunct="1" indent="0" latinLnBrk="1" marL="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18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1pPr>
      <a:lvl2pPr algn="l" eaLnBrk="1" fontAlgn="base" hangingPunct="1" indent="0" latinLnBrk="1" marL="45720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18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2pPr>
      <a:lvl3pPr algn="l" eaLnBrk="1" fontAlgn="base" hangingPunct="1" indent="0" latinLnBrk="1" marL="91440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18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3pPr>
      <a:lvl4pPr algn="l" eaLnBrk="1" fontAlgn="base" hangingPunct="1" indent="0" latinLnBrk="1" marL="137160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18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4pPr>
      <a:lvl5pPr algn="l" eaLnBrk="1" fontAlgn="base" hangingPunct="1" indent="0" latinLnBrk="1" marL="182880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1800" i="0" u="none">
          <a:solidFill>
            <a:schemeClr val="dk1"/>
          </a:solidFill>
          <a:latin typeface="Calibri" pitchFamily="34" charset="0"/>
          <a:sym typeface="Comic Sans MS" pitchFamily="66" charset="0"/>
        </a:defRPr>
      </a:lvl5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oleObject" Target="../embeddings/oleObject0.bin"/><Relationship Id="rId2" Type="http://schemas.openxmlformats.org/officeDocument/2006/relationships/image" Target="../media/image1.wmf"/><Relationship Id="rId3" Type="http://schemas.openxmlformats.org/officeDocument/2006/relationships/slideLayout" Target="../slideLayouts/slideLayout7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hyperlink" Target="http://www.imex.odessa.ua/images/bankmetals/g13.jpg" TargetMode="External"/><Relationship Id="rId2" Type="http://schemas.openxmlformats.org/officeDocument/2006/relationships/image" Target="../media/image20.jpeg"/><Relationship Id="rId3" Type="http://schemas.openxmlformats.org/officeDocument/2006/relationships/hyperlink" Target="http://www.spbcar.ru/catalog/disk/serie_photos/signed/mak/cruiser.png" TargetMode="External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6" Type="http://schemas.openxmlformats.org/officeDocument/2006/relationships/image" Target="../media/image23.png"/><Relationship Id="rId7" Type="http://schemas.openxmlformats.org/officeDocument/2006/relationships/image" Target="../media/image24.png"/><Relationship Id="rId8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image" Target="../media/image24.png"/><Relationship Id="rId2" Type="http://schemas.openxmlformats.org/officeDocument/2006/relationships/image" Target="../media/image25.jpeg"/><Relationship Id="rId3" Type="http://schemas.openxmlformats.org/officeDocument/2006/relationships/image" Target="../media/image26.png"/><Relationship Id="rId4" Type="http://schemas.openxmlformats.org/officeDocument/2006/relationships/image" Target="../media/image23.png"/><Relationship Id="rId5" Type="http://schemas.openxmlformats.org/officeDocument/2006/relationships/image" Target="../media/image27.jpeg"/><Relationship Id="rId6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oleObject" Target="../embeddings/oleObject28.bin"/><Relationship Id="rId2" Type="http://schemas.openxmlformats.org/officeDocument/2006/relationships/image" Target="../media/image28.wmf"/><Relationship Id="rId3" Type="http://schemas.openxmlformats.org/officeDocument/2006/relationships/oleObject" Target="../embeddings/oleObject29.bin"/><Relationship Id="rId4" Type="http://schemas.openxmlformats.org/officeDocument/2006/relationships/image" Target="../media/image14.wmf"/><Relationship Id="rId5" Type="http://schemas.openxmlformats.org/officeDocument/2006/relationships/slideLayout" Target="../slideLayouts/slideLayout18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2.wmf"/><Relationship Id="rId3" Type="http://schemas.openxmlformats.org/officeDocument/2006/relationships/slideLayout" Target="../slideLayouts/slideLayout18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oleObject" Target="../embeddings/oleObject2.bin"/><Relationship Id="rId2" Type="http://schemas.openxmlformats.org/officeDocument/2006/relationships/image" Target="../media/image3.wmf"/><Relationship Id="rId3" Type="http://schemas.openxmlformats.org/officeDocument/2006/relationships/oleObject" Target="../embeddings/oleObject3.bin"/><Relationship Id="rId4" Type="http://schemas.openxmlformats.org/officeDocument/2006/relationships/image" Target="../media/image4.wmf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slideLayout" Target="../slideLayouts/slideLayout29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oleObject" Target="../embeddings/oleObject4.bin"/><Relationship Id="rId2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4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9.wmf"/><Relationship Id="rId7" Type="http://schemas.openxmlformats.org/officeDocument/2006/relationships/oleObject" Target="../embeddings/oleObject7.bin"/><Relationship Id="rId8" Type="http://schemas.openxmlformats.org/officeDocument/2006/relationships/image" Target="../media/image10.wmf"/><Relationship Id="rId9" Type="http://schemas.openxmlformats.org/officeDocument/2006/relationships/oleObject" Target="../embeddings/oleObject8.bin"/><Relationship Id="rId10" Type="http://schemas.openxmlformats.org/officeDocument/2006/relationships/image" Target="../media/image11.wmf"/><Relationship Id="rId11" Type="http://schemas.openxmlformats.org/officeDocument/2006/relationships/oleObject" Target="../embeddings/oleObject9.bin"/><Relationship Id="rId12" Type="http://schemas.openxmlformats.org/officeDocument/2006/relationships/image" Target="../media/image12.wmf"/><Relationship Id="rId13" Type="http://schemas.openxmlformats.org/officeDocument/2006/relationships/oleObject" Target="../embeddings/oleObject10.bin"/><Relationship Id="rId14" Type="http://schemas.openxmlformats.org/officeDocument/2006/relationships/image" Target="../media/image13.wmf"/><Relationship Id="rId15" Type="http://schemas.openxmlformats.org/officeDocument/2006/relationships/oleObject" Target="../embeddings/oleObject11.bin"/><Relationship Id="rId16" Type="http://schemas.openxmlformats.org/officeDocument/2006/relationships/image" Target="../media/image14.wmf"/><Relationship Id="rId17" Type="http://schemas.openxmlformats.org/officeDocument/2006/relationships/oleObject" Target="../embeddings/oleObject12.bin"/><Relationship Id="rId18" Type="http://schemas.openxmlformats.org/officeDocument/2006/relationships/image" Target="../media/image15.wmf"/><Relationship Id="rId19" Type="http://schemas.openxmlformats.org/officeDocument/2006/relationships/oleObject" Target="../embeddings/oleObject13.bin"/><Relationship Id="rId20" Type="http://schemas.openxmlformats.org/officeDocument/2006/relationships/image" Target="../media/image16.wmf"/><Relationship Id="rId21" Type="http://schemas.openxmlformats.org/officeDocument/2006/relationships/oleObject" Target="../embeddings/oleObject14.bin"/><Relationship Id="rId22" Type="http://schemas.openxmlformats.org/officeDocument/2006/relationships/image" Target="../media/image17.wmf"/><Relationship Id="rId23" Type="http://schemas.openxmlformats.org/officeDocument/2006/relationships/oleObject" Target="../embeddings/oleObject15.bin"/><Relationship Id="rId24" Type="http://schemas.openxmlformats.org/officeDocument/2006/relationships/image" Target="../media/image18.wmf"/><Relationship Id="rId25" Type="http://schemas.openxmlformats.org/officeDocument/2006/relationships/slideLayout" Target="../slideLayouts/slideLayout40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oleObject" Target="../embeddings/oleObject16.bin"/><Relationship Id="rId2" Type="http://schemas.openxmlformats.org/officeDocument/2006/relationships/image" Target="../media/image7.wmf"/><Relationship Id="rId3" Type="http://schemas.openxmlformats.org/officeDocument/2006/relationships/oleObject" Target="../embeddings/oleObject17.bin"/><Relationship Id="rId4" Type="http://schemas.openxmlformats.org/officeDocument/2006/relationships/image" Target="../media/image8.wmf"/><Relationship Id="rId5" Type="http://schemas.openxmlformats.org/officeDocument/2006/relationships/oleObject" Target="../embeddings/oleObject18.bin"/><Relationship Id="rId6" Type="http://schemas.openxmlformats.org/officeDocument/2006/relationships/image" Target="../media/image9.wmf"/><Relationship Id="rId7" Type="http://schemas.openxmlformats.org/officeDocument/2006/relationships/oleObject" Target="../embeddings/oleObject19.bin"/><Relationship Id="rId8" Type="http://schemas.openxmlformats.org/officeDocument/2006/relationships/image" Target="../media/image10.wmf"/><Relationship Id="rId9" Type="http://schemas.openxmlformats.org/officeDocument/2006/relationships/oleObject" Target="../embeddings/oleObject20.bin"/><Relationship Id="rId10" Type="http://schemas.openxmlformats.org/officeDocument/2006/relationships/image" Target="../media/image11.wmf"/><Relationship Id="rId11" Type="http://schemas.openxmlformats.org/officeDocument/2006/relationships/oleObject" Target="../embeddings/oleObject21.bin"/><Relationship Id="rId12" Type="http://schemas.openxmlformats.org/officeDocument/2006/relationships/image" Target="../media/image12.wmf"/><Relationship Id="rId13" Type="http://schemas.openxmlformats.org/officeDocument/2006/relationships/oleObject" Target="../embeddings/oleObject22.bin"/><Relationship Id="rId14" Type="http://schemas.openxmlformats.org/officeDocument/2006/relationships/image" Target="../media/image13.wmf"/><Relationship Id="rId15" Type="http://schemas.openxmlformats.org/officeDocument/2006/relationships/oleObject" Target="../embeddings/oleObject23.bin"/><Relationship Id="rId16" Type="http://schemas.openxmlformats.org/officeDocument/2006/relationships/image" Target="../media/image14.wmf"/><Relationship Id="rId17" Type="http://schemas.openxmlformats.org/officeDocument/2006/relationships/oleObject" Target="../embeddings/oleObject24.bin"/><Relationship Id="rId18" Type="http://schemas.openxmlformats.org/officeDocument/2006/relationships/image" Target="../media/image15.wmf"/><Relationship Id="rId19" Type="http://schemas.openxmlformats.org/officeDocument/2006/relationships/oleObject" Target="../embeddings/oleObject25.bin"/><Relationship Id="rId20" Type="http://schemas.openxmlformats.org/officeDocument/2006/relationships/image" Target="../media/image19.wmf"/><Relationship Id="rId21" Type="http://schemas.openxmlformats.org/officeDocument/2006/relationships/oleObject" Target="../embeddings/oleObject26.bin"/><Relationship Id="rId22" Type="http://schemas.openxmlformats.org/officeDocument/2006/relationships/image" Target="../media/image17.wmf"/><Relationship Id="rId23" Type="http://schemas.openxmlformats.org/officeDocument/2006/relationships/oleObject" Target="../embeddings/oleObject27.bin"/><Relationship Id="rId24" Type="http://schemas.openxmlformats.org/officeDocument/2006/relationships/image" Target="../media/image18.wmf"/><Relationship Id="rId25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1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graphicFrame>
        <p:nvGraphicFramePr>
          <p:cNvPr id="4194304" name=""/>
          <p:cNvGraphicFramePr>
            <a:graphicFrameLocks/>
          </p:cNvGraphicFramePr>
          <p:nvPr/>
        </p:nvGraphicFramePr>
        <p:xfrm rot="0">
          <a:off x="250825" y="836612"/>
          <a:ext cx="8586788" cy="352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" spid="" imgH="3529012" imgW="8586788" showAsIcon="0" progId="Equation.3">
                  <p:embed followColorScheme="full"/>
                  <p:pic>
                    <p:nvPicPr>
                      <p:cNvPr id="2097152" name="Object 2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">
                        <a:lum bright="24000"/>
                      </a:blip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250825" y="836612"/>
                        <a:ext cx="8586788" cy="3529012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Choice>
              <mc:Fallback>
                <p:oleObj name="Формула" r:id="rId1" spid="" imgH="3529012" imgW="8586788" showAsIcon="0" progId="Equation.3">
                  <p:embed followColorScheme="full"/>
                  <p:pic>
                    <p:nvPicPr>
                      <p:cNvPr id="2097152" name="Object 2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">
                        <a:lum bright="24000"/>
                      </a:blip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250825" y="836612"/>
                        <a:ext cx="8586788" cy="3529012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02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</a:lstStyle>
          <a:p>
            <a:pPr lvl="0"/>
            <a:r>
              <a:rPr b="1" sz="3600" lang="en-US">
                <a:solidFill>
                  <a:srgbClr val="CC66FF"/>
                </a:solidFill>
              </a:rPr>
              <a:t>Подсчитываем количество баллов:</a:t>
            </a:r>
          </a:p>
        </p:txBody>
      </p:sp>
      <p:sp>
        <p:nvSpPr>
          <p:cNvPr id="1048703" name=""/>
          <p:cNvSpPr/>
          <p:nvPr>
            <p:ph type="body"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just" indent="0" lvl="0" marL="0">
              <a:buNone/>
            </a:pPr>
            <a:r>
              <a:rPr lang="en-US"/>
              <a:t>количество баллов равно количеству верно найденных пар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06" name="Rectangle 3"/>
          <p:cNvSpPr/>
          <p:nvPr>
            <p:ph sz="full" idx="1"/>
          </p:nvPr>
        </p:nvSpPr>
        <p:spPr>
          <a:xfrm rot="0">
            <a:off x="250825" y="260350"/>
            <a:ext cx="8567738" cy="602138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>
              <a:lnSpc>
                <a:spcPct val="80000"/>
              </a:lnSpc>
              <a:buFontTx/>
              <a:buNone/>
            </a:pPr>
            <a:r>
              <a:rPr b="1" sz="2800" lang="en-US">
                <a:solidFill>
                  <a:schemeClr val="folHlink"/>
                </a:solidFill>
                <a:latin typeface="Times New Roman" pitchFamily="18" charset="0"/>
              </a:rPr>
              <a:t> </a:t>
            </a:r>
            <a:r>
              <a:rPr b="1" sz="2800" lang="en-US">
                <a:solidFill>
                  <a:srgbClr val="CC66FF"/>
                </a:solidFill>
                <a:latin typeface="Times New Roman" pitchFamily="18" charset="0"/>
              </a:rPr>
              <a:t>«Лото» - дифференцированная самостоятельная работа</a:t>
            </a:r>
            <a:r>
              <a:rPr sz="2800" lang="en-US">
                <a:latin typeface="Times New Roman" pitchFamily="18" charset="0"/>
              </a:rPr>
              <a:t> </a:t>
            </a:r>
          </a:p>
          <a:p>
            <a:pPr algn="ctr" eaLnBrk="1" hangingPunct="1" latinLnBrk="1" lvl="0">
              <a:lnSpc>
                <a:spcPct val="80000"/>
              </a:lnSpc>
              <a:buFontTx/>
              <a:buNone/>
            </a:pPr>
            <a:r>
              <a:rPr b="1" sz="2400" lang="en-US">
                <a:latin typeface="Times New Roman" pitchFamily="18" charset="0"/>
              </a:rPr>
              <a:t>(выполняется по вариантам и в парах)</a:t>
            </a:r>
          </a:p>
          <a:p>
            <a:pPr algn="ctr" eaLnBrk="1" hangingPunct="1" latinLnBrk="1" lvl="0">
              <a:lnSpc>
                <a:spcPct val="80000"/>
              </a:lnSpc>
              <a:buFontTx/>
              <a:buNone/>
            </a:pPr>
            <a:endParaRPr b="1" sz="2400">
              <a:latin typeface="Times New Roman" pitchFamily="18" charset="0"/>
            </a:endParaRPr>
          </a:p>
          <a:p>
            <a:pPr algn="just" eaLnBrk="1" hangingPunct="1" latinLnBrk="1" lvl="0">
              <a:lnSpc>
                <a:spcPct val="80000"/>
              </a:lnSpc>
              <a:buFontTx/>
              <a:buNone/>
            </a:pPr>
            <a:r>
              <a:rPr b="1" sz="2400" i="1" lang="en-US">
                <a:solidFill>
                  <a:schemeClr val="hlink"/>
                </a:solidFill>
                <a:latin typeface="Times New Roman" pitchFamily="18" charset="0"/>
              </a:rPr>
              <a:t>Задание 1.</a:t>
            </a:r>
            <a:r>
              <a:rPr b="1" sz="2400" i="1" lang="en-US">
                <a:latin typeface="Times New Roman" pitchFamily="18" charset="0"/>
              </a:rPr>
              <a:t> </a:t>
            </a:r>
            <a:r>
              <a:rPr b="1" sz="2400" lang="en-US">
                <a:latin typeface="Times New Roman" pitchFamily="18" charset="0"/>
              </a:rPr>
              <a:t>Решите 3 задания из варианта, записанные на карте, найдите карточки с правильными ответами и закройте ими соответствующие задания, тогда на верхней их стороне  получится ребус.</a:t>
            </a:r>
          </a:p>
          <a:p>
            <a:pPr algn="just" eaLnBrk="1" hangingPunct="1" latinLnBrk="1" lvl="0">
              <a:lnSpc>
                <a:spcPct val="80000"/>
              </a:lnSpc>
              <a:buFontTx/>
              <a:buNone/>
            </a:pPr>
            <a:endParaRPr b="1" sz="2400">
              <a:latin typeface="Times New Roman" pitchFamily="18" charset="0"/>
            </a:endParaRPr>
          </a:p>
          <a:p>
            <a:pPr algn="just" eaLnBrk="1" hangingPunct="1" latinLnBrk="1" lvl="0">
              <a:lnSpc>
                <a:spcPct val="80000"/>
              </a:lnSpc>
              <a:buFontTx/>
              <a:buNone/>
            </a:pPr>
            <a:r>
              <a:rPr b="1" sz="2400" i="1" lang="en-US">
                <a:solidFill>
                  <a:schemeClr val="hlink"/>
                </a:solidFill>
                <a:latin typeface="Times New Roman" pitchFamily="18" charset="0"/>
              </a:rPr>
              <a:t>Задание2.</a:t>
            </a:r>
            <a:r>
              <a:rPr b="1" sz="2400" lang="en-US">
                <a:latin typeface="Times New Roman" pitchFamily="18" charset="0"/>
              </a:rPr>
              <a:t> Разгадайте ребус, ответив на вопрос.</a:t>
            </a:r>
          </a:p>
          <a:p>
            <a:pPr algn="just" eaLnBrk="1" hangingPunct="1" latinLnBrk="1" lvl="0">
              <a:lnSpc>
                <a:spcPct val="80000"/>
              </a:lnSpc>
              <a:buFontTx/>
              <a:buNone/>
            </a:pPr>
            <a:endParaRPr b="1" sz="2400">
              <a:latin typeface="Times New Roman" pitchFamily="18" charset="0"/>
            </a:endParaRPr>
          </a:p>
          <a:p>
            <a:pPr algn="just" eaLnBrk="1" hangingPunct="1" latinLnBrk="1" lvl="0">
              <a:lnSpc>
                <a:spcPct val="80000"/>
              </a:lnSpc>
              <a:buFontTx/>
              <a:buNone/>
            </a:pPr>
            <a:r>
              <a:rPr b="1" sz="2400" lang="en-US">
                <a:latin typeface="Times New Roman" pitchFamily="18" charset="0"/>
              </a:rPr>
              <a:t>В1. Какое еще название имеет арифметический квадратный корень?</a:t>
            </a:r>
          </a:p>
          <a:p>
            <a:pPr algn="just" eaLnBrk="1" hangingPunct="1" latinLnBrk="1" lvl="0">
              <a:lnSpc>
                <a:spcPct val="80000"/>
              </a:lnSpc>
              <a:buFontTx/>
              <a:buNone/>
            </a:pPr>
            <a:endParaRPr b="1" sz="2400">
              <a:latin typeface="Times New Roman" pitchFamily="18" charset="0"/>
            </a:endParaRPr>
          </a:p>
          <a:p>
            <a:pPr algn="just" eaLnBrk="1" hangingPunct="1" latinLnBrk="1" lvl="0">
              <a:lnSpc>
                <a:spcPct val="80000"/>
              </a:lnSpc>
              <a:buFontTx/>
              <a:buNone/>
            </a:pPr>
            <a:r>
              <a:rPr b="1" sz="2400" lang="en-US">
                <a:latin typeface="Times New Roman" pitchFamily="18" charset="0"/>
              </a:rPr>
              <a:t>В</a:t>
            </a:r>
            <a:r>
              <a:rPr b="1" sz="2400" lang="en-US">
                <a:latin typeface="Times New Roman" pitchFamily="18" charset="0"/>
              </a:rPr>
              <a:t>2. Какой математик однажды заметил что: «Математическую теорию можно считать совершенной только тогда, когда ты сделал ее настолько ясной, что берешься изложить ее содержание первому встречному?</a:t>
            </a:r>
          </a:p>
        </p:txBody>
      </p:sp>
    </p:spTree>
  </p:cSld>
  <p:clrMapOvr>
    <a:masterClrMapping/>
  </p:clrMapOvr>
  <p:timing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07" name=""/>
          <p:cNvSpPr/>
          <p:nvPr>
            <p:ph type="title" sz="full" idx="0"/>
          </p:nvPr>
        </p:nvSpPr>
        <p:spPr>
          <a:xfrm rot="0">
            <a:off x="457200" y="274637"/>
            <a:ext cx="8229600" cy="34607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</a:lstStyle>
          <a:p>
            <a:pPr lvl="0"/>
            <a:r>
              <a:rPr sz="3200" lang="en-US">
                <a:latin typeface="Times New Roman" pitchFamily="18" charset="0"/>
              </a:rPr>
              <a:t>Вариант 1</a:t>
            </a:r>
          </a:p>
        </p:txBody>
      </p:sp>
      <p:sp>
        <p:nvSpPr>
          <p:cNvPr id="1048708" name=""/>
          <p:cNvSpPr/>
          <p:nvPr/>
        </p:nvSpPr>
        <p:spPr>
          <a:xfrm rot="0">
            <a:off x="250825" y="4149725"/>
            <a:ext cx="7632700" cy="2528887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Comic Sans MS" pitchFamily="66" charset="0"/>
                <a:sym typeface="Comic Sans MS" pitchFamily="66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Comic Sans MS" pitchFamily="66" charset="0"/>
                <a:sym typeface="Comic Sans MS" pitchFamily="66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Comic Sans MS" pitchFamily="66" charset="0"/>
                <a:sym typeface="Comic Sans MS" pitchFamily="66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Comic Sans MS" pitchFamily="66" charset="0"/>
                <a:sym typeface="Comic Sans MS" pitchFamily="66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Comic Sans MS" pitchFamily="66" charset="0"/>
                <a:sym typeface="Comic Sans MS" pitchFamily="66" charset="0"/>
              </a:defRPr>
            </a:lvl5pPr>
          </a:lstStyle>
          <a:p>
            <a:pPr eaLnBrk="1" hangingPunct="1" latinLnBrk="1" lvl="0"/>
            <a:r>
              <a:rPr altLang="en-US" lang="ru-RU"/>
              <a:t>рак – убираем «к», остается «</a:t>
            </a:r>
            <a:r>
              <a:rPr altLang="en-US" lang="ru-RU"/>
              <a:t>ра</a:t>
            </a:r>
            <a:r>
              <a:rPr altLang="en-US" lang="ru-RU"/>
              <a:t>»</a:t>
            </a:r>
          </a:p>
          <a:p>
            <a:pPr eaLnBrk="1" hangingPunct="1" latinLnBrk="1" lvl="0"/>
            <a:r>
              <a:rPr altLang="en-US" lang="ru-RU"/>
              <a:t>диск – убираем «с», остается «дик»</a:t>
            </a:r>
          </a:p>
          <a:p>
            <a:pPr eaLnBrk="1" hangingPunct="1" latinLnBrk="1" lvl="0"/>
            <a:r>
              <a:rPr altLang="en-US" lang="ru-RU"/>
              <a:t>Овал – убираем «о» и «в», остается «ал»</a:t>
            </a:r>
          </a:p>
          <a:p>
            <a:pPr eaLnBrk="1" hangingPunct="1" latinLnBrk="1" lvl="0"/>
            <a:r>
              <a:rPr altLang="en-US" lang="ru-RU">
                <a:solidFill>
                  <a:srgbClr val="CC66FF"/>
                </a:solidFill>
              </a:rPr>
              <a:t>Ответ ребуса  Радикал</a:t>
            </a:r>
          </a:p>
        </p:txBody>
      </p:sp>
      <p:grpSp>
        <p:nvGrpSpPr>
          <p:cNvPr id="80" name=""/>
          <p:cNvGrpSpPr/>
          <p:nvPr/>
        </p:nvGrpSpPr>
        <p:grpSpPr>
          <a:xfrm rot="0">
            <a:off x="468312" y="981075"/>
            <a:ext cx="8229600" cy="3144837"/>
            <a:chOff x="295" y="618"/>
            <a:chExt cx="5184" cy="1981"/>
          </a:xfrm>
        </p:grpSpPr>
        <p:sp>
          <p:nvSpPr>
            <p:cNvPr id="1048709" name=""/>
            <p:cNvSpPr/>
            <p:nvPr/>
          </p:nvSpPr>
          <p:spPr>
            <a:xfrm rot="0">
              <a:off x="3742" y="935"/>
              <a:ext cx="1728" cy="1452"/>
            </a:xfrm>
            <a:prstGeom prst="rect"/>
            <a:noFill/>
            <a:ln>
              <a:noFill/>
            </a:ln>
          </p:spPr>
          <p:txBody>
            <a:bodyPr anchor="t" bIns="45720" lIns="91440" rIns="91440" tIns="45720" vert="horz"/>
            <a:lstStyle>
              <a:lvl1pPr indent="-342900" marL="3429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•"/>
                <a:defRPr sz="2800">
                  <a:solidFill>
                    <a:schemeClr val="dk1"/>
                  </a:solidFill>
                </a:defRPr>
              </a:lvl1pPr>
              <a:lvl2pPr indent="-285750" marL="74295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–"/>
                <a:defRPr sz="2400">
                  <a:solidFill>
                    <a:schemeClr val="dk1"/>
                  </a:solidFill>
                </a:defRPr>
              </a:lvl2pPr>
              <a:lvl3pPr indent="-228600" marL="11430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•"/>
                <a:defRPr sz="2000">
                  <a:solidFill>
                    <a:schemeClr val="dk1"/>
                  </a:solidFill>
                </a:defRPr>
              </a:lvl3pPr>
              <a:lvl4pPr indent="-228600" marL="16002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–"/>
                <a:defRPr sz="1800">
                  <a:solidFill>
                    <a:schemeClr val="dk1"/>
                  </a:solidFill>
                </a:defRPr>
              </a:lvl4pPr>
              <a:lvl5pPr indent="-228600" marL="20574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»"/>
                <a:defRPr sz="1800">
                  <a:solidFill>
                    <a:schemeClr val="dk1"/>
                  </a:solidFill>
                </a:defRPr>
              </a:lvl5pPr>
            </a:lstStyle>
            <a:p>
              <a:pPr indent="0" lvl="0" marL="0">
                <a:buNone/>
              </a:pPr>
              <a:endParaRPr>
                <a:latin typeface="Arial" pitchFamily="0" charset="0"/>
              </a:endParaRPr>
            </a:p>
            <a:p>
              <a:pPr indent="0" lvl="0" marL="0">
                <a:buNone/>
              </a:pPr>
              <a:endParaRPr>
                <a:latin typeface="Arial" pitchFamily="0" charset="0"/>
              </a:endParaRPr>
            </a:p>
            <a:p>
              <a:pPr indent="0" lvl="0" marL="0">
                <a:buNone/>
              </a:pPr>
              <a:endParaRPr>
                <a:latin typeface="Arial" pitchFamily="0" charset="0"/>
              </a:endParaRPr>
            </a:p>
            <a:p>
              <a:pPr indent="0" lvl="0" marL="0">
                <a:buNone/>
              </a:pPr>
              <a:endParaRPr>
                <a:latin typeface="Arial" pitchFamily="0" charset="0"/>
              </a:endParaRPr>
            </a:p>
            <a:p>
              <a:pPr indent="0" lvl="0" marL="0">
                <a:buNone/>
              </a:pPr>
              <a:endParaRPr>
                <a:latin typeface="Arial" pitchFamily="0" charset="0"/>
              </a:endParaRPr>
            </a:p>
          </p:txBody>
        </p:sp>
        <p:sp>
          <p:nvSpPr>
            <p:cNvPr id="1048710" name=""/>
            <p:cNvSpPr/>
            <p:nvPr/>
          </p:nvSpPr>
          <p:spPr>
            <a:xfrm rot="0">
              <a:off x="2025" y="981"/>
              <a:ext cx="1728" cy="1618"/>
            </a:xfrm>
            <a:prstGeom prst="rect"/>
            <a:noFill/>
            <a:ln>
              <a:noFill/>
            </a:ln>
          </p:spPr>
          <p:txBody>
            <a:bodyPr anchor="t" bIns="45720" lIns="91440" rIns="91440" tIns="45720" vert="horz"/>
            <a:lstStyle>
              <a:lvl1pPr indent="-342900" marL="3429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•"/>
                <a:defRPr sz="2800">
                  <a:solidFill>
                    <a:schemeClr val="dk1"/>
                  </a:solidFill>
                </a:defRPr>
              </a:lvl1pPr>
              <a:lvl2pPr indent="-285750" marL="74295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–"/>
                <a:defRPr sz="2400">
                  <a:solidFill>
                    <a:schemeClr val="dk1"/>
                  </a:solidFill>
                </a:defRPr>
              </a:lvl2pPr>
              <a:lvl3pPr indent="-228600" marL="11430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•"/>
                <a:defRPr sz="2000">
                  <a:solidFill>
                    <a:schemeClr val="dk1"/>
                  </a:solidFill>
                </a:defRPr>
              </a:lvl3pPr>
              <a:lvl4pPr indent="-228600" marL="16002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–"/>
                <a:defRPr sz="1800">
                  <a:solidFill>
                    <a:schemeClr val="dk1"/>
                  </a:solidFill>
                </a:defRPr>
              </a:lvl4pPr>
              <a:lvl5pPr indent="-228600" marL="20574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»"/>
                <a:defRPr sz="1800">
                  <a:solidFill>
                    <a:schemeClr val="dk1"/>
                  </a:solidFill>
                </a:defRPr>
              </a:lvl5pPr>
            </a:lstStyle>
            <a:p>
              <a:pPr indent="0" lvl="0" marL="0">
                <a:buNone/>
              </a:pPr>
            </a:p>
          </p:txBody>
        </p:sp>
        <p:sp>
          <p:nvSpPr>
            <p:cNvPr id="1048711" name=""/>
            <p:cNvSpPr/>
            <p:nvPr/>
          </p:nvSpPr>
          <p:spPr>
            <a:xfrm rot="0">
              <a:off x="295" y="944"/>
              <a:ext cx="1728" cy="1618"/>
            </a:xfrm>
            <a:prstGeom prst="rect"/>
            <a:noFill/>
            <a:ln>
              <a:noFill/>
            </a:ln>
          </p:spPr>
          <p:txBody>
            <a:bodyPr anchor="t" bIns="45720" lIns="91440" rIns="91440" tIns="45720" vert="horz"/>
            <a:lstStyle>
              <a:lvl1pPr indent="-342900" marL="3429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•"/>
                <a:defRPr sz="2800">
                  <a:solidFill>
                    <a:schemeClr val="dk1"/>
                  </a:solidFill>
                </a:defRPr>
              </a:lvl1pPr>
              <a:lvl2pPr indent="-285750" marL="74295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–"/>
                <a:defRPr sz="2400">
                  <a:solidFill>
                    <a:schemeClr val="dk1"/>
                  </a:solidFill>
                </a:defRPr>
              </a:lvl2pPr>
              <a:lvl3pPr indent="-228600" marL="11430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•"/>
                <a:defRPr sz="2000">
                  <a:solidFill>
                    <a:schemeClr val="dk1"/>
                  </a:solidFill>
                </a:defRPr>
              </a:lvl3pPr>
              <a:lvl4pPr indent="-228600" marL="16002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–"/>
                <a:defRPr sz="1800">
                  <a:solidFill>
                    <a:schemeClr val="dk1"/>
                  </a:solidFill>
                </a:defRPr>
              </a:lvl4pPr>
              <a:lvl5pPr indent="-228600" marL="20574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»"/>
                <a:defRPr sz="1800">
                  <a:solidFill>
                    <a:schemeClr val="dk1"/>
                  </a:solidFill>
                </a:defRPr>
              </a:lvl5pPr>
            </a:lstStyle>
            <a:p>
              <a:pPr indent="0" lvl="0" marL="0">
                <a:buNone/>
              </a:pPr>
            </a:p>
          </p:txBody>
        </p:sp>
        <p:sp>
          <p:nvSpPr>
            <p:cNvPr id="1048712" name=""/>
            <p:cNvSpPr/>
            <p:nvPr/>
          </p:nvSpPr>
          <p:spPr>
            <a:xfrm rot="0">
              <a:off x="3751" y="618"/>
              <a:ext cx="1728" cy="326"/>
            </a:xfrm>
            <a:prstGeom prst="rect"/>
            <a:noFill/>
            <a:ln>
              <a:noFill/>
            </a:ln>
          </p:spPr>
          <p:txBody>
            <a:bodyPr anchor="t" bIns="45720" lIns="91440" rIns="91440" tIns="45720" vert="horz"/>
            <a:lstStyle>
              <a:lvl1pPr indent="-342900" marL="3429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•"/>
                <a:defRPr sz="2800">
                  <a:solidFill>
                    <a:schemeClr val="dk1"/>
                  </a:solidFill>
                </a:defRPr>
              </a:lvl1pPr>
              <a:lvl2pPr indent="-285750" marL="74295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–"/>
                <a:defRPr sz="2400">
                  <a:solidFill>
                    <a:schemeClr val="dk1"/>
                  </a:solidFill>
                </a:defRPr>
              </a:lvl2pPr>
              <a:lvl3pPr indent="-228600" marL="11430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•"/>
                <a:defRPr sz="2000">
                  <a:solidFill>
                    <a:schemeClr val="dk1"/>
                  </a:solidFill>
                </a:defRPr>
              </a:lvl3pPr>
              <a:lvl4pPr indent="-228600" marL="16002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–"/>
                <a:defRPr sz="1800">
                  <a:solidFill>
                    <a:schemeClr val="dk1"/>
                  </a:solidFill>
                </a:defRPr>
              </a:lvl4pPr>
              <a:lvl5pPr indent="-228600" marL="20574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»"/>
                <a:defRPr sz="1800">
                  <a:solidFill>
                    <a:schemeClr val="dk1"/>
                  </a:solidFill>
                </a:defRPr>
              </a:lvl5pPr>
            </a:lstStyle>
            <a:p>
              <a:pPr indent="0" lvl="0" marL="0">
                <a:buNone/>
              </a:pPr>
            </a:p>
          </p:txBody>
        </p:sp>
        <p:sp>
          <p:nvSpPr>
            <p:cNvPr id="1048713" name=""/>
            <p:cNvSpPr/>
            <p:nvPr/>
          </p:nvSpPr>
          <p:spPr>
            <a:xfrm rot="0">
              <a:off x="2018" y="618"/>
              <a:ext cx="1733" cy="227"/>
            </a:xfrm>
            <a:prstGeom prst="rect"/>
            <a:noFill/>
            <a:ln>
              <a:noFill/>
            </a:ln>
          </p:spPr>
          <p:txBody>
            <a:bodyPr anchor="t" bIns="45720" lIns="91440" rIns="91440" tIns="45720" vert="horz"/>
            <a:lstStyle>
              <a:lvl1pPr indent="-342900" marL="3429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•"/>
                <a:defRPr sz="2800">
                  <a:solidFill>
                    <a:schemeClr val="dk1"/>
                  </a:solidFill>
                </a:defRPr>
              </a:lvl1pPr>
              <a:lvl2pPr indent="-285750" marL="74295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–"/>
                <a:defRPr sz="2400">
                  <a:solidFill>
                    <a:schemeClr val="dk1"/>
                  </a:solidFill>
                </a:defRPr>
              </a:lvl2pPr>
              <a:lvl3pPr indent="-228600" marL="11430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•"/>
                <a:defRPr sz="2000">
                  <a:solidFill>
                    <a:schemeClr val="dk1"/>
                  </a:solidFill>
                </a:defRPr>
              </a:lvl3pPr>
              <a:lvl4pPr indent="-228600" marL="16002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–"/>
                <a:defRPr sz="1800">
                  <a:solidFill>
                    <a:schemeClr val="dk1"/>
                  </a:solidFill>
                </a:defRPr>
              </a:lvl4pPr>
              <a:lvl5pPr indent="-228600" marL="20574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»"/>
                <a:defRPr sz="1800">
                  <a:solidFill>
                    <a:schemeClr val="dk1"/>
                  </a:solidFill>
                </a:defRPr>
              </a:lvl5pPr>
            </a:lstStyle>
            <a:p>
              <a:pPr algn="ctr" indent="0" lvl="0" marL="0">
                <a:buNone/>
              </a:pPr>
              <a:r>
                <a:rPr sz="3600" lang="en-US">
                  <a:latin typeface="Arial" pitchFamily="0" charset="0"/>
                </a:rPr>
                <a:t>с</a:t>
              </a:r>
            </a:p>
          </p:txBody>
        </p:sp>
        <p:sp>
          <p:nvSpPr>
            <p:cNvPr id="1048714" name=""/>
            <p:cNvSpPr/>
            <p:nvPr/>
          </p:nvSpPr>
          <p:spPr>
            <a:xfrm rot="0">
              <a:off x="295" y="618"/>
              <a:ext cx="1728" cy="326"/>
            </a:xfrm>
            <a:prstGeom prst="rect"/>
            <a:noFill/>
            <a:ln>
              <a:noFill/>
            </a:ln>
          </p:spPr>
          <p:txBody>
            <a:bodyPr anchor="t" bIns="45720" lIns="91440" rIns="91440" tIns="45720" vert="horz"/>
            <a:lstStyle>
              <a:lvl1pPr indent="-342900" marL="3429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•"/>
                <a:defRPr sz="2800">
                  <a:solidFill>
                    <a:schemeClr val="dk1"/>
                  </a:solidFill>
                </a:defRPr>
              </a:lvl1pPr>
              <a:lvl2pPr indent="-285750" marL="74295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–"/>
                <a:defRPr sz="2400">
                  <a:solidFill>
                    <a:schemeClr val="dk1"/>
                  </a:solidFill>
                </a:defRPr>
              </a:lvl2pPr>
              <a:lvl3pPr indent="-228600" marL="11430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•"/>
                <a:defRPr sz="2000">
                  <a:solidFill>
                    <a:schemeClr val="dk1"/>
                  </a:solidFill>
                </a:defRPr>
              </a:lvl3pPr>
              <a:lvl4pPr indent="-228600" marL="16002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–"/>
                <a:defRPr sz="1800">
                  <a:solidFill>
                    <a:schemeClr val="dk1"/>
                  </a:solidFill>
                </a:defRPr>
              </a:lvl4pPr>
              <a:lvl5pPr indent="-228600" marL="20574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»"/>
                <a:defRPr sz="1800">
                  <a:solidFill>
                    <a:schemeClr val="dk1"/>
                  </a:solidFill>
                </a:defRPr>
              </a:lvl5pPr>
            </a:lstStyle>
            <a:p>
              <a:pPr indent="0" lvl="0" marL="0">
                <a:buNone/>
              </a:pPr>
            </a:p>
          </p:txBody>
        </p:sp>
        <p:sp>
          <p:nvSpPr>
            <p:cNvPr id="1048715" name=""/>
            <p:cNvSpPr/>
            <p:nvPr/>
          </p:nvSpPr>
          <p:spPr>
            <a:xfrm rot="0">
              <a:off x="295" y="618"/>
              <a:ext cx="5184" cy="0"/>
            </a:xfrm>
            <a:prstGeom prst="line"/>
            <a:noFill/>
            <a:ln w="28575" cap="sq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16" name=""/>
            <p:cNvSpPr/>
            <p:nvPr/>
          </p:nvSpPr>
          <p:spPr>
            <a:xfrm rot="0">
              <a:off x="295" y="935"/>
              <a:ext cx="5184" cy="0"/>
            </a:xfrm>
            <a:prstGeom prst="line"/>
            <a:noFill/>
            <a:ln>
              <a:noFill/>
            </a:ln>
          </p:spPr>
        </p:sp>
        <p:sp>
          <p:nvSpPr>
            <p:cNvPr id="1048717" name=""/>
            <p:cNvSpPr/>
            <p:nvPr/>
          </p:nvSpPr>
          <p:spPr>
            <a:xfrm rot="0">
              <a:off x="295" y="2568"/>
              <a:ext cx="5184" cy="0"/>
            </a:xfrm>
            <a:prstGeom prst="line"/>
            <a:noFill/>
            <a:ln w="28575" cap="sq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18" name=""/>
            <p:cNvSpPr/>
            <p:nvPr/>
          </p:nvSpPr>
          <p:spPr>
            <a:xfrm rot="0">
              <a:off x="295" y="618"/>
              <a:ext cx="0" cy="1944"/>
            </a:xfrm>
            <a:prstGeom prst="line"/>
            <a:noFill/>
            <a:ln w="28575" cap="sq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19" name=""/>
            <p:cNvSpPr/>
            <p:nvPr/>
          </p:nvSpPr>
          <p:spPr>
            <a:xfrm rot="0">
              <a:off x="2023" y="618"/>
              <a:ext cx="0" cy="1944"/>
            </a:xfrm>
            <a:prstGeom prst="line"/>
            <a:noFill/>
            <a:ln w="12700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20" name=""/>
            <p:cNvSpPr/>
            <p:nvPr/>
          </p:nvSpPr>
          <p:spPr>
            <a:xfrm rot="0">
              <a:off x="3751" y="618"/>
              <a:ext cx="0" cy="1944"/>
            </a:xfrm>
            <a:prstGeom prst="line"/>
            <a:noFill/>
            <a:ln w="12700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21" name=""/>
            <p:cNvSpPr/>
            <p:nvPr/>
          </p:nvSpPr>
          <p:spPr>
            <a:xfrm rot="0">
              <a:off x="5479" y="618"/>
              <a:ext cx="0" cy="1944"/>
            </a:xfrm>
            <a:prstGeom prst="line"/>
            <a:noFill/>
            <a:ln w="28575" cap="sq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pic>
          <p:nvPicPr>
            <p:cNvPr id="2097182" name="i-main-pic" descr="Картинка 10 из 34">
              <a:hlinkClick r:id="rId1"/>
            </p:cNvPr>
            <p:cNvPicPr>
              <a:picLocks/>
            </p:cNvPicPr>
            <p:nvPr/>
          </p:nvPicPr>
          <p:blipFill>
            <a:blip xmlns:r="http://schemas.openxmlformats.org/officeDocument/2006/relationships"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0" t="0" r="0" b="0"/>
            <a:stretch>
              <a:fillRect/>
            </a:stretch>
          </p:blipFill>
          <p:spPr>
            <a:xfrm rot="0">
              <a:off x="483" y="1027"/>
              <a:ext cx="1376" cy="1316"/>
            </a:xfrm>
            <a:prstGeom prst="rect"/>
            <a:noFill/>
            <a:ln>
              <a:noFill/>
            </a:ln>
          </p:spPr>
        </p:pic>
        <p:pic>
          <p:nvPicPr>
            <p:cNvPr id="2097183" name="i-main-pic" descr="Картинка 16 из 674">
              <a:hlinkClick r:id="rId3"/>
            </p:cNvPr>
            <p:cNvPicPr>
              <a:picLocks/>
            </p:cNvPicPr>
            <p:nvPr/>
          </p:nvPicPr>
          <p:blipFill>
            <a:blip xmlns:r="http://schemas.openxmlformats.org/officeDocument/2006/relationships" r:embed="rId4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 l="0" t="0" r="0" b="0"/>
            <a:stretch>
              <a:fillRect/>
            </a:stretch>
          </p:blipFill>
          <p:spPr>
            <a:xfrm rot="0">
              <a:off x="2252" y="1072"/>
              <a:ext cx="1406" cy="1316"/>
            </a:xfrm>
            <a:prstGeom prst="rect"/>
            <a:noFill/>
            <a:ln>
              <a:noFill/>
            </a:ln>
          </p:spPr>
        </p:pic>
        <p:pic>
          <p:nvPicPr>
            <p:cNvPr id="2097184" name="Рисунок 1" descr="http://www.raskraska.ru/geometry/ellipse.gif"/>
            <p:cNvPicPr>
              <a:picLocks/>
            </p:cNvPicPr>
            <p:nvPr/>
          </p:nvPicPr>
          <p:blipFill>
            <a:blip xmlns:r="http://schemas.openxmlformats.org/officeDocument/2006/relationships"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0" t="0" r="0" b="0"/>
            <a:stretch>
              <a:fillRect/>
            </a:stretch>
          </p:blipFill>
          <p:spPr>
            <a:xfrm rot="0">
              <a:off x="4202" y="1117"/>
              <a:ext cx="789" cy="1224"/>
            </a:xfrm>
            <a:prstGeom prst="rect"/>
            <a:noFill/>
            <a:ln>
              <a:noFill/>
            </a:ln>
          </p:spPr>
        </p:pic>
        <p:pic>
          <p:nvPicPr>
            <p:cNvPr id="2097185" name=""/>
            <p:cNvPicPr>
              <a:picLocks/>
            </p:cNvPicPr>
            <p:nvPr/>
          </p:nvPicPr>
          <p:blipFill>
            <a:blip xmlns:r="http://schemas.openxmlformats.org/officeDocument/2006/relationships"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0" t="0" r="0" b="0"/>
            <a:stretch>
              <a:fillRect/>
            </a:stretch>
          </p:blipFill>
          <p:spPr>
            <a:xfrm rot="0">
              <a:off x="3787" y="663"/>
              <a:ext cx="408" cy="230"/>
            </a:xfrm>
            <a:prstGeom prst="rect"/>
            <a:noFill/>
            <a:ln>
              <a:noFill/>
            </a:ln>
          </p:spPr>
        </p:pic>
        <p:pic>
          <p:nvPicPr>
            <p:cNvPr id="2097186" name=""/>
            <p:cNvPicPr>
              <a:picLocks/>
            </p:cNvPicPr>
            <p:nvPr/>
          </p:nvPicPr>
          <p:blipFill>
            <a:blip xmlns:r="http://schemas.openxmlformats.org/officeDocument/2006/relationships"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0" t="0" r="0" b="0"/>
            <a:stretch>
              <a:fillRect/>
            </a:stretch>
          </p:blipFill>
          <p:spPr>
            <a:xfrm rot="0">
              <a:off x="1701" y="663"/>
              <a:ext cx="277" cy="227"/>
            </a:xfrm>
            <a:prstGeom prst="rect"/>
            <a:noFill/>
            <a:ln>
              <a:noFill/>
            </a:ln>
          </p:spPr>
        </p:pic>
        <p:sp>
          <p:nvSpPr>
            <p:cNvPr id="1048722" name=""/>
            <p:cNvSpPr/>
            <p:nvPr/>
          </p:nvSpPr>
          <p:spPr>
            <a:xfrm rot="0" flipV="1">
              <a:off x="2744" y="754"/>
              <a:ext cx="317" cy="136"/>
            </a:xfrm>
            <a:prstGeom prst="line"/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23" name=""/>
            <p:cNvSpPr txBox="1"/>
            <p:nvPr/>
          </p:nvSpPr>
          <p:spPr>
            <a:xfrm rot="0">
              <a:off x="3787" y="2387"/>
              <a:ext cx="1633" cy="212"/>
            </a:xfrm>
            <a:prstGeom prst="rect"/>
            <a:noFill/>
            <a:ln>
              <a:noFill/>
            </a:ln>
          </p:spPr>
          <p:txBody>
            <a:bodyPr anchor="t" bIns="45720" lIns="91440" rIns="91440" tIns="45720" vert="horz">
              <a:spAutoFit/>
            </a:bodyPr>
            <a:lstStyle>
              <a:lvl1pPr algn="l" fontAlgn="base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3200" i="0" u="none">
                  <a:solidFill>
                    <a:schemeClr val="dk1"/>
                  </a:solidFill>
                  <a:latin typeface="Comic Sans MS" pitchFamily="66" charset="0"/>
                  <a:sym typeface="Comic Sans MS" pitchFamily="66" charset="0"/>
                </a:defRPr>
              </a:lvl1pPr>
              <a:lvl2pPr algn="l" fontAlgn="base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3200" i="0" u="none">
                  <a:solidFill>
                    <a:schemeClr val="dk1"/>
                  </a:solidFill>
                  <a:latin typeface="Comic Sans MS" pitchFamily="66" charset="0"/>
                  <a:sym typeface="Comic Sans MS" pitchFamily="66" charset="0"/>
                </a:defRPr>
              </a:lvl2pPr>
              <a:lvl3pPr algn="l" fontAlgn="base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3200" i="0" u="none">
                  <a:solidFill>
                    <a:schemeClr val="dk1"/>
                  </a:solidFill>
                  <a:latin typeface="Comic Sans MS" pitchFamily="66" charset="0"/>
                  <a:sym typeface="Comic Sans MS" pitchFamily="66" charset="0"/>
                </a:defRPr>
              </a:lvl3pPr>
              <a:lvl4pPr algn="l" fontAlgn="base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3200" i="0" u="none">
                  <a:solidFill>
                    <a:schemeClr val="dk1"/>
                  </a:solidFill>
                  <a:latin typeface="Comic Sans MS" pitchFamily="66" charset="0"/>
                  <a:sym typeface="Comic Sans MS" pitchFamily="66" charset="0"/>
                </a:defRPr>
              </a:lvl4pPr>
              <a:lvl5pPr algn="l" fontAlgn="base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3200" i="0" u="none">
                  <a:solidFill>
                    <a:schemeClr val="dk1"/>
                  </a:solidFill>
                  <a:latin typeface="Comic Sans MS" pitchFamily="66" charset="0"/>
                  <a:sym typeface="Comic Sans MS" pitchFamily="66" charset="0"/>
                </a:defRPr>
              </a:lvl5pPr>
            </a:lstStyle>
            <a:p>
              <a:pPr algn="ctr" eaLnBrk="1" hangingPunct="1" latinLnBrk="1" lvl="0">
                <a:spcBef>
                  <a:spcPct val="50000"/>
                </a:spcBef>
              </a:pPr>
              <a:r>
                <a:rPr b="1" sz="1600" lang="en-US"/>
                <a:t>Геометрическая фигура</a:t>
              </a:r>
            </a:p>
          </p:txBody>
        </p:sp>
      </p:grpSp>
    </p:spTree>
  </p:cSld>
  <p:clrMapOvr>
    <a:masterClrMapping/>
  </p:clrMapOvr>
  <p:timing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8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26" name=""/>
          <p:cNvSpPr/>
          <p:nvPr>
            <p:ph type="title" sz="full" idx="0"/>
          </p:nvPr>
        </p:nvSpPr>
        <p:spPr>
          <a:xfrm rot="0">
            <a:off x="457200" y="274637"/>
            <a:ext cx="8229600" cy="34607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</a:lstStyle>
          <a:p>
            <a:pPr lvl="0"/>
            <a:r>
              <a:rPr sz="3200" lang="en-US">
                <a:latin typeface="Times New Roman" pitchFamily="18" charset="0"/>
              </a:rPr>
              <a:t>Вариант 2</a:t>
            </a:r>
          </a:p>
        </p:txBody>
      </p:sp>
      <p:sp>
        <p:nvSpPr>
          <p:cNvPr id="1048727" name=""/>
          <p:cNvSpPr/>
          <p:nvPr/>
        </p:nvSpPr>
        <p:spPr>
          <a:xfrm rot="0">
            <a:off x="250825" y="4508500"/>
            <a:ext cx="8497888" cy="2041525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Comic Sans MS" pitchFamily="66" charset="0"/>
                <a:sym typeface="Comic Sans MS" pitchFamily="66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Comic Sans MS" pitchFamily="66" charset="0"/>
                <a:sym typeface="Comic Sans MS" pitchFamily="66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Comic Sans MS" pitchFamily="66" charset="0"/>
                <a:sym typeface="Comic Sans MS" pitchFamily="66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Comic Sans MS" pitchFamily="66" charset="0"/>
                <a:sym typeface="Comic Sans MS" pitchFamily="66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Comic Sans MS" pitchFamily="66" charset="0"/>
                <a:sym typeface="Comic Sans MS" pitchFamily="66" charset="0"/>
              </a:defRPr>
            </a:lvl5pPr>
          </a:lstStyle>
          <a:p>
            <a:pPr algn="just" eaLnBrk="1" hangingPunct="1" latinLnBrk="1" lvl="0"/>
            <a:r>
              <a:rPr altLang="en-US" lang="ru-RU"/>
              <a:t>гиря – убираем «</a:t>
            </a:r>
            <a:r>
              <a:rPr altLang="en-US" lang="ru-RU"/>
              <a:t>ря</a:t>
            </a:r>
            <a:r>
              <a:rPr altLang="en-US" lang="ru-RU"/>
              <a:t>», остается «</a:t>
            </a:r>
            <a:r>
              <a:rPr altLang="en-US" lang="ru-RU"/>
              <a:t>ги</a:t>
            </a:r>
            <a:r>
              <a:rPr altLang="en-US" lang="ru-RU"/>
              <a:t>»</a:t>
            </a:r>
          </a:p>
          <a:p>
            <a:pPr algn="just" eaLnBrk="1" hangingPunct="1" latinLnBrk="1" lvl="0"/>
            <a:r>
              <a:rPr altLang="en-US" lang="ru-RU"/>
              <a:t>ель – убираем «е», остается «ль»</a:t>
            </a:r>
          </a:p>
          <a:p>
            <a:pPr algn="just" eaLnBrk="1" hangingPunct="1" latinLnBrk="1" lvl="0"/>
            <a:r>
              <a:rPr altLang="en-US" lang="ru-RU"/>
              <a:t>берет – убираем 2-ое «е», остается «берт»</a:t>
            </a:r>
          </a:p>
          <a:p>
            <a:pPr algn="just" eaLnBrk="1" hangingPunct="1" latinLnBrk="1" lvl="0"/>
            <a:r>
              <a:rPr altLang="en-US" lang="ru-RU">
                <a:solidFill>
                  <a:srgbClr val="CC66FF"/>
                </a:solidFill>
              </a:rPr>
              <a:t>Ответ ребуса  Гильберт</a:t>
            </a:r>
          </a:p>
        </p:txBody>
      </p:sp>
      <p:grpSp>
        <p:nvGrpSpPr>
          <p:cNvPr id="83" name=""/>
          <p:cNvGrpSpPr/>
          <p:nvPr/>
        </p:nvGrpSpPr>
        <p:grpSpPr>
          <a:xfrm rot="0">
            <a:off x="468312" y="981075"/>
            <a:ext cx="8229600" cy="3387725"/>
            <a:chOff x="295" y="618"/>
            <a:chExt cx="5184" cy="2134"/>
          </a:xfrm>
        </p:grpSpPr>
        <p:sp>
          <p:nvSpPr>
            <p:cNvPr id="1048728" name=""/>
            <p:cNvSpPr/>
            <p:nvPr/>
          </p:nvSpPr>
          <p:spPr>
            <a:xfrm rot="0">
              <a:off x="3751" y="944"/>
              <a:ext cx="1728" cy="1618"/>
            </a:xfrm>
            <a:prstGeom prst="rect"/>
            <a:noFill/>
            <a:ln>
              <a:noFill/>
            </a:ln>
          </p:spPr>
          <p:txBody>
            <a:bodyPr anchor="t" bIns="45720" lIns="91440" rIns="91440" tIns="45720" vert="horz"/>
            <a:lstStyle>
              <a:lvl1pPr indent="-342900" marL="3429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•"/>
                <a:defRPr sz="2800">
                  <a:solidFill>
                    <a:schemeClr val="dk1"/>
                  </a:solidFill>
                </a:defRPr>
              </a:lvl1pPr>
              <a:lvl2pPr indent="-285750" marL="74295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–"/>
                <a:defRPr sz="2400">
                  <a:solidFill>
                    <a:schemeClr val="dk1"/>
                  </a:solidFill>
                </a:defRPr>
              </a:lvl2pPr>
              <a:lvl3pPr indent="-228600" marL="11430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•"/>
                <a:defRPr sz="2000">
                  <a:solidFill>
                    <a:schemeClr val="dk1"/>
                  </a:solidFill>
                </a:defRPr>
              </a:lvl3pPr>
              <a:lvl4pPr indent="-228600" marL="16002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–"/>
                <a:defRPr sz="1800">
                  <a:solidFill>
                    <a:schemeClr val="dk1"/>
                  </a:solidFill>
                </a:defRPr>
              </a:lvl4pPr>
              <a:lvl5pPr indent="-228600" marL="20574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»"/>
                <a:defRPr sz="1800">
                  <a:solidFill>
                    <a:schemeClr val="dk1"/>
                  </a:solidFill>
                </a:defRPr>
              </a:lvl5pPr>
            </a:lstStyle>
            <a:p>
              <a:pPr indent="0" lvl="0" marL="0">
                <a:buNone/>
              </a:pPr>
              <a:endParaRPr>
                <a:latin typeface="Arial" pitchFamily="0" charset="0"/>
              </a:endParaRPr>
            </a:p>
            <a:p>
              <a:pPr indent="0" lvl="0" marL="0">
                <a:buNone/>
              </a:pPr>
              <a:endParaRPr>
                <a:latin typeface="Arial" pitchFamily="0" charset="0"/>
              </a:endParaRPr>
            </a:p>
            <a:p>
              <a:pPr indent="0" lvl="0" marL="0">
                <a:buNone/>
              </a:pPr>
              <a:endParaRPr>
                <a:latin typeface="Arial" pitchFamily="0" charset="0"/>
              </a:endParaRPr>
            </a:p>
            <a:p>
              <a:pPr indent="0" lvl="0" marL="0">
                <a:buNone/>
              </a:pPr>
              <a:endParaRPr>
                <a:latin typeface="Arial" pitchFamily="0" charset="0"/>
              </a:endParaRPr>
            </a:p>
            <a:p>
              <a:pPr indent="0" lvl="0" marL="0">
                <a:buNone/>
              </a:pPr>
              <a:endParaRPr>
                <a:latin typeface="Arial" pitchFamily="0" charset="0"/>
              </a:endParaRPr>
            </a:p>
          </p:txBody>
        </p:sp>
        <p:sp>
          <p:nvSpPr>
            <p:cNvPr id="1048729" name=""/>
            <p:cNvSpPr/>
            <p:nvPr/>
          </p:nvSpPr>
          <p:spPr>
            <a:xfrm rot="0">
              <a:off x="2025" y="981"/>
              <a:ext cx="1728" cy="1618"/>
            </a:xfrm>
            <a:prstGeom prst="rect"/>
            <a:noFill/>
            <a:ln>
              <a:noFill/>
            </a:ln>
          </p:spPr>
          <p:txBody>
            <a:bodyPr anchor="t" bIns="45720" lIns="91440" rIns="91440" tIns="45720" vert="horz"/>
            <a:lstStyle>
              <a:lvl1pPr indent="-342900" marL="3429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•"/>
                <a:defRPr sz="2800">
                  <a:solidFill>
                    <a:schemeClr val="dk1"/>
                  </a:solidFill>
                </a:defRPr>
              </a:lvl1pPr>
              <a:lvl2pPr indent="-285750" marL="74295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–"/>
                <a:defRPr sz="2400">
                  <a:solidFill>
                    <a:schemeClr val="dk1"/>
                  </a:solidFill>
                </a:defRPr>
              </a:lvl2pPr>
              <a:lvl3pPr indent="-228600" marL="11430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•"/>
                <a:defRPr sz="2000">
                  <a:solidFill>
                    <a:schemeClr val="dk1"/>
                  </a:solidFill>
                </a:defRPr>
              </a:lvl3pPr>
              <a:lvl4pPr indent="-228600" marL="16002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–"/>
                <a:defRPr sz="1800">
                  <a:solidFill>
                    <a:schemeClr val="dk1"/>
                  </a:solidFill>
                </a:defRPr>
              </a:lvl4pPr>
              <a:lvl5pPr indent="-228600" marL="20574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»"/>
                <a:defRPr sz="1800">
                  <a:solidFill>
                    <a:schemeClr val="dk1"/>
                  </a:solidFill>
                </a:defRPr>
              </a:lvl5pPr>
            </a:lstStyle>
            <a:p>
              <a:pPr indent="0" lvl="0" marL="0">
                <a:buNone/>
              </a:pPr>
            </a:p>
          </p:txBody>
        </p:sp>
        <p:sp>
          <p:nvSpPr>
            <p:cNvPr id="1048730" name=""/>
            <p:cNvSpPr/>
            <p:nvPr/>
          </p:nvSpPr>
          <p:spPr>
            <a:xfrm rot="0">
              <a:off x="295" y="944"/>
              <a:ext cx="1728" cy="1618"/>
            </a:xfrm>
            <a:prstGeom prst="rect"/>
            <a:noFill/>
            <a:ln>
              <a:noFill/>
            </a:ln>
          </p:spPr>
          <p:txBody>
            <a:bodyPr anchor="t" bIns="45720" lIns="91440" rIns="91440" tIns="45720" vert="horz"/>
            <a:lstStyle>
              <a:lvl1pPr indent="-342900" marL="3429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•"/>
                <a:defRPr sz="2800">
                  <a:solidFill>
                    <a:schemeClr val="dk1"/>
                  </a:solidFill>
                </a:defRPr>
              </a:lvl1pPr>
              <a:lvl2pPr indent="-285750" marL="74295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–"/>
                <a:defRPr sz="2400">
                  <a:solidFill>
                    <a:schemeClr val="dk1"/>
                  </a:solidFill>
                </a:defRPr>
              </a:lvl2pPr>
              <a:lvl3pPr indent="-228600" marL="11430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•"/>
                <a:defRPr sz="2000">
                  <a:solidFill>
                    <a:schemeClr val="dk1"/>
                  </a:solidFill>
                </a:defRPr>
              </a:lvl3pPr>
              <a:lvl4pPr indent="-228600" marL="16002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–"/>
                <a:defRPr sz="1800">
                  <a:solidFill>
                    <a:schemeClr val="dk1"/>
                  </a:solidFill>
                </a:defRPr>
              </a:lvl4pPr>
              <a:lvl5pPr indent="-228600" marL="20574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»"/>
                <a:defRPr sz="1800">
                  <a:solidFill>
                    <a:schemeClr val="dk1"/>
                  </a:solidFill>
                </a:defRPr>
              </a:lvl5pPr>
            </a:lstStyle>
            <a:p>
              <a:pPr indent="0" lvl="0" marL="0">
                <a:buNone/>
              </a:pPr>
            </a:p>
          </p:txBody>
        </p:sp>
        <p:sp>
          <p:nvSpPr>
            <p:cNvPr id="1048731" name=""/>
            <p:cNvSpPr/>
            <p:nvPr/>
          </p:nvSpPr>
          <p:spPr>
            <a:xfrm rot="0">
              <a:off x="3751" y="618"/>
              <a:ext cx="1728" cy="326"/>
            </a:xfrm>
            <a:prstGeom prst="rect"/>
            <a:noFill/>
            <a:ln>
              <a:noFill/>
            </a:ln>
          </p:spPr>
          <p:txBody>
            <a:bodyPr anchor="t" bIns="45720" lIns="91440" rIns="91440" tIns="45720" vert="horz"/>
            <a:lstStyle>
              <a:lvl1pPr indent="-342900" marL="3429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•"/>
                <a:defRPr sz="2800">
                  <a:solidFill>
                    <a:schemeClr val="dk1"/>
                  </a:solidFill>
                </a:defRPr>
              </a:lvl1pPr>
              <a:lvl2pPr indent="-285750" marL="74295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–"/>
                <a:defRPr sz="2400">
                  <a:solidFill>
                    <a:schemeClr val="dk1"/>
                  </a:solidFill>
                </a:defRPr>
              </a:lvl2pPr>
              <a:lvl3pPr indent="-228600" marL="11430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•"/>
                <a:defRPr sz="2000">
                  <a:solidFill>
                    <a:schemeClr val="dk1"/>
                  </a:solidFill>
                </a:defRPr>
              </a:lvl3pPr>
              <a:lvl4pPr indent="-228600" marL="16002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–"/>
                <a:defRPr sz="1800">
                  <a:solidFill>
                    <a:schemeClr val="dk1"/>
                  </a:solidFill>
                </a:defRPr>
              </a:lvl4pPr>
              <a:lvl5pPr indent="-228600" marL="20574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»"/>
                <a:defRPr sz="1800">
                  <a:solidFill>
                    <a:schemeClr val="dk1"/>
                  </a:solidFill>
                </a:defRPr>
              </a:lvl5pPr>
            </a:lstStyle>
            <a:p>
              <a:pPr indent="0" lvl="0" marL="0">
                <a:buNone/>
              </a:pPr>
            </a:p>
          </p:txBody>
        </p:sp>
        <p:sp>
          <p:nvSpPr>
            <p:cNvPr id="1048732" name=""/>
            <p:cNvSpPr/>
            <p:nvPr/>
          </p:nvSpPr>
          <p:spPr>
            <a:xfrm rot="0">
              <a:off x="2018" y="618"/>
              <a:ext cx="1733" cy="227"/>
            </a:xfrm>
            <a:prstGeom prst="rect"/>
            <a:noFill/>
            <a:ln>
              <a:noFill/>
            </a:ln>
          </p:spPr>
          <p:txBody>
            <a:bodyPr anchor="t" bIns="45720" lIns="91440" rIns="91440" tIns="45720" vert="horz"/>
            <a:lstStyle>
              <a:lvl1pPr indent="-342900" marL="3429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•"/>
                <a:defRPr sz="2800">
                  <a:solidFill>
                    <a:schemeClr val="dk1"/>
                  </a:solidFill>
                </a:defRPr>
              </a:lvl1pPr>
              <a:lvl2pPr indent="-285750" marL="74295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–"/>
                <a:defRPr sz="2400">
                  <a:solidFill>
                    <a:schemeClr val="dk1"/>
                  </a:solidFill>
                </a:defRPr>
              </a:lvl2pPr>
              <a:lvl3pPr indent="-228600" marL="11430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•"/>
                <a:defRPr sz="2000">
                  <a:solidFill>
                    <a:schemeClr val="dk1"/>
                  </a:solidFill>
                </a:defRPr>
              </a:lvl3pPr>
              <a:lvl4pPr indent="-228600" marL="16002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–"/>
                <a:defRPr sz="1800">
                  <a:solidFill>
                    <a:schemeClr val="dk1"/>
                  </a:solidFill>
                </a:defRPr>
              </a:lvl4pPr>
              <a:lvl5pPr indent="-228600" marL="20574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»"/>
                <a:defRPr sz="1800">
                  <a:solidFill>
                    <a:schemeClr val="dk1"/>
                  </a:solidFill>
                </a:defRPr>
              </a:lvl5pPr>
            </a:lstStyle>
            <a:p>
              <a:pPr algn="ctr" indent="0" lvl="0" marL="0">
                <a:buNone/>
              </a:pPr>
              <a:endParaRPr sz="3600">
                <a:latin typeface="Arial" pitchFamily="0" charset="0"/>
              </a:endParaRPr>
            </a:p>
          </p:txBody>
        </p:sp>
        <p:sp>
          <p:nvSpPr>
            <p:cNvPr id="1048733" name=""/>
            <p:cNvSpPr/>
            <p:nvPr/>
          </p:nvSpPr>
          <p:spPr>
            <a:xfrm rot="0">
              <a:off x="295" y="618"/>
              <a:ext cx="1728" cy="326"/>
            </a:xfrm>
            <a:prstGeom prst="rect"/>
            <a:noFill/>
            <a:ln>
              <a:noFill/>
            </a:ln>
          </p:spPr>
          <p:txBody>
            <a:bodyPr anchor="t" bIns="45720" lIns="91440" rIns="91440" tIns="45720" vert="horz"/>
            <a:lstStyle>
              <a:lvl1pPr indent="-342900" marL="3429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•"/>
                <a:defRPr sz="2800">
                  <a:solidFill>
                    <a:schemeClr val="dk1"/>
                  </a:solidFill>
                </a:defRPr>
              </a:lvl1pPr>
              <a:lvl2pPr indent="-285750" marL="74295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–"/>
                <a:defRPr sz="2400">
                  <a:solidFill>
                    <a:schemeClr val="dk1"/>
                  </a:solidFill>
                </a:defRPr>
              </a:lvl2pPr>
              <a:lvl3pPr indent="-228600" marL="11430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•"/>
                <a:defRPr sz="2000">
                  <a:solidFill>
                    <a:schemeClr val="dk1"/>
                  </a:solidFill>
                </a:defRPr>
              </a:lvl3pPr>
              <a:lvl4pPr indent="-228600" marL="16002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–"/>
                <a:defRPr sz="1800">
                  <a:solidFill>
                    <a:schemeClr val="dk1"/>
                  </a:solidFill>
                </a:defRPr>
              </a:lvl4pPr>
              <a:lvl5pPr indent="-228600" marL="205740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0" charset="0"/>
                <a:buChar char="»"/>
                <a:defRPr sz="1800">
                  <a:solidFill>
                    <a:schemeClr val="dk1"/>
                  </a:solidFill>
                </a:defRPr>
              </a:lvl5pPr>
            </a:lstStyle>
            <a:p>
              <a:pPr indent="0" lvl="0" marL="0">
                <a:buNone/>
              </a:pPr>
            </a:p>
          </p:txBody>
        </p:sp>
        <p:sp>
          <p:nvSpPr>
            <p:cNvPr id="1048734" name=""/>
            <p:cNvSpPr/>
            <p:nvPr/>
          </p:nvSpPr>
          <p:spPr>
            <a:xfrm rot="0">
              <a:off x="295" y="618"/>
              <a:ext cx="5184" cy="0"/>
            </a:xfrm>
            <a:prstGeom prst="line"/>
            <a:noFill/>
            <a:ln w="28575" cap="sq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35" name=""/>
            <p:cNvSpPr/>
            <p:nvPr/>
          </p:nvSpPr>
          <p:spPr>
            <a:xfrm rot="0">
              <a:off x="295" y="935"/>
              <a:ext cx="5184" cy="0"/>
            </a:xfrm>
            <a:prstGeom prst="line"/>
            <a:noFill/>
            <a:ln>
              <a:noFill/>
            </a:ln>
          </p:spPr>
        </p:sp>
        <p:sp>
          <p:nvSpPr>
            <p:cNvPr id="1048736" name=""/>
            <p:cNvSpPr/>
            <p:nvPr/>
          </p:nvSpPr>
          <p:spPr>
            <a:xfrm rot="0">
              <a:off x="295" y="2659"/>
              <a:ext cx="5184" cy="0"/>
            </a:xfrm>
            <a:prstGeom prst="line"/>
            <a:noFill/>
            <a:ln w="28575" cap="sq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37" name=""/>
            <p:cNvSpPr/>
            <p:nvPr/>
          </p:nvSpPr>
          <p:spPr>
            <a:xfrm rot="0">
              <a:off x="295" y="618"/>
              <a:ext cx="0" cy="2041"/>
            </a:xfrm>
            <a:prstGeom prst="line"/>
            <a:noFill/>
            <a:ln w="28575" cap="sq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38" name=""/>
            <p:cNvSpPr/>
            <p:nvPr/>
          </p:nvSpPr>
          <p:spPr>
            <a:xfrm rot="0" flipH="1">
              <a:off x="2018" y="618"/>
              <a:ext cx="5" cy="2041"/>
            </a:xfrm>
            <a:prstGeom prst="line"/>
            <a:noFill/>
            <a:ln w="12700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39" name=""/>
            <p:cNvSpPr/>
            <p:nvPr/>
          </p:nvSpPr>
          <p:spPr>
            <a:xfrm rot="0" flipH="1">
              <a:off x="3742" y="618"/>
              <a:ext cx="9" cy="2041"/>
            </a:xfrm>
            <a:prstGeom prst="line"/>
            <a:noFill/>
            <a:ln w="12700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40" name=""/>
            <p:cNvSpPr/>
            <p:nvPr/>
          </p:nvSpPr>
          <p:spPr>
            <a:xfrm rot="0" flipH="1">
              <a:off x="5465" y="618"/>
              <a:ext cx="14" cy="2041"/>
            </a:xfrm>
            <a:prstGeom prst="line"/>
            <a:noFill/>
            <a:ln w="28575" cap="sq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pic>
          <p:nvPicPr>
            <p:cNvPr id="2097187" name=""/>
            <p:cNvPicPr>
              <a:picLocks/>
            </p:cNvPicPr>
            <p:nvPr/>
          </p:nvPicPr>
          <p:blipFill>
            <a:blip xmlns:r="http://schemas.openxmlformats.org/officeDocument/2006/relationships" r:embed="rId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0" t="0" r="0" b="0"/>
            <a:stretch>
              <a:fillRect/>
            </a:stretch>
          </p:blipFill>
          <p:spPr>
            <a:xfrm rot="0">
              <a:off x="1701" y="663"/>
              <a:ext cx="277" cy="227"/>
            </a:xfrm>
            <a:prstGeom prst="rect"/>
            <a:noFill/>
            <a:ln>
              <a:noFill/>
            </a:ln>
          </p:spPr>
        </p:pic>
        <p:pic>
          <p:nvPicPr>
            <p:cNvPr id="2097188" name="i-main-pic" descr="Картинка 4 из 1377"/>
            <p:cNvPicPr>
              <a:picLocks/>
            </p:cNvPicPr>
            <p:nvPr/>
          </p:nvPicPr>
          <p:blipFill>
            <a:blip xmlns:r="http://schemas.openxmlformats.org/officeDocument/2006/relationships"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0" t="0" r="0" b="0"/>
            <a:stretch>
              <a:fillRect/>
            </a:stretch>
          </p:blipFill>
          <p:spPr>
            <a:xfrm rot="0">
              <a:off x="385" y="981"/>
              <a:ext cx="1547" cy="1543"/>
            </a:xfrm>
            <a:prstGeom prst="rect"/>
            <a:noFill/>
            <a:ln>
              <a:noFill/>
            </a:ln>
          </p:spPr>
        </p:pic>
        <p:pic>
          <p:nvPicPr>
            <p:cNvPr id="2097189" name=""/>
            <p:cNvPicPr>
              <a:picLocks/>
            </p:cNvPicPr>
            <p:nvPr/>
          </p:nvPicPr>
          <p:blipFill>
            <a:blip xmlns:r="http://schemas.openxmlformats.org/officeDocument/2006/relationships" r:embed="rId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0" t="0" r="0" b="0"/>
            <a:stretch>
              <a:fillRect/>
            </a:stretch>
          </p:blipFill>
          <p:spPr>
            <a:xfrm rot="0">
              <a:off x="1565" y="663"/>
              <a:ext cx="277" cy="227"/>
            </a:xfrm>
            <a:prstGeom prst="rect"/>
            <a:noFill/>
            <a:ln>
              <a:noFill/>
            </a:ln>
          </p:spPr>
        </p:pic>
        <p:pic>
          <p:nvPicPr>
            <p:cNvPr id="2097190" name="Рисунок 19" descr="http://covers.allshops.ru/g/gi/gif/gif1_86104.gif"/>
            <p:cNvPicPr>
              <a:picLocks/>
            </p:cNvPicPr>
            <p:nvPr/>
          </p:nvPicPr>
          <p:blipFill>
            <a:blip xmlns:r="http://schemas.openxmlformats.org/officeDocument/2006/relationships" r:embed="rId3"/>
            <a:srcRect l="19708" t="17337" r="21042" b="19121"/>
            <a:stretch>
              <a:fillRect/>
            </a:stretch>
          </p:blipFill>
          <p:spPr>
            <a:xfrm rot="0">
              <a:off x="2109" y="890"/>
              <a:ext cx="1497" cy="1406"/>
            </a:xfrm>
            <a:prstGeom prst="rect"/>
            <a:noFill/>
            <a:ln>
              <a:noFill/>
            </a:ln>
          </p:spPr>
        </p:pic>
        <p:pic>
          <p:nvPicPr>
            <p:cNvPr id="2097191" name=""/>
            <p:cNvPicPr>
              <a:picLocks/>
            </p:cNvPicPr>
            <p:nvPr/>
          </p:nvPicPr>
          <p:blipFill>
            <a:blip xmlns:r="http://schemas.openxmlformats.org/officeDocument/2006/relationships"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41620" t="0" r="0" b="0"/>
            <a:stretch>
              <a:fillRect/>
            </a:stretch>
          </p:blipFill>
          <p:spPr>
            <a:xfrm rot="0">
              <a:off x="2064" y="618"/>
              <a:ext cx="317" cy="306"/>
            </a:xfrm>
            <a:prstGeom prst="rect"/>
            <a:noFill/>
            <a:ln>
              <a:noFill/>
            </a:ln>
          </p:spPr>
        </p:pic>
        <p:sp>
          <p:nvSpPr>
            <p:cNvPr id="1048741" name=""/>
            <p:cNvSpPr txBox="1"/>
            <p:nvPr/>
          </p:nvSpPr>
          <p:spPr>
            <a:xfrm rot="0">
              <a:off x="2154" y="2387"/>
              <a:ext cx="1406" cy="365"/>
            </a:xfrm>
            <a:prstGeom prst="rect"/>
            <a:noFill/>
            <a:ln>
              <a:noFill/>
            </a:ln>
          </p:spPr>
          <p:txBody>
            <a:bodyPr anchor="t" bIns="45720" lIns="91440" rIns="91440" tIns="45720" vert="horz">
              <a:spAutoFit/>
            </a:bodyPr>
            <a:lstStyle>
              <a:lvl1pPr algn="l" fontAlgn="base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3200" i="0" u="none">
                  <a:solidFill>
                    <a:schemeClr val="dk1"/>
                  </a:solidFill>
                  <a:latin typeface="Comic Sans MS" pitchFamily="66" charset="0"/>
                  <a:sym typeface="Comic Sans MS" pitchFamily="66" charset="0"/>
                </a:defRPr>
              </a:lvl1pPr>
              <a:lvl2pPr algn="l" fontAlgn="base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3200" i="0" u="none">
                  <a:solidFill>
                    <a:schemeClr val="dk1"/>
                  </a:solidFill>
                  <a:latin typeface="Comic Sans MS" pitchFamily="66" charset="0"/>
                  <a:sym typeface="Comic Sans MS" pitchFamily="66" charset="0"/>
                </a:defRPr>
              </a:lvl2pPr>
              <a:lvl3pPr algn="l" fontAlgn="base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3200" i="0" u="none">
                  <a:solidFill>
                    <a:schemeClr val="dk1"/>
                  </a:solidFill>
                  <a:latin typeface="Comic Sans MS" pitchFamily="66" charset="0"/>
                  <a:sym typeface="Comic Sans MS" pitchFamily="66" charset="0"/>
                </a:defRPr>
              </a:lvl3pPr>
              <a:lvl4pPr algn="l" fontAlgn="base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3200" i="0" u="none">
                  <a:solidFill>
                    <a:schemeClr val="dk1"/>
                  </a:solidFill>
                  <a:latin typeface="Comic Sans MS" pitchFamily="66" charset="0"/>
                  <a:sym typeface="Comic Sans MS" pitchFamily="66" charset="0"/>
                </a:defRPr>
              </a:lvl4pPr>
              <a:lvl5pPr algn="l" fontAlgn="base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3200" i="0" u="none">
                  <a:solidFill>
                    <a:schemeClr val="dk1"/>
                  </a:solidFill>
                  <a:latin typeface="Comic Sans MS" pitchFamily="66" charset="0"/>
                  <a:sym typeface="Comic Sans MS" pitchFamily="66" charset="0"/>
                </a:defRPr>
              </a:lvl5pPr>
            </a:lstStyle>
            <a:p>
              <a:pPr eaLnBrk="1" hangingPunct="1" latinLnBrk="1" lvl="0">
                <a:spcBef>
                  <a:spcPct val="50000"/>
                </a:spcBef>
              </a:pPr>
            </a:p>
          </p:txBody>
        </p:sp>
        <p:sp>
          <p:nvSpPr>
            <p:cNvPr id="1048742" name=""/>
            <p:cNvSpPr txBox="1"/>
            <p:nvPr/>
          </p:nvSpPr>
          <p:spPr>
            <a:xfrm rot="0">
              <a:off x="2109" y="2296"/>
              <a:ext cx="1679" cy="365"/>
            </a:xfrm>
            <a:prstGeom prst="rect"/>
            <a:noFill/>
            <a:ln>
              <a:noFill/>
            </a:ln>
          </p:spPr>
          <p:txBody>
            <a:bodyPr anchor="t" bIns="45720" lIns="91440" rIns="91440" tIns="45720" vert="horz">
              <a:spAutoFit/>
            </a:bodyPr>
            <a:lstStyle>
              <a:lvl1pPr algn="l" fontAlgn="base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3200" i="0" u="none">
                  <a:solidFill>
                    <a:schemeClr val="dk1"/>
                  </a:solidFill>
                  <a:latin typeface="Comic Sans MS" pitchFamily="66" charset="0"/>
                  <a:sym typeface="Comic Sans MS" pitchFamily="66" charset="0"/>
                </a:defRPr>
              </a:lvl1pPr>
              <a:lvl2pPr algn="l" fontAlgn="base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3200" i="0" u="none">
                  <a:solidFill>
                    <a:schemeClr val="dk1"/>
                  </a:solidFill>
                  <a:latin typeface="Comic Sans MS" pitchFamily="66" charset="0"/>
                  <a:sym typeface="Comic Sans MS" pitchFamily="66" charset="0"/>
                </a:defRPr>
              </a:lvl2pPr>
              <a:lvl3pPr algn="l" fontAlgn="base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3200" i="0" u="none">
                  <a:solidFill>
                    <a:schemeClr val="dk1"/>
                  </a:solidFill>
                  <a:latin typeface="Comic Sans MS" pitchFamily="66" charset="0"/>
                  <a:sym typeface="Comic Sans MS" pitchFamily="66" charset="0"/>
                </a:defRPr>
              </a:lvl3pPr>
              <a:lvl4pPr algn="l" fontAlgn="base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3200" i="0" u="none">
                  <a:solidFill>
                    <a:schemeClr val="dk1"/>
                  </a:solidFill>
                  <a:latin typeface="Comic Sans MS" pitchFamily="66" charset="0"/>
                  <a:sym typeface="Comic Sans MS" pitchFamily="66" charset="0"/>
                </a:defRPr>
              </a:lvl4pPr>
              <a:lvl5pPr algn="l" fontAlgn="base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3200" i="0" u="none">
                  <a:solidFill>
                    <a:schemeClr val="dk1"/>
                  </a:solidFill>
                  <a:latin typeface="Comic Sans MS" pitchFamily="66" charset="0"/>
                  <a:sym typeface="Comic Sans MS" pitchFamily="66" charset="0"/>
                </a:defRPr>
              </a:lvl5pPr>
            </a:lstStyle>
            <a:p>
              <a:pPr eaLnBrk="1" hangingPunct="1" latinLnBrk="1" lvl="0"/>
              <a:r>
                <a:rPr lang="en-US"/>
                <a:t>не елка, а …</a:t>
              </a:r>
            </a:p>
          </p:txBody>
        </p:sp>
        <p:pic>
          <p:nvPicPr>
            <p:cNvPr id="2097192" name="i-main-pic" descr="Картинка 6 из 30228"/>
            <p:cNvPicPr>
              <a:picLocks/>
            </p:cNvPicPr>
            <p:nvPr/>
          </p:nvPicPr>
          <p:blipFill>
            <a:blip xmlns:r="http://schemas.openxmlformats.org/officeDocument/2006/relationships" r:embed="rId5"/>
            <a:srcRect l="0" t="0" r="0" b="0"/>
            <a:stretch>
              <a:fillRect/>
            </a:stretch>
          </p:blipFill>
          <p:spPr>
            <a:xfrm rot="0">
              <a:off x="3833" y="1026"/>
              <a:ext cx="1497" cy="1497"/>
            </a:xfrm>
            <a:prstGeom prst="rect"/>
            <a:noFill/>
            <a:ln>
              <a:noFill/>
            </a:ln>
          </p:spPr>
        </p:pic>
        <p:sp>
          <p:nvSpPr>
            <p:cNvPr id="1048743" name=""/>
            <p:cNvSpPr txBox="1"/>
            <p:nvPr/>
          </p:nvSpPr>
          <p:spPr>
            <a:xfrm rot="0">
              <a:off x="3969" y="709"/>
              <a:ext cx="1270" cy="365"/>
            </a:xfrm>
            <a:prstGeom prst="rect"/>
            <a:noFill/>
            <a:ln>
              <a:noFill/>
            </a:ln>
          </p:spPr>
          <p:txBody>
            <a:bodyPr anchor="t" bIns="45720" lIns="91440" rIns="91440" tIns="45720" vert="horz">
              <a:spAutoFit/>
            </a:bodyPr>
            <a:lstStyle>
              <a:lvl1pPr algn="l" fontAlgn="base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3200" i="0" u="none">
                  <a:solidFill>
                    <a:schemeClr val="dk1"/>
                  </a:solidFill>
                  <a:latin typeface="Comic Sans MS" pitchFamily="66" charset="0"/>
                  <a:sym typeface="Comic Sans MS" pitchFamily="66" charset="0"/>
                </a:defRPr>
              </a:lvl1pPr>
              <a:lvl2pPr algn="l" fontAlgn="base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3200" i="0" u="none">
                  <a:solidFill>
                    <a:schemeClr val="dk1"/>
                  </a:solidFill>
                  <a:latin typeface="Comic Sans MS" pitchFamily="66" charset="0"/>
                  <a:sym typeface="Comic Sans MS" pitchFamily="66" charset="0"/>
                </a:defRPr>
              </a:lvl2pPr>
              <a:lvl3pPr algn="l" fontAlgn="base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3200" i="0" u="none">
                  <a:solidFill>
                    <a:schemeClr val="dk1"/>
                  </a:solidFill>
                  <a:latin typeface="Comic Sans MS" pitchFamily="66" charset="0"/>
                  <a:sym typeface="Comic Sans MS" pitchFamily="66" charset="0"/>
                </a:defRPr>
              </a:lvl3pPr>
              <a:lvl4pPr algn="l" fontAlgn="base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3200" i="0" u="none">
                  <a:solidFill>
                    <a:schemeClr val="dk1"/>
                  </a:solidFill>
                  <a:latin typeface="Comic Sans MS" pitchFamily="66" charset="0"/>
                  <a:sym typeface="Comic Sans MS" pitchFamily="66" charset="0"/>
                </a:defRPr>
              </a:lvl4pPr>
              <a:lvl5pPr algn="l" fontAlgn="base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3200" i="0" u="none">
                  <a:solidFill>
                    <a:schemeClr val="dk1"/>
                  </a:solidFill>
                  <a:latin typeface="Comic Sans MS" pitchFamily="66" charset="0"/>
                  <a:sym typeface="Comic Sans MS" pitchFamily="66" charset="0"/>
                </a:defRPr>
              </a:lvl5pPr>
            </a:lstStyle>
            <a:p>
              <a:pPr eaLnBrk="1" hangingPunct="1" latinLnBrk="1" lvl="0">
                <a:spcBef>
                  <a:spcPct val="50000"/>
                </a:spcBef>
              </a:pPr>
              <a:r>
                <a:rPr lang="en-US"/>
                <a:t>2-ое     Е</a:t>
              </a:r>
            </a:p>
          </p:txBody>
        </p:sp>
        <p:sp>
          <p:nvSpPr>
            <p:cNvPr id="1048744" name=""/>
            <p:cNvSpPr/>
            <p:nvPr/>
          </p:nvSpPr>
          <p:spPr>
            <a:xfrm rot="0" flipH="1">
              <a:off x="4830" y="799"/>
              <a:ext cx="363" cy="181"/>
            </a:xfrm>
            <a:prstGeom prst="line"/>
            <a:noFill/>
            <a:ln w="952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</p:grpSp>
    </p:spTree>
  </p:cSld>
  <p:clrMapOvr>
    <a:masterClrMapping/>
  </p:clrMapOvr>
  <p:timing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8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45" name="Rectangle 2"/>
          <p:cNvSpPr/>
          <p:nvPr>
            <p:ph type="title" sz="full" idx="0"/>
          </p:nvPr>
        </p:nvSpPr>
        <p:spPr>
          <a:xfrm rot="0">
            <a:off x="971550" y="260350"/>
            <a:ext cx="6870700" cy="7715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</a:lstStyle>
          <a:p>
            <a:pPr eaLnBrk="1" hangingPunct="1" latinLnBrk="1" lvl="0"/>
            <a:r>
              <a:rPr b="1" sz="3200" lang="en-US">
                <a:solidFill>
                  <a:srgbClr val="CC66FF"/>
                </a:solidFill>
                <a:latin typeface="Times New Roman" pitchFamily="18" charset="0"/>
              </a:rPr>
              <a:t>Итоги урока</a:t>
            </a:r>
          </a:p>
        </p:txBody>
      </p:sp>
      <p:sp>
        <p:nvSpPr>
          <p:cNvPr id="1048746" name="Rectangle 3"/>
          <p:cNvSpPr/>
          <p:nvPr>
            <p:ph type="body" sz="half" idx="1"/>
          </p:nvPr>
        </p:nvSpPr>
        <p:spPr>
          <a:xfrm rot="0">
            <a:off x="395287" y="1125537"/>
            <a:ext cx="8424862" cy="302577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indent="-34290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800">
                <a:solidFill>
                  <a:schemeClr val="dk1"/>
                </a:solidFill>
              </a:defRPr>
            </a:lvl1pPr>
            <a:lvl2pPr indent="-285750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2400">
                <a:solidFill>
                  <a:schemeClr val="dk1"/>
                </a:solidFill>
              </a:defRPr>
            </a:lvl2pPr>
            <a:lvl3pPr indent="-228600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000">
                <a:solidFill>
                  <a:schemeClr val="dk1"/>
                </a:solidFill>
              </a:defRPr>
            </a:lvl3pPr>
            <a:lvl4pPr indent="-228600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1800">
                <a:solidFill>
                  <a:schemeClr val="dk1"/>
                </a:solidFill>
              </a:defRPr>
            </a:lvl4pPr>
            <a:lvl5pPr indent="-228600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»"/>
              <a:defRPr sz="1800">
                <a:solidFill>
                  <a:schemeClr val="dk1"/>
                </a:solidFill>
              </a:defRPr>
            </a:lvl5pPr>
          </a:lstStyle>
          <a:p>
            <a:pPr algn="just" eaLnBrk="1" hangingPunct="1" latinLnBrk="1" lvl="0">
              <a:lnSpc>
                <a:spcPct val="90000"/>
              </a:lnSpc>
            </a:pPr>
            <a:r>
              <a:rPr altLang="en-US" lang="en-US">
                <a:latin typeface="Times New Roman" pitchFamily="18" charset="0"/>
              </a:rPr>
              <a:t>При каких значениях </a:t>
            </a:r>
            <a:r>
              <a:rPr altLang="en-US" lang="en-GB">
                <a:latin typeface="Times New Roman" pitchFamily="18" charset="0"/>
              </a:rPr>
              <a:t>a </a:t>
            </a:r>
            <a:r>
              <a:rPr altLang="en-US" lang="en-US">
                <a:latin typeface="Times New Roman" pitchFamily="18" charset="0"/>
              </a:rPr>
              <a:t>выражение           имеет смысл?</a:t>
            </a:r>
          </a:p>
          <a:p>
            <a:pPr algn="just" eaLnBrk="1" hangingPunct="1" latinLnBrk="1" lvl="0">
              <a:lnSpc>
                <a:spcPct val="90000"/>
              </a:lnSpc>
            </a:pPr>
            <a:r>
              <a:rPr altLang="en-US" lang="en-US">
                <a:latin typeface="Times New Roman" pitchFamily="18" charset="0"/>
              </a:rPr>
              <a:t>Какова область определения функции</a:t>
            </a:r>
          </a:p>
        </p:txBody>
      </p:sp>
      <p:graphicFrame>
        <p:nvGraphicFramePr>
          <p:cNvPr id="4194344" name=""/>
          <p:cNvGraphicFramePr>
            <a:graphicFrameLocks/>
          </p:cNvGraphicFramePr>
          <p:nvPr/>
        </p:nvGraphicFramePr>
        <p:xfrm rot="0">
          <a:off x="6732587" y="1052512"/>
          <a:ext cx="53975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" spid="" imgH="511175" imgW="539750" showAsIcon="0" progId="Equation.3">
                  <p:embed followColorScheme="full"/>
                  <p:pic>
                    <p:nvPicPr>
                      <p:cNvPr id="2097193" name="Object 4"/>
                      <p:cNvPicPr>
                        <a:picLocks/>
                      </p:cNvPicPr>
                      <p:nvPr>
                        <p:ph sz="quarter" idx="2"/>
                      </p:nvPr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6732587" y="1052512"/>
                        <a:ext cx="539750" cy="511175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Choice>
              <mc:Fallback>
                <p:oleObj name="Формула" r:id="rId1" spid="" imgH="511175" imgW="539750" showAsIcon="0" progId="Equation.3">
                  <p:embed followColorScheme="full"/>
                  <p:pic>
                    <p:nvPicPr>
                      <p:cNvPr id="2097193" name="Object 4"/>
                      <p:cNvPicPr>
                        <a:picLocks/>
                      </p:cNvPicPr>
                      <p:nvPr>
                        <p:ph sz="quarter" idx="2"/>
                      </p:nvPr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6732587" y="1052512"/>
                        <a:ext cx="539750" cy="511175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45" name=""/>
          <p:cNvGraphicFramePr>
            <a:graphicFrameLocks/>
          </p:cNvGraphicFramePr>
          <p:nvPr/>
        </p:nvGraphicFramePr>
        <p:xfrm rot="0">
          <a:off x="6804025" y="1844675"/>
          <a:ext cx="12954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3" spid="" imgH="647700" imgW="1295400" showAsIcon="0" progId="Equation.3">
                  <p:embed followColorScheme="full"/>
                  <p:pic>
                    <p:nvPicPr>
                      <p:cNvPr id="2097194" name="Object 6"/>
                      <p:cNvPicPr>
                        <a:picLocks/>
                      </p:cNvPicPr>
                      <p:nvPr>
                        <p:ph sz="quarter" idx="3"/>
                      </p:nvPr>
                    </p:nvPicPr>
                    <p:blipFill>
                      <a:blip xmlns:r="http://schemas.openxmlformats.org/officeDocument/2006/relationships" r:embed="rId4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6804025" y="1844675"/>
                        <a:ext cx="1295400" cy="647700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Choice>
              <mc:Fallback>
                <p:oleObj name="Формула" r:id="rId3" spid="" imgH="647700" imgW="1295400" showAsIcon="0" progId="Equation.3">
                  <p:embed followColorScheme="full"/>
                  <p:pic>
                    <p:nvPicPr>
                      <p:cNvPr id="2097194" name="Object 6"/>
                      <p:cNvPicPr>
                        <a:picLocks/>
                      </p:cNvPicPr>
                      <p:nvPr>
                        <p:ph sz="quarter" idx="3"/>
                      </p:nvPr>
                    </p:nvPicPr>
                    <p:blipFill>
                      <a:blip xmlns:r="http://schemas.openxmlformats.org/officeDocument/2006/relationships" r:embed="rId4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6804025" y="1844675"/>
                        <a:ext cx="1295400" cy="647700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8747" name=""/>
          <p:cNvSpPr/>
          <p:nvPr/>
        </p:nvSpPr>
        <p:spPr>
          <a:xfrm rot="0">
            <a:off x="684212" y="3933825"/>
            <a:ext cx="7272337" cy="2528887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Comic Sans MS" pitchFamily="66" charset="0"/>
                <a:sym typeface="Comic Sans MS" pitchFamily="66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Comic Sans MS" pitchFamily="66" charset="0"/>
                <a:sym typeface="Comic Sans MS" pitchFamily="66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Comic Sans MS" pitchFamily="66" charset="0"/>
                <a:sym typeface="Comic Sans MS" pitchFamily="66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Comic Sans MS" pitchFamily="66" charset="0"/>
                <a:sym typeface="Comic Sans MS" pitchFamily="66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Comic Sans MS" pitchFamily="66" charset="0"/>
                <a:sym typeface="Comic Sans MS" pitchFamily="66" charset="0"/>
              </a:defRPr>
            </a:lvl5pPr>
          </a:lstStyle>
          <a:p>
            <a:pPr algn="ctr" eaLnBrk="1" hangingPunct="1" latinLnBrk="1" lvl="0"/>
            <a:r>
              <a:rPr lang="en-US"/>
              <a:t> </a:t>
            </a:r>
            <a:r>
              <a:rPr lang="en-US">
                <a:latin typeface="Arial" pitchFamily="0" charset="0"/>
              </a:rPr>
              <a:t>Домашняя работа</a:t>
            </a:r>
          </a:p>
          <a:p>
            <a:pPr algn="just" eaLnBrk="1" hangingPunct="1" latinLnBrk="1" lvl="0"/>
            <a:r>
              <a:rPr lang="en-US">
                <a:latin typeface="Arial" pitchFamily="0" charset="0"/>
              </a:rPr>
              <a:t>«3» -  357 </a:t>
            </a:r>
          </a:p>
          <a:p>
            <a:pPr algn="just" eaLnBrk="1" hangingPunct="1" latinLnBrk="1" lvl="0"/>
            <a:r>
              <a:rPr lang="en-US">
                <a:latin typeface="Arial" pitchFamily="0" charset="0"/>
              </a:rPr>
              <a:t>«4» - 357 + 351 (б, г)</a:t>
            </a:r>
          </a:p>
          <a:p>
            <a:pPr algn="just" eaLnBrk="1" hangingPunct="1" latinLnBrk="1" lvl="0"/>
            <a:r>
              <a:rPr lang="en-US">
                <a:latin typeface="Arial" pitchFamily="0" charset="0"/>
              </a:rPr>
              <a:t>«5» - 357 + 351 (б, г) + 456. </a:t>
            </a:r>
          </a:p>
          <a:p>
            <a:pPr algn="just" eaLnBrk="1" hangingPunct="1" latinLnBrk="1" lvl="0"/>
            <a:r>
              <a:rPr lang="en-US">
                <a:latin typeface="Arial" pitchFamily="0" charset="0"/>
              </a:rPr>
              <a:t>Индивидуальная домашняя работа</a:t>
            </a:r>
          </a:p>
        </p:txBody>
      </p:sp>
    </p:spTree>
  </p:cSld>
  <p:clrMapOvr>
    <a:masterClrMapping/>
  </p:clrMapOvr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dur="500" id="7"/>
                                        <p:tgtEl>
                                          <p:spTgt spid="1048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47" grpId="0" uiExpand="0" build="whol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2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81" name="Rectangle 2"/>
          <p:cNvSpPr/>
          <p:nvPr>
            <p:ph type="title" sz="full" idx="0"/>
          </p:nvPr>
        </p:nvSpPr>
        <p:spPr>
          <a:xfrm rot="0">
            <a:off x="755650" y="333375"/>
            <a:ext cx="6870700" cy="9874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</a:lstStyle>
          <a:p>
            <a:pPr eaLnBrk="1" hangingPunct="1" latinLnBrk="1" lvl="0"/>
            <a:r>
              <a:rPr b="1" sz="4800" lang="en-US">
                <a:solidFill>
                  <a:srgbClr val="CC66FF"/>
                </a:solidFill>
                <a:latin typeface="Times New Roman" pitchFamily="18" charset="0"/>
              </a:rPr>
              <a:t>Ход урока:</a:t>
            </a:r>
          </a:p>
        </p:txBody>
      </p:sp>
      <p:sp>
        <p:nvSpPr>
          <p:cNvPr id="1048582" name="Rectangle 3"/>
          <p:cNvSpPr/>
          <p:nvPr>
            <p:ph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just" eaLnBrk="1" hangingPunct="1" indent="-514350" latinLnBrk="1" lvl="0" marL="514350">
              <a:buFont typeface="Arial" pitchFamily="0" charset="0"/>
              <a:buAutoNum type="arabicPeriod" startAt="1"/>
            </a:pPr>
            <a:r>
              <a:rPr b="1" lang="en-US">
                <a:solidFill>
                  <a:srgbClr val="0000FF"/>
                </a:solidFill>
                <a:latin typeface="Times New Roman" pitchFamily="18" charset="0"/>
              </a:rPr>
              <a:t>Проверка домашнего задания</a:t>
            </a:r>
          </a:p>
          <a:p>
            <a:pPr algn="just" eaLnBrk="1" hangingPunct="1" indent="-514350" latinLnBrk="1" lvl="0" marL="514350">
              <a:buFont typeface="Arial" pitchFamily="0" charset="0"/>
              <a:buAutoNum type="arabicPeriod" startAt="1"/>
            </a:pPr>
            <a:r>
              <a:rPr b="1" lang="en-US">
                <a:solidFill>
                  <a:srgbClr val="0000FF"/>
                </a:solidFill>
                <a:latin typeface="Times New Roman" pitchFamily="18" charset="0"/>
              </a:rPr>
              <a:t>Устная работа «Найдите пару»</a:t>
            </a:r>
          </a:p>
          <a:p>
            <a:pPr algn="just" eaLnBrk="1" hangingPunct="1" indent="-514350" latinLnBrk="1" lvl="0" marL="514350">
              <a:buFont typeface="Arial" pitchFamily="0" charset="0"/>
              <a:buAutoNum type="arabicPeriod" startAt="1"/>
            </a:pPr>
            <a:r>
              <a:rPr b="1" lang="en-US">
                <a:solidFill>
                  <a:srgbClr val="0000FF"/>
                </a:solidFill>
                <a:latin typeface="Times New Roman" pitchFamily="18" charset="0"/>
              </a:rPr>
              <a:t>«Лото» - дифференцированная самостоятельная работа</a:t>
            </a:r>
          </a:p>
          <a:p>
            <a:pPr algn="just" eaLnBrk="1" hangingPunct="1" indent="-514350" latinLnBrk="1" lvl="0" marL="514350">
              <a:buFont typeface="Arial" pitchFamily="0" charset="0"/>
              <a:buAutoNum type="arabicPeriod" startAt="1"/>
            </a:pPr>
            <a:r>
              <a:rPr b="1" lang="en-US">
                <a:solidFill>
                  <a:srgbClr val="0000FF"/>
                </a:solidFill>
                <a:latin typeface="Times New Roman" pitchFamily="18" charset="0"/>
              </a:rPr>
              <a:t>Итоги урока</a:t>
            </a:r>
          </a:p>
        </p:txBody>
      </p:sp>
    </p:spTree>
  </p:cSld>
  <p:clrMapOvr>
    <a:masterClrMapping/>
  </p:clrMapOvr>
  <p:timing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88" name="Rectangle 2"/>
          <p:cNvSpPr/>
          <p:nvPr>
            <p:ph type="title" sz="full" idx="0"/>
          </p:nvPr>
        </p:nvSpPr>
        <p:spPr>
          <a:xfrm rot="0">
            <a:off x="684212" y="260350"/>
            <a:ext cx="7920037" cy="75565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</a:lstStyle>
          <a:p>
            <a:pPr eaLnBrk="1" hangingPunct="1" latinLnBrk="1" lvl="0"/>
            <a:r>
              <a:rPr b="1" sz="3200" lang="en-US">
                <a:solidFill>
                  <a:srgbClr val="CC66FF"/>
                </a:solidFill>
                <a:latin typeface="Times New Roman" pitchFamily="18" charset="0"/>
              </a:rPr>
              <a:t>Проверка домашнего задания</a:t>
            </a:r>
          </a:p>
        </p:txBody>
      </p:sp>
      <p:sp>
        <p:nvSpPr>
          <p:cNvPr id="1048589" name="Rectangle 3"/>
          <p:cNvSpPr/>
          <p:nvPr>
            <p:ph type="body" sz="half" idx="1"/>
          </p:nvPr>
        </p:nvSpPr>
        <p:spPr>
          <a:xfrm rot="0">
            <a:off x="250825" y="1341437"/>
            <a:ext cx="7486650" cy="44767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indent="-34290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800">
                <a:solidFill>
                  <a:schemeClr val="dk1"/>
                </a:solidFill>
              </a:defRPr>
            </a:lvl1pPr>
            <a:lvl2pPr indent="-285750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2400">
                <a:solidFill>
                  <a:schemeClr val="dk1"/>
                </a:solidFill>
              </a:defRPr>
            </a:lvl2pPr>
            <a:lvl3pPr indent="-228600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•"/>
              <a:defRPr sz="2000">
                <a:solidFill>
                  <a:schemeClr val="dk1"/>
                </a:solidFill>
              </a:defRPr>
            </a:lvl3pPr>
            <a:lvl4pPr indent="-228600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–"/>
              <a:defRPr sz="1800">
                <a:solidFill>
                  <a:schemeClr val="dk1"/>
                </a:solidFill>
              </a:defRPr>
            </a:lvl4pPr>
            <a:lvl5pPr indent="-228600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0" charset="0"/>
              <a:buChar char="»"/>
              <a:defRPr sz="1800">
                <a:solidFill>
                  <a:schemeClr val="dk1"/>
                </a:solidFill>
              </a:defRPr>
            </a:lvl5pPr>
          </a:lstStyle>
          <a:p>
            <a:pPr algn="just" eaLnBrk="1" hangingPunct="1" latinLnBrk="1" lvl="0">
              <a:lnSpc>
                <a:spcPct val="70000"/>
              </a:lnSpc>
            </a:pPr>
            <a:r>
              <a:rPr b="1" sz="2400" lang="en-US">
                <a:latin typeface="Times New Roman" pitchFamily="18" charset="0"/>
              </a:rPr>
              <a:t>№ 350 Сравните числа:</a:t>
            </a:r>
          </a:p>
        </p:txBody>
      </p:sp>
      <p:graphicFrame>
        <p:nvGraphicFramePr>
          <p:cNvPr id="4194305" name=""/>
          <p:cNvGraphicFramePr>
            <a:graphicFrameLocks/>
          </p:cNvGraphicFramePr>
          <p:nvPr/>
        </p:nvGraphicFramePr>
        <p:xfrm rot="0">
          <a:off x="2354262" y="2060575"/>
          <a:ext cx="4216400" cy="461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" spid="" imgH="4610100" imgW="4216400" showAsIcon="0" progId="Equation.3">
                  <p:embed followColorScheme="full"/>
                  <p:pic>
                    <p:nvPicPr>
                      <p:cNvPr id="2097153" name="Object 6"/>
                      <p:cNvPicPr>
                        <a:picLocks/>
                      </p:cNvPicPr>
                      <p:nvPr>
                        <p:ph sz="quarter" idx="2"/>
                      </p:nvPr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2354262" y="2060575"/>
                        <a:ext cx="4216400" cy="4610100"/>
                      </a:xfrm>
                      <a:prstGeom prst="rect"/>
                      <a:gradFill rotWithShape="1">
                        <a:gsLst>
                          <a:gs pos="0">
                            <a:srgbClr val="FF99CC">
                              <a:alpha val="100000"/>
                            </a:srgbClr>
                          </a:gs>
                          <a:gs pos="100000">
                            <a:srgbClr val="FFFFFF">
                              <a:alpha val="100000"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</p:spPr>
                  </p:pic>
                </p:oleObj>
              </mc:Choice>
              <mc:Fallback>
                <p:oleObj name="Формула" r:id="rId1" spid="" imgH="4610100" imgW="4216400" showAsIcon="0" progId="Equation.3">
                  <p:embed followColorScheme="full"/>
                  <p:pic>
                    <p:nvPicPr>
                      <p:cNvPr id="2097153" name="Object 6"/>
                      <p:cNvPicPr>
                        <a:picLocks/>
                      </p:cNvPicPr>
                      <p:nvPr>
                        <p:ph sz="quarter" idx="2"/>
                      </p:nvPr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2354262" y="2060575"/>
                        <a:ext cx="4216400" cy="4610100"/>
                      </a:xfrm>
                      <a:prstGeom prst="rect"/>
                      <a:gradFill rotWithShape="1">
                        <a:gsLst>
                          <a:gs pos="0">
                            <a:srgbClr val="FF99CC">
                              <a:alpha val="100000"/>
                            </a:srgbClr>
                          </a:gs>
                          <a:gs pos="100000">
                            <a:srgbClr val="FFFFFF">
                              <a:alpha val="100000"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graphicFrame>
        <p:nvGraphicFramePr>
          <p:cNvPr id="4194306" name=""/>
          <p:cNvGraphicFramePr>
            <a:graphicFrameLocks/>
          </p:cNvGraphicFramePr>
          <p:nvPr/>
        </p:nvGraphicFramePr>
        <p:xfrm rot="0">
          <a:off x="4500562" y="1700212"/>
          <a:ext cx="4033837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" spid="" imgH="893762" imgW="4033837" showAsIcon="0" progId="Equation.3">
                  <p:embed followColorScheme="full"/>
                  <p:pic>
                    <p:nvPicPr>
                      <p:cNvPr id="2097154" name="Object 45"/>
                      <p:cNvPicPr>
                        <a:picLocks/>
                      </p:cNvPicPr>
                      <p:nvPr>
                        <p:ph sz="quarter" idx="3"/>
                      </p:nvPr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4500562" y="1700212"/>
                        <a:ext cx="4033837" cy="893762"/>
                      </a:xfrm>
                      <a:prstGeom prst="rect"/>
                      <a:solidFill>
                        <a:srgbClr val="FF99CC">
                          <a:alpha val="100000"/>
                        </a:srgbClr>
                      </a:solidFill>
                      <a:ln>
                        <a:noFill/>
                      </a:ln>
                    </p:spPr>
                  </p:pic>
                </p:oleObj>
              </mc:Choice>
              <mc:Fallback>
                <p:oleObj name="Формула" r:id="rId1" spid="" imgH="893762" imgW="4033837" showAsIcon="0" progId="Equation.3">
                  <p:embed followColorScheme="full"/>
                  <p:pic>
                    <p:nvPicPr>
                      <p:cNvPr id="2097154" name="Object 45"/>
                      <p:cNvPicPr>
                        <a:picLocks/>
                      </p:cNvPicPr>
                      <p:nvPr>
                        <p:ph sz="quarter" idx="3"/>
                      </p:nvPr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4500562" y="1700212"/>
                        <a:ext cx="4033837" cy="893762"/>
                      </a:xfrm>
                      <a:prstGeom prst="rect"/>
                      <a:solidFill>
                        <a:srgbClr val="FF99CC">
                          <a:alpha val="100000"/>
                        </a:srgb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07" name=""/>
          <p:cNvGraphicFramePr>
            <a:graphicFrameLocks/>
          </p:cNvGraphicFramePr>
          <p:nvPr/>
        </p:nvGraphicFramePr>
        <p:xfrm rot="0">
          <a:off x="107950" y="1700212"/>
          <a:ext cx="4178300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3" spid="" imgH="882650" imgW="4178300" showAsIcon="0" progId="Equation.3">
                  <p:embed followColorScheme="full"/>
                  <p:pic>
                    <p:nvPicPr>
                      <p:cNvPr id="2097155" name="Object 29"/>
                      <p:cNvPicPr>
                        <a:picLocks/>
                      </p:cNvPicPr>
                      <p:nvPr>
                        <p:ph sz="quarter" idx="2"/>
                      </p:nvPr>
                    </p:nvPicPr>
                    <p:blipFill>
                      <a:blip xmlns:r="http://schemas.openxmlformats.org/officeDocument/2006/relationships" r:embed="rId4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107950" y="1700212"/>
                        <a:ext cx="4178300" cy="882650"/>
                      </a:xfrm>
                      <a:prstGeom prst="rect"/>
                      <a:solidFill>
                        <a:srgbClr val="99CCFF">
                          <a:alpha val="100000"/>
                        </a:srgbClr>
                      </a:solidFill>
                      <a:ln>
                        <a:noFill/>
                      </a:ln>
                    </p:spPr>
                  </p:pic>
                </p:oleObj>
              </mc:Choice>
              <mc:Fallback>
                <p:oleObj name="Формула" r:id="rId3" spid="" imgH="882650" imgW="4178300" showAsIcon="0" progId="Equation.3">
                  <p:embed followColorScheme="full"/>
                  <p:pic>
                    <p:nvPicPr>
                      <p:cNvPr id="2097155" name="Object 29"/>
                      <p:cNvPicPr>
                        <a:picLocks/>
                      </p:cNvPicPr>
                      <p:nvPr>
                        <p:ph sz="quarter" idx="2"/>
                      </p:nvPr>
                    </p:nvPicPr>
                    <p:blipFill>
                      <a:blip xmlns:r="http://schemas.openxmlformats.org/officeDocument/2006/relationships" r:embed="rId4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107950" y="1700212"/>
                        <a:ext cx="4178300" cy="882650"/>
                      </a:xfrm>
                      <a:prstGeom prst="rect"/>
                      <a:solidFill>
                        <a:srgbClr val="99CCFF">
                          <a:alpha val="100000"/>
                        </a:srgb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8595" name="Rectangle 2"/>
          <p:cNvSpPr/>
          <p:nvPr>
            <p:ph type="title" sz="full" idx="0"/>
          </p:nvPr>
        </p:nvSpPr>
        <p:spPr>
          <a:xfrm rot="0">
            <a:off x="1116012" y="0"/>
            <a:ext cx="6870700" cy="58261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</a:lstStyle>
          <a:p>
            <a:pPr eaLnBrk="1" hangingPunct="1" latinLnBrk="1" lvl="0"/>
            <a:r>
              <a:rPr b="1" sz="2800" lang="en-US">
                <a:solidFill>
                  <a:srgbClr val="CC66FF"/>
                </a:solidFill>
                <a:latin typeface="Times New Roman" pitchFamily="18" charset="0"/>
              </a:rPr>
              <a:t>Проверка домашнего задания</a:t>
            </a:r>
          </a:p>
        </p:txBody>
      </p:sp>
      <p:graphicFrame>
        <p:nvGraphicFramePr>
          <p:cNvPr id="4194308" name=""/>
          <p:cNvGraphicFramePr>
            <a:graphicFrameLocks/>
          </p:cNvGraphicFramePr>
          <p:nvPr/>
        </p:nvGraphicFramePr>
        <p:xfrm rot="0">
          <a:off x="684212" y="549275"/>
          <a:ext cx="7415212" cy="1216025"/>
        </p:xfrm>
        <a:graphic>
          <a:graphicData uri="http://schemas.openxmlformats.org/drawingml/2006/table">
            <a:tbl>
              <a:tblPr/>
              <a:tblGrid>
                <a:gridCol w="3708399"/>
                <a:gridCol w="3706812"/>
              </a:tblGrid>
              <a:tr h="820737">
                <a:tc gridSpan="2">
                  <a:txBody>
                    <a:bodyPr/>
                    <a:p>
                      <a:pPr algn="ctr" eaLnBrk="1" hangingPunct="1" indent="0" latinLnBrk="1" lvl="0" marL="0">
                        <a:buFontTx/>
                        <a:buNone/>
                      </a:pPr>
                      <a:r>
                        <a:rPr sz="2400" lang="en-US">
                          <a:solidFill>
                            <a:schemeClr val="dk1"/>
                          </a:solidFill>
                          <a:latin typeface="Times New Roman" pitchFamily="18" charset="0"/>
                        </a:rPr>
                        <a:t>Задание 1. Постройте фигуру, ограниченную графиками функций</a:t>
                      </a:r>
                    </a:p>
                  </a:txBody>
                  <a:tcPr marL="91440" marR="91440" marT="45720" marB="45720" anchor="t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p>
                      <a:endParaRPr sz="2800"/>
                    </a:p>
                  </a:txBody>
                </a:tc>
              </a:tr>
              <a:tr h="395287">
                <a:tc>
                  <a:txBody>
                    <a:bodyPr/>
                    <a:p>
                      <a:pPr eaLnBrk="1" hangingPunct="1" indent="0" latinLnBrk="1" lvl="0" marL="0">
                        <a:buFontTx/>
                        <a:buNone/>
                      </a:pPr>
                      <a:r>
                        <a:rPr sz="2000" lang="en-US">
                          <a:solidFill>
                            <a:schemeClr val="dk1"/>
                          </a:solidFill>
                          <a:latin typeface="Times New Roman" pitchFamily="18" charset="0"/>
                        </a:rPr>
                        <a:t>Вариант 1</a:t>
                      </a:r>
                    </a:p>
                  </a:txBody>
                  <a:tcPr marL="91440" marR="91440" marT="45720" marB="45720" anchor="t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eaLnBrk="1" hangingPunct="1" indent="0" latinLnBrk="1" lvl="0" marL="0">
                        <a:buFontTx/>
                        <a:buNone/>
                      </a:pPr>
                      <a:r>
                        <a:rPr sz="2000" lang="en-US">
                          <a:solidFill>
                            <a:schemeClr val="dk1"/>
                          </a:solidFill>
                          <a:latin typeface="Times New Roman" pitchFamily="18" charset="0"/>
                        </a:rPr>
                        <a:t>Вариант 2</a:t>
                      </a:r>
                    </a:p>
                  </a:txBody>
                  <a:tcPr marL="91440" marR="91440" marT="45720" marB="45720" anchor="t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5"/>
          <a:srcRect l="0" t="0" r="0" b="0"/>
          <a:stretch>
            <a:fillRect/>
          </a:stretch>
        </p:blipFill>
        <p:spPr>
          <a:xfrm rot="0">
            <a:off x="4500562" y="2781300"/>
            <a:ext cx="4248150" cy="3513137"/>
          </a:xfrm>
          <a:prstGeom prst="rect"/>
          <a:noFill/>
          <a:ln>
            <a:noFill/>
          </a:ln>
        </p:spPr>
      </p:pic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6"/>
          <a:srcRect l="0" t="0" r="0" b="0"/>
          <a:stretch>
            <a:fillRect/>
          </a:stretch>
        </p:blipFill>
        <p:spPr>
          <a:xfrm rot="0">
            <a:off x="179387" y="2781300"/>
            <a:ext cx="4176712" cy="3513137"/>
          </a:xfrm>
          <a:prstGeom prst="rect"/>
          <a:noFill/>
          <a:ln>
            <a:noFill/>
          </a:ln>
        </p:spPr>
      </p:pic>
    </p:spTree>
  </p:cSld>
  <p:clrMapOvr>
    <a:masterClrMapping/>
  </p:clrMapOvr>
  <p:timing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9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</a:lstStyle>
          <a:p>
            <a:pPr lvl="0"/>
            <a:r>
              <a:rPr b="1" sz="3200" lang="en-US">
                <a:solidFill>
                  <a:srgbClr val="CC66FF"/>
                </a:solidFill>
              </a:rPr>
              <a:t>Подсчитываем количество баллов:</a:t>
            </a:r>
          </a:p>
        </p:txBody>
      </p:sp>
      <p:sp>
        <p:nvSpPr>
          <p:cNvPr id="1048600" name=""/>
          <p:cNvSpPr/>
          <p:nvPr>
            <p:ph type="body"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just" lvl="0"/>
            <a:r>
              <a:rPr sz="2800" lang="en-US"/>
              <a:t>за верно выполненный № 350 - 1 балл,</a:t>
            </a:r>
          </a:p>
          <a:p>
            <a:pPr algn="just" lvl="0"/>
            <a:r>
              <a:rPr sz="2800" lang="en-US"/>
              <a:t>за верно выполненную самостоятельную работу баллы ставим так: за каждый верно построенный график по 1 баллу, 1 балл за верно обозначенную фигуру. Итог - 4 балла.</a:t>
            </a:r>
          </a:p>
          <a:p>
            <a:pPr algn="just" lvl="0"/>
            <a:r>
              <a:rPr sz="2800" lang="en-US"/>
              <a:t>Общее количество баллов – 5 баллов за выполненные верно 2 задания. </a:t>
            </a:r>
          </a:p>
          <a:p>
            <a:pPr algn="just" lvl="0"/>
            <a:r>
              <a:rPr sz="2800" lang="en-US"/>
              <a:t>Выставляем баллы в оценочный лист.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graphicFrame>
        <p:nvGraphicFramePr>
          <p:cNvPr id="4194309" name=""/>
          <p:cNvGraphicFramePr>
            <a:graphicFrameLocks/>
          </p:cNvGraphicFramePr>
          <p:nvPr/>
        </p:nvGraphicFramePr>
        <p:xfrm rot="0">
          <a:off x="457200" y="260350"/>
          <a:ext cx="8362950" cy="6129337"/>
        </p:xfrm>
        <a:graphic>
          <a:graphicData uri="http://schemas.openxmlformats.org/drawingml/2006/table">
            <a:tbl>
              <a:tblPr/>
              <a:tblGrid>
                <a:gridCol w="1985877"/>
                <a:gridCol w="2195597"/>
                <a:gridCol w="4181475"/>
              </a:tblGrid>
              <a:tr h="1844674">
                <a:tc gridSpan="3">
                  <a:txBody>
                    <a:bodyPr/>
                    <a:p>
                      <a:pPr algn="ctr" eaLnBrk="1" hangingPunct="1" indent="0" latinLnBrk="1" lvl="0" marL="0">
                        <a:buFontTx/>
                        <a:buNone/>
                      </a:pPr>
                      <a:r>
                        <a:rPr sz="2400" lang="en-US">
                          <a:solidFill>
                            <a:schemeClr val="dk1"/>
                          </a:solidFill>
                          <a:latin typeface="Comic Sans MS" pitchFamily="66" charset="0"/>
                        </a:rPr>
                        <a:t>Оценочный лист учащегося</a:t>
                      </a:r>
                    </a:p>
                    <a:p>
                      <a:pPr eaLnBrk="1" hangingPunct="1" indent="0" latinLnBrk="1" lvl="0" marL="0">
                        <a:buFontTx/>
                        <a:buNone/>
                      </a:pPr>
                      <a:r>
                        <a:rPr sz="2400" lang="en-US">
                          <a:solidFill>
                            <a:schemeClr val="dk1"/>
                          </a:solidFill>
                          <a:latin typeface="Comic Sans MS" pitchFamily="66" charset="0"/>
                        </a:rPr>
                        <a:t>Фамили</a:t>
                      </a:r>
                      <a:r>
                        <a:rPr sz="2400" lang="en-US">
                          <a:solidFill>
                            <a:schemeClr val="dk1"/>
                          </a:solidFill>
                          <a:latin typeface="Comic Sans MS" pitchFamily="66" charset="0"/>
                        </a:rPr>
                        <a:t>и</a:t>
                      </a:r>
                    </a:p>
                    <a:p>
                      <a:pPr eaLnBrk="1" hangingPunct="1" indent="0" latinLnBrk="1" lvl="0" marL="0">
                        <a:buFontTx/>
                        <a:buNone/>
                      </a:pPr>
                      <a:r>
                        <a:rPr sz="2400" lang="en-US">
                          <a:solidFill>
                            <a:schemeClr val="dk1"/>
                          </a:solidFill>
                          <a:latin typeface="Comic Sans MS" pitchFamily="66" charset="0"/>
                        </a:rPr>
                        <a:t>Им</a:t>
                      </a:r>
                      <a:r>
                        <a:rPr sz="2400" lang="en-US">
                          <a:solidFill>
                            <a:schemeClr val="dk1"/>
                          </a:solidFill>
                          <a:latin typeface="Comic Sans MS" pitchFamily="66" charset="0"/>
                        </a:rPr>
                        <a:t>ена</a:t>
                      </a:r>
                      <a:r>
                        <a:rPr sz="2400" lang="en-US">
                          <a:solidFill>
                            <a:schemeClr val="dk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  <a:p>
                      <a:pPr eaLnBrk="1" hangingPunct="1" indent="0" latinLnBrk="1" lvl="0" marL="0">
                        <a:buFontTx/>
                        <a:buNone/>
                      </a:pPr>
                      <a:r>
                        <a:rPr sz="2400" lang="en-US">
                          <a:solidFill>
                            <a:schemeClr val="dk1"/>
                          </a:solidFill>
                          <a:latin typeface="Comic Sans MS" pitchFamily="66" charset="0"/>
                        </a:rPr>
                        <a:t>Вариант</a:t>
                      </a:r>
                      <a:r>
                        <a:rPr sz="2800" lang="en-US">
                          <a:solidFill>
                            <a:schemeClr val="dk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 marL="91440" marR="91440" marT="45720" marB="45720" anchor="t" vert="horz">
                    <a:lnL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endParaRPr sz="2800"/>
                    </a:p>
                  </a:txBody>
                </a:tc>
                <a:tc hMerge="1">
                  <a:txBody>
                    <a:bodyPr/>
                    <a:p>
                      <a:endParaRPr sz="2800"/>
                    </a:p>
                  </a:txBody>
                </a:tc>
              </a:tr>
              <a:tr h="455612">
                <a:tc>
                  <a:txBody>
                    <a:bodyPr/>
                    <a:p>
                      <a:pPr algn="ctr" indent="0" lvl="0" marL="0">
                        <a:buNone/>
                      </a:pPr>
                      <a:r>
                        <a:rPr sz="2400" lang="en-US">
                          <a:solidFill>
                            <a:schemeClr val="dk1"/>
                          </a:solidFill>
                          <a:latin typeface="Arial" pitchFamily="0" charset="0"/>
                        </a:rPr>
                        <a:t>Этапы</a:t>
                      </a:r>
                    </a:p>
                  </a:txBody>
                  <a:tcPr marL="91440" marR="91440" marT="45720" marB="45720" anchor="t" vert="horz">
                    <a:lnL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indent="0" lvl="0" marL="0">
                        <a:buNone/>
                      </a:pPr>
                      <a:r>
                        <a:rPr sz="2400" lang="en-US">
                          <a:solidFill>
                            <a:schemeClr val="dk1"/>
                          </a:solidFill>
                          <a:latin typeface="Arial" pitchFamily="0" charset="0"/>
                        </a:rPr>
                        <a:t>Задания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indent="0" lvl="0" marL="0">
                        <a:buNone/>
                      </a:pPr>
                      <a:r>
                        <a:rPr sz="2400" lang="en-US">
                          <a:solidFill>
                            <a:schemeClr val="dk1"/>
                          </a:solidFill>
                          <a:latin typeface="Arial" pitchFamily="0" charset="0"/>
                        </a:rPr>
                        <a:t>Количество баллов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455612">
                <a:tc>
                  <a:txBody>
                    <a:bodyPr/>
                    <a:p>
                      <a:pPr indent="0" lvl="0" marL="0">
                        <a:buNone/>
                      </a:pPr>
                      <a:endParaRPr sz="2400"/>
                    </a:p>
                  </a:txBody>
                  <a:tcPr marL="91440" marR="91440" marT="45720" marB="45720" anchor="t" vert="horz">
                    <a:lnL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indent="0" lvl="0" marL="0">
                        <a:buNone/>
                      </a:pPr>
                      <a:r>
                        <a:rPr sz="2400" lang="en-US">
                          <a:solidFill>
                            <a:schemeClr val="dk1"/>
                          </a:solidFill>
                          <a:latin typeface="Arial" pitchFamily="0" charset="0"/>
                        </a:rPr>
                        <a:t>Д/з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indent="0" lvl="0" marL="0">
                        <a:buNone/>
                      </a:pPr>
                      <a:endParaRPr sz="2400"/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820737"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2400" lang="en-US">
                          <a:solidFill>
                            <a:schemeClr val="dk1"/>
                          </a:solidFill>
                          <a:latin typeface="Arial" pitchFamily="0" charset="0"/>
                        </a:rPr>
                        <a:t>1 этап</a:t>
                      </a:r>
                    </a:p>
                  </a:txBody>
                  <a:tcPr marL="91440" marR="91440" marT="45720" marB="45720" anchor="t" vert="horz">
                    <a:lnL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indent="0" lvl="0" marL="0">
                        <a:buNone/>
                      </a:pPr>
                      <a:r>
                        <a:rPr b="1" sz="2400" lang="en-US">
                          <a:solidFill>
                            <a:schemeClr val="dk1"/>
                          </a:solidFill>
                          <a:latin typeface="Arial" pitchFamily="0" charset="0"/>
                        </a:rPr>
                        <a:t>Устная работа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indent="0" lvl="0" marL="0">
                        <a:buNone/>
                      </a:pPr>
                      <a:endParaRPr sz="2400"/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455612">
                <a:tc>
                  <a:txBody>
                    <a:bodyPr/>
                    <a:p>
                      <a:pPr indent="0" lvl="0" marL="0">
                        <a:buNone/>
                      </a:pPr>
                      <a:r>
                        <a:rPr sz="2400" lang="en-US">
                          <a:solidFill>
                            <a:schemeClr val="dk1"/>
                          </a:solidFill>
                          <a:latin typeface="Arial" pitchFamily="0" charset="0"/>
                        </a:rPr>
                        <a:t>2 этап</a:t>
                      </a:r>
                    </a:p>
                  </a:txBody>
                  <a:tcPr marL="91440" marR="91440" marT="45720" marB="45720" anchor="t" vert="horz">
                    <a:lnL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indent="0" lvl="0" marL="0">
                        <a:buNone/>
                      </a:pPr>
                      <a:r>
                        <a:rPr sz="2400" lang="en-US">
                          <a:solidFill>
                            <a:schemeClr val="dk1"/>
                          </a:solidFill>
                          <a:latin typeface="Arial" pitchFamily="0" charset="0"/>
                        </a:rPr>
                        <a:t>«Лото»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indent="0" lvl="0" marL="0">
                        <a:buNone/>
                      </a:pPr>
                      <a:endParaRPr sz="2400"/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820737">
                <a:tc gridSpan="2">
                  <a:txBody>
                    <a:bodyPr/>
                    <a:p>
                      <a:pPr algn="ctr" indent="0" lvl="0" marL="0">
                        <a:buNone/>
                      </a:pPr>
                      <a:r>
                        <a:rPr b="1" sz="2400" lang="en-US">
                          <a:solidFill>
                            <a:schemeClr val="dk1"/>
                          </a:solidFill>
                          <a:latin typeface="Arial" pitchFamily="0" charset="0"/>
                        </a:rPr>
                        <a:t>Итоговое количество баллов</a:t>
                      </a:r>
                    </a:p>
                  </a:txBody>
                  <a:tcPr marL="91440" marR="91440" marT="45720" marB="45720" anchor="t" vert="horz">
                    <a:lnL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endParaRPr sz="2800"/>
                    </a:p>
                  </a:txBody>
                </a:tc>
                <a:tc>
                  <a:txBody>
                    <a:bodyPr/>
                    <a:p>
                      <a:pPr indent="0" lvl="0" marL="0">
                        <a:buNone/>
                      </a:pPr>
                      <a:endParaRPr sz="2400"/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455612">
                <a:tc gridSpan="2">
                  <a:txBody>
                    <a:bodyPr/>
                    <a:p>
                      <a:pPr indent="0" lvl="0" marL="0">
                        <a:buNone/>
                      </a:pPr>
                      <a:r>
                        <a:rPr sz="2400" lang="en-US">
                          <a:solidFill>
                            <a:schemeClr val="dk1"/>
                          </a:solidFill>
                          <a:latin typeface="Arial" pitchFamily="0" charset="0"/>
                        </a:rPr>
                        <a:t>Оценка</a:t>
                      </a:r>
                    </a:p>
                  </a:txBody>
                  <a:tcPr marL="91440" marR="91440" marT="45720" marB="45720" anchor="t" vert="horz">
                    <a:lnL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endParaRPr sz="2800"/>
                    </a:p>
                  </a:txBody>
                </a:tc>
                <a:tc>
                  <a:txBody>
                    <a:bodyPr/>
                    <a:p>
                      <a:pPr indent="0" lvl="0" marL="0">
                        <a:buNone/>
                      </a:pPr>
                      <a:endParaRPr sz="2400"/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820737">
                <a:tc gridSpan="3">
                  <a:txBody>
                    <a:bodyPr/>
                    <a:p>
                      <a:pPr indent="0" lvl="0" marL="0">
                        <a:buNone/>
                      </a:pPr>
                      <a:r>
                        <a:rPr sz="2400" lang="en-US">
                          <a:solidFill>
                            <a:schemeClr val="dk1"/>
                          </a:solidFill>
                          <a:latin typeface="Comic Sans MS" pitchFamily="66" charset="0"/>
                        </a:rPr>
                        <a:t>Критерий оценки: «5» - </a:t>
                      </a:r>
                      <a:r>
                        <a:rPr b="1" sz="2400" lang="en-US">
                          <a:solidFill>
                            <a:schemeClr val="dk1"/>
                          </a:solidFill>
                          <a:latin typeface="Comic Sans MS" pitchFamily="66" charset="0"/>
                        </a:rPr>
                        <a:t>1</a:t>
                      </a:r>
                      <a:r>
                        <a:rPr b="1" sz="2400" lang="en-US">
                          <a:solidFill>
                            <a:schemeClr val="dk1"/>
                          </a:solidFill>
                          <a:latin typeface="Arial" pitchFamily="0" charset="0"/>
                        </a:rPr>
                        <a:t>7</a:t>
                      </a:r>
                      <a:r>
                        <a:rPr b="1" sz="2400" lang="en-US">
                          <a:solidFill>
                            <a:schemeClr val="dk1"/>
                          </a:solidFill>
                          <a:latin typeface="Comic Sans MS" pitchFamily="66" charset="0"/>
                        </a:rPr>
                        <a:t>-1</a:t>
                      </a:r>
                      <a:r>
                        <a:rPr b="1" sz="2400" lang="en-US">
                          <a:solidFill>
                            <a:schemeClr val="dk1"/>
                          </a:solidFill>
                          <a:latin typeface="Arial" pitchFamily="0" charset="0"/>
                        </a:rPr>
                        <a:t>9</a:t>
                      </a:r>
                      <a:r>
                        <a:rPr sz="2400" lang="en-US">
                          <a:solidFill>
                            <a:schemeClr val="dk1"/>
                          </a:solidFill>
                          <a:latin typeface="Comic Sans MS" pitchFamily="66" charset="0"/>
                        </a:rPr>
                        <a:t> баллов, «4» - </a:t>
                      </a:r>
                      <a:r>
                        <a:rPr b="1" sz="2400" lang="en-US">
                          <a:solidFill>
                            <a:schemeClr val="dk1"/>
                          </a:solidFill>
                          <a:latin typeface="Arial" pitchFamily="0" charset="0"/>
                        </a:rPr>
                        <a:t>14</a:t>
                      </a:r>
                      <a:r>
                        <a:rPr b="1" sz="2400" lang="en-US">
                          <a:solidFill>
                            <a:schemeClr val="dk1"/>
                          </a:solidFill>
                          <a:latin typeface="Comic Sans MS" pitchFamily="66" charset="0"/>
                        </a:rPr>
                        <a:t>-1</a:t>
                      </a:r>
                      <a:r>
                        <a:rPr b="1" sz="2400" lang="en-US">
                          <a:solidFill>
                            <a:schemeClr val="dk1"/>
                          </a:solidFill>
                          <a:latin typeface="Arial" pitchFamily="0" charset="0"/>
                        </a:rPr>
                        <a:t>6</a:t>
                      </a:r>
                      <a:r>
                        <a:rPr b="1" sz="2400" lang="en-US">
                          <a:solidFill>
                            <a:schemeClr val="dk1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sz="2400" lang="en-US">
                          <a:solidFill>
                            <a:schemeClr val="dk1"/>
                          </a:solidFill>
                          <a:latin typeface="Comic Sans MS" pitchFamily="66" charset="0"/>
                        </a:rPr>
                        <a:t>баллов, «3» - </a:t>
                      </a:r>
                      <a:r>
                        <a:rPr b="1" sz="2400" lang="en-US">
                          <a:solidFill>
                            <a:schemeClr val="dk1"/>
                          </a:solidFill>
                          <a:latin typeface="Arial" pitchFamily="0" charset="0"/>
                        </a:rPr>
                        <a:t>11</a:t>
                      </a:r>
                      <a:r>
                        <a:rPr b="1" sz="2400" lang="en-US">
                          <a:solidFill>
                            <a:schemeClr val="dk1"/>
                          </a:solidFill>
                          <a:latin typeface="Comic Sans MS" pitchFamily="66" charset="0"/>
                        </a:rPr>
                        <a:t>-</a:t>
                      </a:r>
                      <a:r>
                        <a:rPr b="1" sz="2400" lang="en-US">
                          <a:solidFill>
                            <a:schemeClr val="dk1"/>
                          </a:solidFill>
                          <a:latin typeface="Arial" pitchFamily="0" charset="0"/>
                        </a:rPr>
                        <a:t>13</a:t>
                      </a:r>
                      <a:r>
                        <a:rPr sz="2400" lang="en-US">
                          <a:solidFill>
                            <a:schemeClr val="dk1"/>
                          </a:solidFill>
                          <a:latin typeface="Comic Sans MS" pitchFamily="66" charset="0"/>
                        </a:rPr>
                        <a:t> баллов, «2» - от </a:t>
                      </a:r>
                      <a:r>
                        <a:rPr b="1" sz="2400" lang="en-US">
                          <a:solidFill>
                            <a:schemeClr val="dk1"/>
                          </a:solidFill>
                          <a:latin typeface="Arial" pitchFamily="0" charset="0"/>
                        </a:rPr>
                        <a:t>10</a:t>
                      </a:r>
                      <a:r>
                        <a:rPr sz="2400" lang="en-US">
                          <a:solidFill>
                            <a:schemeClr val="dk1"/>
                          </a:solidFill>
                          <a:latin typeface="Comic Sans MS" pitchFamily="66" charset="0"/>
                        </a:rPr>
                        <a:t> баллов</a:t>
                      </a:r>
                    </a:p>
                  </a:txBody>
                  <a:tcPr marL="91440" marR="91440" marT="45720" marB="45720" anchor="t" vert="horz">
                    <a:lnL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sq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endParaRPr sz="2800"/>
                    </a:p>
                  </a:txBody>
                </a:tc>
                <a:tc hMerge="1">
                  <a:txBody>
                    <a:bodyPr/>
                    <a:p>
                      <a:endParaRPr sz="2800"/>
                    </a:p>
                  </a:txBody>
                </a:tc>
              </a:tr>
            </a:tbl>
          </a:graphicData>
        </a:graphic>
      </p:graphicFrame>
    </p:spTree>
  </p:cSld>
  <p:clrMapOvr>
    <a:masterClrMapping/>
  </p:clrMapOvr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4" name="Rectangle 2"/>
          <p:cNvSpPr/>
          <p:nvPr>
            <p:ph type="title" sz="full" idx="0"/>
          </p:nvPr>
        </p:nvSpPr>
        <p:spPr>
          <a:xfrm rot="0">
            <a:off x="971550" y="260350"/>
            <a:ext cx="6870700" cy="7715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</a:lstStyle>
          <a:p>
            <a:pPr eaLnBrk="1" hangingPunct="1" latinLnBrk="1" lvl="0"/>
            <a:r>
              <a:rPr b="1" lang="en-US">
                <a:solidFill>
                  <a:srgbClr val="CC66FF"/>
                </a:solidFill>
                <a:latin typeface="Times New Roman" pitchFamily="18" charset="0"/>
              </a:rPr>
              <a:t>Устная работа</a:t>
            </a:r>
          </a:p>
        </p:txBody>
      </p:sp>
      <p:sp>
        <p:nvSpPr>
          <p:cNvPr id="1048635" name="Rectangle 3"/>
          <p:cNvSpPr/>
          <p:nvPr>
            <p:ph sz="full" idx="1"/>
          </p:nvPr>
        </p:nvSpPr>
        <p:spPr>
          <a:xfrm rot="0">
            <a:off x="685800" y="1125537"/>
            <a:ext cx="7696200" cy="43608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Comic Sans MS" pitchFamily="66" charset="0"/>
              </a:defRPr>
            </a:lvl5pPr>
          </a:lstStyle>
          <a:p>
            <a:pPr algn="ctr" eaLnBrk="1" hangingPunct="1" latinLnBrk="1" lvl="0">
              <a:buFontTx/>
              <a:buNone/>
            </a:pPr>
            <a:endParaRPr sz="4000">
              <a:solidFill>
                <a:schemeClr val="folHlink"/>
              </a:solidFill>
            </a:endParaRPr>
          </a:p>
          <a:p>
            <a:pPr algn="just" eaLnBrk="1" hangingPunct="1" latinLnBrk="1" lvl="0"/>
            <a:r>
              <a:rPr sz="4000" lang="en-US">
                <a:latin typeface="Times New Roman" pitchFamily="18" charset="0"/>
              </a:rPr>
              <a:t>Задание выполняется в парах. </a:t>
            </a:r>
          </a:p>
          <a:p>
            <a:pPr algn="just" eaLnBrk="1" hangingPunct="1" latinLnBrk="1" lvl="0"/>
            <a:r>
              <a:rPr sz="4000" lang="en-US">
                <a:latin typeface="Times New Roman" pitchFamily="18" charset="0"/>
              </a:rPr>
              <a:t>Соедините линиями соответствующие пары</a:t>
            </a:r>
          </a:p>
        </p:txBody>
      </p:sp>
    </p:spTree>
  </p:cSld>
  <p:clrMapOvr>
    <a:masterClrMapping/>
  </p:clrMapOvr>
  <p:timing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graphicFrame>
        <p:nvGraphicFramePr>
          <p:cNvPr id="4194310" name=""/>
          <p:cNvGraphicFramePr>
            <a:graphicFrameLocks/>
          </p:cNvGraphicFramePr>
          <p:nvPr/>
        </p:nvGraphicFramePr>
        <p:xfrm rot="0">
          <a:off x="395287" y="5300662"/>
          <a:ext cx="1439862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" spid="" imgH="720725" imgW="1439862" showAsIcon="0" progId="Equation.3">
                  <p:embed followColorScheme="full"/>
                  <p:pic>
                    <p:nvPicPr>
                      <p:cNvPr id="2097158" name="Object 309"/>
                      <p:cNvPicPr>
                        <a:picLocks/>
                      </p:cNvPicPr>
                      <p:nvPr>
                        <p:ph sz="quarter" idx="1"/>
                      </p:nvPr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395287" y="5300662"/>
                        <a:ext cx="1439862" cy="720725"/>
                      </a:xfrm>
                      <a:prstGeom prst="rect"/>
                      <a:noFill/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Choice>
              <mc:Fallback>
                <p:oleObj name="Формула" r:id="rId1" spid="" imgH="720725" imgW="1439862" showAsIcon="0" progId="Equation.3">
                  <p:embed followColorScheme="full"/>
                  <p:pic>
                    <p:nvPicPr>
                      <p:cNvPr id="2097158" name="Object 309"/>
                      <p:cNvPicPr>
                        <a:picLocks/>
                      </p:cNvPicPr>
                      <p:nvPr>
                        <p:ph sz="quarter" idx="1"/>
                      </p:nvPr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395287" y="5300662"/>
                        <a:ext cx="1439862" cy="720725"/>
                      </a:xfrm>
                      <a:prstGeom prst="rect"/>
                      <a:noFill/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11" name=""/>
          <p:cNvGraphicFramePr>
            <a:graphicFrameLocks/>
          </p:cNvGraphicFramePr>
          <p:nvPr/>
        </p:nvGraphicFramePr>
        <p:xfrm rot="0">
          <a:off x="179387" y="692150"/>
          <a:ext cx="1008062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3" spid="" imgH="479425" imgW="1008062" showAsIcon="0" progId="Equation.3">
                  <p:embed followColorScheme="full"/>
                  <p:pic>
                    <p:nvPicPr>
                      <p:cNvPr id="2097159" name="Object 302"/>
                      <p:cNvPicPr>
                        <a:picLocks/>
                      </p:cNvPicPr>
                      <p:nvPr>
                        <p:ph sz="quarter" idx="2"/>
                      </p:nvPr>
                    </p:nvPicPr>
                    <p:blipFill>
                      <a:blip xmlns:r="http://schemas.openxmlformats.org/officeDocument/2006/relationships" r:embed="rId4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179387" y="692150"/>
                        <a:ext cx="1008062" cy="479425"/>
                      </a:xfrm>
                      <a:prstGeom prst="rect"/>
                      <a:noFill/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Choice>
              <mc:Fallback>
                <p:oleObj name="Формула" r:id="rId3" spid="" imgH="479425" imgW="1008062" showAsIcon="0" progId="Equation.3">
                  <p:embed followColorScheme="full"/>
                  <p:pic>
                    <p:nvPicPr>
                      <p:cNvPr id="2097159" name="Object 302"/>
                      <p:cNvPicPr>
                        <a:picLocks/>
                      </p:cNvPicPr>
                      <p:nvPr>
                        <p:ph sz="quarter" idx="2"/>
                      </p:nvPr>
                    </p:nvPicPr>
                    <p:blipFill>
                      <a:blip xmlns:r="http://schemas.openxmlformats.org/officeDocument/2006/relationships" r:embed="rId4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179387" y="692150"/>
                        <a:ext cx="1008062" cy="479425"/>
                      </a:xfrm>
                      <a:prstGeom prst="rect"/>
                      <a:noFill/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12" name=""/>
          <p:cNvGraphicFramePr>
            <a:graphicFrameLocks/>
          </p:cNvGraphicFramePr>
          <p:nvPr/>
        </p:nvGraphicFramePr>
        <p:xfrm rot="0">
          <a:off x="179387" y="3141662"/>
          <a:ext cx="1223962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5" spid="" imgH="576262" imgW="1223962" showAsIcon="0" progId="Equation.3">
                  <p:embed followColorScheme="full"/>
                  <p:pic>
                    <p:nvPicPr>
                      <p:cNvPr id="2097160" name="Object 304"/>
                      <p:cNvPicPr>
                        <a:picLocks/>
                      </p:cNvPicPr>
                      <p:nvPr>
                        <p:ph sz="quarter" idx="3"/>
                      </p:nvPr>
                    </p:nvPicPr>
                    <p:blipFill>
                      <a:blip xmlns:r="http://schemas.openxmlformats.org/officeDocument/2006/relationships" r:embed="rId6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179387" y="3141662"/>
                        <a:ext cx="1223962" cy="576262"/>
                      </a:xfrm>
                      <a:prstGeom prst="rect"/>
                      <a:noFill/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Choice>
              <mc:Fallback>
                <p:oleObj name="Формула" r:id="rId5" spid="" imgH="576262" imgW="1223962" showAsIcon="0" progId="Equation.3">
                  <p:embed followColorScheme="full"/>
                  <p:pic>
                    <p:nvPicPr>
                      <p:cNvPr id="2097160" name="Object 304"/>
                      <p:cNvPicPr>
                        <a:picLocks/>
                      </p:cNvPicPr>
                      <p:nvPr>
                        <p:ph sz="quarter" idx="3"/>
                      </p:nvPr>
                    </p:nvPicPr>
                    <p:blipFill>
                      <a:blip xmlns:r="http://schemas.openxmlformats.org/officeDocument/2006/relationships" r:embed="rId6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179387" y="3141662"/>
                        <a:ext cx="1223962" cy="576262"/>
                      </a:xfrm>
                      <a:prstGeom prst="rect"/>
                      <a:noFill/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13" name=""/>
          <p:cNvGraphicFramePr>
            <a:graphicFrameLocks/>
          </p:cNvGraphicFramePr>
          <p:nvPr/>
        </p:nvGraphicFramePr>
        <p:xfrm rot="0">
          <a:off x="179387" y="1196975"/>
          <a:ext cx="8636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7" spid="" imgH="863600" imgW="863600" showAsIcon="0" progId="Equation.3">
                  <p:embed followColorScheme="full"/>
                  <p:pic>
                    <p:nvPicPr>
                      <p:cNvPr id="2097161" name="Object 312"/>
                      <p:cNvPicPr>
                        <a:picLocks/>
                      </p:cNvPicPr>
                      <p:nvPr>
                        <p:ph sz="quarter" idx="4"/>
                      </p:nvPr>
                    </p:nvPicPr>
                    <p:blipFill>
                      <a:blip xmlns:r="http://schemas.openxmlformats.org/officeDocument/2006/relationships" r:embed="rId8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179387" y="1196975"/>
                        <a:ext cx="863600" cy="863600"/>
                      </a:xfrm>
                      <a:prstGeom prst="rect"/>
                      <a:noFill/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Choice>
              <mc:Fallback>
                <p:oleObj name="Формула" r:id="rId7" spid="" imgH="863600" imgW="863600" showAsIcon="0" progId="Equation.3">
                  <p:embed followColorScheme="full"/>
                  <p:pic>
                    <p:nvPicPr>
                      <p:cNvPr id="2097161" name="Object 312"/>
                      <p:cNvPicPr>
                        <a:picLocks/>
                      </p:cNvPicPr>
                      <p:nvPr>
                        <p:ph sz="quarter" idx="4"/>
                      </p:nvPr>
                    </p:nvPicPr>
                    <p:blipFill>
                      <a:blip xmlns:r="http://schemas.openxmlformats.org/officeDocument/2006/relationships" r:embed="rId8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179387" y="1196975"/>
                        <a:ext cx="863600" cy="863600"/>
                      </a:xfrm>
                      <a:prstGeom prst="rect"/>
                      <a:noFill/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14" name=""/>
          <p:cNvGraphicFramePr>
            <a:graphicFrameLocks/>
          </p:cNvGraphicFramePr>
          <p:nvPr/>
        </p:nvGraphicFramePr>
        <p:xfrm rot="0">
          <a:off x="5508625" y="3644900"/>
          <a:ext cx="2951162" cy="396875"/>
        </p:xfrm>
        <a:graphic>
          <a:graphicData uri="http://schemas.openxmlformats.org/drawingml/2006/table">
            <a:tbl>
              <a:tblPr/>
              <a:tblGrid>
                <a:gridCol w="2951162"/>
              </a:tblGrid>
              <a:tr h="396875">
                <a:tc>
                  <a:txBody>
                    <a:bodyPr/>
                    <a:p>
                      <a:pPr algn="just" eaLnBrk="1" hangingPunct="1" indent="0" latinLnBrk="1" lvl="0" marL="0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sz="2000" lang="en-US">
                          <a:solidFill>
                            <a:schemeClr val="dk1"/>
                          </a:solidFill>
                          <a:latin typeface="Arial" pitchFamily="0" charset="0"/>
                        </a:rPr>
                        <a:t>Линейная функция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194315" name=""/>
          <p:cNvGraphicFramePr>
            <a:graphicFrameLocks/>
          </p:cNvGraphicFramePr>
          <p:nvPr/>
        </p:nvGraphicFramePr>
        <p:xfrm rot="0">
          <a:off x="6443662" y="3068637"/>
          <a:ext cx="504825" cy="396875"/>
        </p:xfrm>
        <a:graphic>
          <a:graphicData uri="http://schemas.openxmlformats.org/drawingml/2006/table">
            <a:tbl>
              <a:tblPr/>
              <a:tblGrid>
                <a:gridCol w="504825"/>
              </a:tblGrid>
              <a:tr h="396875">
                <a:tc>
                  <a:txBody>
                    <a:bodyPr/>
                    <a:p>
                      <a:pPr algn="just" eaLnBrk="1" hangingPunct="1" indent="0" latinLnBrk="1" lvl="0" marL="0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altLang="en-US" sz="2000" lang="en-US">
                          <a:solidFill>
                            <a:schemeClr val="dk1"/>
                          </a:solidFill>
                          <a:latin typeface="Arial" pitchFamily="0" charset="0"/>
                        </a:rPr>
                        <a:t>4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194316" name=""/>
          <p:cNvGraphicFramePr>
            <a:graphicFrameLocks/>
          </p:cNvGraphicFramePr>
          <p:nvPr/>
        </p:nvGraphicFramePr>
        <p:xfrm rot="0">
          <a:off x="6300787" y="1052512"/>
          <a:ext cx="504825" cy="396875"/>
        </p:xfrm>
        <a:graphic>
          <a:graphicData uri="http://schemas.openxmlformats.org/drawingml/2006/table">
            <a:tbl>
              <a:tblPr/>
              <a:tblGrid>
                <a:gridCol w="504825"/>
              </a:tblGrid>
              <a:tr h="396875">
                <a:tc>
                  <a:txBody>
                    <a:bodyPr/>
                    <a:p>
                      <a:pPr algn="just" eaLnBrk="1" hangingPunct="1" indent="0" latinLnBrk="1" lvl="0" marL="0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altLang="en-US" sz="2000" lang="en-US">
                          <a:solidFill>
                            <a:schemeClr val="dk1"/>
                          </a:solidFill>
                          <a:latin typeface="Arial" pitchFamily="0" charset="0"/>
                        </a:rPr>
                        <a:t>- 4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194317" name=""/>
          <p:cNvGraphicFramePr>
            <a:graphicFrameLocks/>
          </p:cNvGraphicFramePr>
          <p:nvPr/>
        </p:nvGraphicFramePr>
        <p:xfrm rot="0">
          <a:off x="3563937" y="188912"/>
          <a:ext cx="5111750" cy="747712"/>
        </p:xfrm>
        <a:graphic>
          <a:graphicData uri="http://schemas.openxmlformats.org/drawingml/2006/table">
            <a:tbl>
              <a:tblPr/>
              <a:tblGrid>
                <a:gridCol w="5111750"/>
              </a:tblGrid>
              <a:tr h="747712">
                <a:tc>
                  <a:txBody>
                    <a:bodyPr/>
                    <a:p>
                      <a:pPr algn="just" eaLnBrk="1" hangingPunct="1" indent="0" latinLnBrk="1" lvl="0" marL="0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sz="2000" lang="en-US">
                          <a:solidFill>
                            <a:schemeClr val="dk1"/>
                          </a:solidFill>
                          <a:latin typeface="Arial" pitchFamily="0" charset="0"/>
                        </a:rPr>
                        <a:t>График – прямая, проходящая через начало координат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194318" name=""/>
          <p:cNvGraphicFramePr>
            <a:graphicFrameLocks/>
          </p:cNvGraphicFramePr>
          <p:nvPr/>
        </p:nvGraphicFramePr>
        <p:xfrm rot="0">
          <a:off x="5580062" y="6021387"/>
          <a:ext cx="3203575" cy="457200"/>
        </p:xfrm>
        <a:graphic>
          <a:graphicData uri="http://schemas.openxmlformats.org/drawingml/2006/table">
            <a:tbl>
              <a:tblPr/>
              <a:tblGrid>
                <a:gridCol w="3203575"/>
              </a:tblGrid>
              <a:tr h="457200">
                <a:tc>
                  <a:txBody>
                    <a:bodyPr/>
                    <a:p>
                      <a:pPr algn="ctr" eaLnBrk="1" hangingPunct="1" indent="0" latinLnBrk="1" lvl="0" marL="0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sz="2000" lang="zh-CN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график - гипербола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194319" name=""/>
          <p:cNvGraphicFramePr>
            <a:graphicFrameLocks/>
          </p:cNvGraphicFramePr>
          <p:nvPr/>
        </p:nvGraphicFramePr>
        <p:xfrm rot="0">
          <a:off x="250825" y="42862"/>
          <a:ext cx="1728787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9" spid="" imgH="590550" imgW="1728787" showAsIcon="0" progId="Equation.3">
                  <p:embed followColorScheme="full"/>
                  <p:pic>
                    <p:nvPicPr>
                      <p:cNvPr id="2097162" name="Object 290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10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250825" y="42862"/>
                        <a:ext cx="1728787" cy="590550"/>
                      </a:xfrm>
                      <a:prstGeom prst="rect"/>
                      <a:noFill/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Choice>
              <mc:Fallback>
                <p:oleObj name="Формула" r:id="rId9" spid="" imgH="590550" imgW="1728787" showAsIcon="0" progId="Equation.3">
                  <p:embed followColorScheme="full"/>
                  <p:pic>
                    <p:nvPicPr>
                      <p:cNvPr id="2097162" name="Object 290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10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250825" y="42862"/>
                        <a:ext cx="1728787" cy="590550"/>
                      </a:xfrm>
                      <a:prstGeom prst="rect"/>
                      <a:noFill/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20" name=""/>
          <p:cNvGraphicFramePr>
            <a:graphicFrameLocks/>
          </p:cNvGraphicFramePr>
          <p:nvPr/>
        </p:nvGraphicFramePr>
        <p:xfrm rot="0">
          <a:off x="323850" y="2060575"/>
          <a:ext cx="1439862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1" spid="" imgH="1008062" imgW="1439862" showAsIcon="0" progId="Equation.3">
                  <p:embed followColorScheme="full"/>
                  <p:pic>
                    <p:nvPicPr>
                      <p:cNvPr id="2097163" name="Object 315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1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323850" y="2060575"/>
                        <a:ext cx="1439862" cy="1008062"/>
                      </a:xfrm>
                      <a:prstGeom prst="rect"/>
                      <a:noFill/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Choice>
              <mc:Fallback>
                <p:oleObj name="Формула" r:id="rId11" spid="" imgH="1008062" imgW="1439862" showAsIcon="0" progId="Equation.3">
                  <p:embed followColorScheme="full"/>
                  <p:pic>
                    <p:nvPicPr>
                      <p:cNvPr id="2097163" name="Object 315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1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323850" y="2060575"/>
                        <a:ext cx="1439862" cy="1008062"/>
                      </a:xfrm>
                      <a:prstGeom prst="rect"/>
                      <a:noFill/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21" name=""/>
          <p:cNvGraphicFramePr>
            <a:graphicFrameLocks/>
          </p:cNvGraphicFramePr>
          <p:nvPr/>
        </p:nvGraphicFramePr>
        <p:xfrm rot="0">
          <a:off x="6443662" y="1628775"/>
          <a:ext cx="473075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3" spid="" imgH="917575" imgW="473075" showAsIcon="0" progId="Equation.3">
                  <p:embed followColorScheme="full"/>
                  <p:pic>
                    <p:nvPicPr>
                      <p:cNvPr id="2097164" name="Object 322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14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6443662" y="1628775"/>
                        <a:ext cx="473075" cy="917575"/>
                      </a:xfrm>
                      <a:prstGeom prst="rect"/>
                      <a:noFill/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Choice>
              <mc:Fallback>
                <p:oleObj name="Формула" r:id="rId13" spid="" imgH="917575" imgW="473075" showAsIcon="0" progId="Equation.3">
                  <p:embed followColorScheme="full"/>
                  <p:pic>
                    <p:nvPicPr>
                      <p:cNvPr id="2097164" name="Object 322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14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6443662" y="1628775"/>
                        <a:ext cx="473075" cy="917575"/>
                      </a:xfrm>
                      <a:prstGeom prst="rect"/>
                      <a:noFill/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22" name=""/>
          <p:cNvGraphicFramePr>
            <a:graphicFrameLocks/>
          </p:cNvGraphicFramePr>
          <p:nvPr/>
        </p:nvGraphicFramePr>
        <p:xfrm rot="0">
          <a:off x="250825" y="4652962"/>
          <a:ext cx="720725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5" spid="" imgH="549275" imgW="720725" showAsIcon="0" progId="Equation.3">
                  <p:embed followColorScheme="full"/>
                  <p:pic>
                    <p:nvPicPr>
                      <p:cNvPr id="2097165" name="Object 323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16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250825" y="4652962"/>
                        <a:ext cx="720725" cy="549275"/>
                      </a:xfrm>
                      <a:prstGeom prst="rect"/>
                      <a:noFill/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Choice>
              <mc:Fallback>
                <p:oleObj name="Формула" r:id="rId15" spid="" imgH="549275" imgW="720725" showAsIcon="0" progId="Equation.3">
                  <p:embed followColorScheme="full"/>
                  <p:pic>
                    <p:nvPicPr>
                      <p:cNvPr id="2097165" name="Object 323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16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250825" y="4652962"/>
                        <a:ext cx="720725" cy="549275"/>
                      </a:xfrm>
                      <a:prstGeom prst="rect"/>
                      <a:noFill/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23" name=""/>
          <p:cNvGraphicFramePr>
            <a:graphicFrameLocks/>
          </p:cNvGraphicFramePr>
          <p:nvPr/>
        </p:nvGraphicFramePr>
        <p:xfrm rot="0">
          <a:off x="6084887" y="2636837"/>
          <a:ext cx="1185862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7" spid="" imgH="377825" imgW="1185862" showAsIcon="0" progId="Equation.3">
                  <p:embed followColorScheme="full"/>
                  <p:pic>
                    <p:nvPicPr>
                      <p:cNvPr id="2097166" name="Object 325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18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6084887" y="2636837"/>
                        <a:ext cx="1185862" cy="377825"/>
                      </a:xfrm>
                      <a:prstGeom prst="rect"/>
                      <a:noFill/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Choice>
              <mc:Fallback>
                <p:oleObj name="Формула" r:id="rId17" spid="" imgH="377825" imgW="1185862" showAsIcon="0" progId="Equation.3">
                  <p:embed followColorScheme="full"/>
                  <p:pic>
                    <p:nvPicPr>
                      <p:cNvPr id="2097166" name="Object 325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18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6084887" y="2636837"/>
                        <a:ext cx="1185862" cy="377825"/>
                      </a:xfrm>
                      <a:prstGeom prst="rect"/>
                      <a:noFill/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24" name=""/>
          <p:cNvGraphicFramePr>
            <a:graphicFrameLocks/>
          </p:cNvGraphicFramePr>
          <p:nvPr/>
        </p:nvGraphicFramePr>
        <p:xfrm rot="0">
          <a:off x="250825" y="6092825"/>
          <a:ext cx="2592387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9" spid="" imgH="558800" imgW="2592387" showAsIcon="0" progId="Equation.3">
                  <p:embed followColorScheme="full"/>
                  <p:pic>
                    <p:nvPicPr>
                      <p:cNvPr id="2097167" name="Object 329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0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250825" y="6092825"/>
                        <a:ext cx="2592387" cy="558800"/>
                      </a:xfrm>
                      <a:prstGeom prst="rect"/>
                      <a:noFill/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Choice>
              <mc:Fallback>
                <p:oleObj name="Формула" r:id="rId19" spid="" imgH="558800" imgW="2592387" showAsIcon="0" progId="Equation.3">
                  <p:embed followColorScheme="full"/>
                  <p:pic>
                    <p:nvPicPr>
                      <p:cNvPr id="2097167" name="Object 329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0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250825" y="6092825"/>
                        <a:ext cx="2592387" cy="558800"/>
                      </a:xfrm>
                      <a:prstGeom prst="rect"/>
                      <a:noFill/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8666" name="Rectangle 330"/>
          <p:cNvSpPr/>
          <p:nvPr/>
        </p:nvSpPr>
        <p:spPr>
          <a:xfrm rot="0">
            <a:off x="6443662" y="4149725"/>
            <a:ext cx="539750" cy="406400"/>
          </a:xfrm>
          <a:prstGeom prst="rect"/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  <p:txBody>
          <a:bodyPr anchor="t" bIns="45720" lIns="91440" rIns="91440" tIns="45720" vert="horz" wrap="none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Comic Sans MS" pitchFamily="66" charset="0"/>
                <a:sym typeface="Comic Sans MS" pitchFamily="66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Comic Sans MS" pitchFamily="66" charset="0"/>
                <a:sym typeface="Comic Sans MS" pitchFamily="66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Comic Sans MS" pitchFamily="66" charset="0"/>
                <a:sym typeface="Comic Sans MS" pitchFamily="66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Comic Sans MS" pitchFamily="66" charset="0"/>
                <a:sym typeface="Comic Sans MS" pitchFamily="66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Comic Sans MS" pitchFamily="66" charset="0"/>
                <a:sym typeface="Comic Sans MS" pitchFamily="66" charset="0"/>
              </a:defRPr>
            </a:lvl5pPr>
          </a:lstStyle>
          <a:p>
            <a:pPr eaLnBrk="1" hangingPunct="1" latinLnBrk="1" lvl="0"/>
            <a:r>
              <a:rPr sz="2000" lang="en-US"/>
              <a:t> 10</a:t>
            </a:r>
          </a:p>
        </p:txBody>
      </p:sp>
      <p:graphicFrame>
        <p:nvGraphicFramePr>
          <p:cNvPr id="4194325" name=""/>
          <p:cNvGraphicFramePr>
            <a:graphicFrameLocks/>
          </p:cNvGraphicFramePr>
          <p:nvPr/>
        </p:nvGraphicFramePr>
        <p:xfrm rot="0">
          <a:off x="323850" y="3716337"/>
          <a:ext cx="668337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1" spid="" imgH="865187" imgW="668337" showAsIcon="0" progId="Equation.3">
                  <p:embed followColorScheme="full"/>
                  <p:pic>
                    <p:nvPicPr>
                      <p:cNvPr id="2097168" name="Object 331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323850" y="3716337"/>
                        <a:ext cx="668337" cy="865187"/>
                      </a:xfrm>
                      <a:prstGeom prst="rect"/>
                      <a:noFill/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Choice>
              <mc:Fallback>
                <p:oleObj name="Формула" r:id="rId21" spid="" imgH="865187" imgW="668337" showAsIcon="0" progId="Equation.3">
                  <p:embed followColorScheme="full"/>
                  <p:pic>
                    <p:nvPicPr>
                      <p:cNvPr id="2097168" name="Object 331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323850" y="3716337"/>
                        <a:ext cx="668337" cy="865187"/>
                      </a:xfrm>
                      <a:prstGeom prst="rect"/>
                      <a:noFill/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26" name=""/>
          <p:cNvGraphicFramePr>
            <a:graphicFrameLocks/>
          </p:cNvGraphicFramePr>
          <p:nvPr/>
        </p:nvGraphicFramePr>
        <p:xfrm rot="0">
          <a:off x="6516687" y="4652962"/>
          <a:ext cx="476250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3" spid="" imgH="1117600" imgW="476250" showAsIcon="0" progId="Equation.3">
                  <p:embed followColorScheme="full"/>
                  <p:pic>
                    <p:nvPicPr>
                      <p:cNvPr id="2097169" name="Object 332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4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6516687" y="4652962"/>
                        <a:ext cx="476250" cy="1117600"/>
                      </a:xfrm>
                      <a:prstGeom prst="rect"/>
                      <a:noFill/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Choice>
              <mc:Fallback>
                <p:oleObj name="Формула" r:id="rId23" spid="" imgH="1117600" imgW="476250" showAsIcon="0" progId="Equation.3">
                  <p:embed followColorScheme="full"/>
                  <p:pic>
                    <p:nvPicPr>
                      <p:cNvPr id="2097169" name="Object 332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4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6516687" y="4652962"/>
                        <a:ext cx="476250" cy="1117600"/>
                      </a:xfrm>
                      <a:prstGeom prst="rect"/>
                      <a:noFill/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67" name=""/>
          <p:cNvSpPr/>
          <p:nvPr/>
        </p:nvSpPr>
        <p:spPr>
          <a:xfrm rot="0" flipV="1">
            <a:off x="2124075" y="3357562"/>
            <a:ext cx="4248150" cy="3167062"/>
          </a:xfrm>
          <a:prstGeom prst="line"/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  <a:tailEnd type="triangle" w="med" len="med"/>
          </a:ln>
        </p:spPr>
      </p:sp>
      <p:graphicFrame>
        <p:nvGraphicFramePr>
          <p:cNvPr id="4194327" name=""/>
          <p:cNvGraphicFramePr>
            <a:graphicFrameLocks/>
          </p:cNvGraphicFramePr>
          <p:nvPr/>
        </p:nvGraphicFramePr>
        <p:xfrm rot="0">
          <a:off x="539750" y="6021387"/>
          <a:ext cx="1439862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" spid="" imgH="720725" imgW="1439862" showAsIcon="0" progId="Equation.3">
                  <p:embed followColorScheme="full"/>
                  <p:pic>
                    <p:nvPicPr>
                      <p:cNvPr id="2097170" name="Object 2"/>
                      <p:cNvPicPr>
                        <a:picLocks/>
                      </p:cNvPicPr>
                      <p:nvPr>
                        <p:ph sz="quarter" idx="1"/>
                      </p:nvPr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539750" y="6021387"/>
                        <a:ext cx="1439862" cy="720725"/>
                      </a:xfrm>
                      <a:prstGeom prst="rect"/>
                      <a:solidFill>
                        <a:srgbClr val="3366FF">
                          <a:alpha val="100000"/>
                        </a:srgbClr>
                      </a:solidFill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Choice>
              <mc:Fallback>
                <p:oleObj name="Формула" r:id="rId1" spid="" imgH="720725" imgW="1439862" showAsIcon="0" progId="Equation.3">
                  <p:embed followColorScheme="full"/>
                  <p:pic>
                    <p:nvPicPr>
                      <p:cNvPr id="2097170" name="Object 2"/>
                      <p:cNvPicPr>
                        <a:picLocks/>
                      </p:cNvPicPr>
                      <p:nvPr>
                        <p:ph sz="quarter" idx="1"/>
                      </p:nvPr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539750" y="6021387"/>
                        <a:ext cx="1439862" cy="720725"/>
                      </a:xfrm>
                      <a:prstGeom prst="rect"/>
                      <a:solidFill>
                        <a:srgbClr val="3366FF">
                          <a:alpha val="100000"/>
                        </a:srgbClr>
                      </a:solidFill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28" name=""/>
          <p:cNvGraphicFramePr>
            <a:graphicFrameLocks/>
          </p:cNvGraphicFramePr>
          <p:nvPr/>
        </p:nvGraphicFramePr>
        <p:xfrm rot="0">
          <a:off x="684212" y="765175"/>
          <a:ext cx="1008062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3" spid="" imgH="479425" imgW="1008062" showAsIcon="0" progId="Equation.3">
                  <p:embed followColorScheme="full"/>
                  <p:pic>
                    <p:nvPicPr>
                      <p:cNvPr id="2097171" name="Object 3"/>
                      <p:cNvPicPr>
                        <a:picLocks/>
                      </p:cNvPicPr>
                      <p:nvPr>
                        <p:ph sz="quarter" idx="2"/>
                      </p:nvPr>
                    </p:nvPicPr>
                    <p:blipFill>
                      <a:blip xmlns:r="http://schemas.openxmlformats.org/officeDocument/2006/relationships" r:embed="rId4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684212" y="765175"/>
                        <a:ext cx="1008062" cy="479425"/>
                      </a:xfrm>
                      <a:prstGeom prst="rect"/>
                      <a:solidFill>
                        <a:srgbClr val="FF00FF">
                          <a:alpha val="100000"/>
                        </a:srgbClr>
                      </a:solidFill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Choice>
              <mc:Fallback>
                <p:oleObj name="Формула" r:id="rId3" spid="" imgH="479425" imgW="1008062" showAsIcon="0" progId="Equation.3">
                  <p:embed followColorScheme="full"/>
                  <p:pic>
                    <p:nvPicPr>
                      <p:cNvPr id="2097171" name="Object 3"/>
                      <p:cNvPicPr>
                        <a:picLocks/>
                      </p:cNvPicPr>
                      <p:nvPr>
                        <p:ph sz="quarter" idx="2"/>
                      </p:nvPr>
                    </p:nvPicPr>
                    <p:blipFill>
                      <a:blip xmlns:r="http://schemas.openxmlformats.org/officeDocument/2006/relationships" r:embed="rId4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684212" y="765175"/>
                        <a:ext cx="1008062" cy="479425"/>
                      </a:xfrm>
                      <a:prstGeom prst="rect"/>
                      <a:solidFill>
                        <a:srgbClr val="FF00FF">
                          <a:alpha val="100000"/>
                        </a:srgbClr>
                      </a:solidFill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29" name=""/>
          <p:cNvGraphicFramePr>
            <a:graphicFrameLocks/>
          </p:cNvGraphicFramePr>
          <p:nvPr/>
        </p:nvGraphicFramePr>
        <p:xfrm rot="0">
          <a:off x="250825" y="3068637"/>
          <a:ext cx="1223962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5" spid="" imgH="576262" imgW="1223962" showAsIcon="0" progId="Equation.3">
                  <p:embed followColorScheme="full"/>
                  <p:pic>
                    <p:nvPicPr>
                      <p:cNvPr id="2097172" name="Object 4"/>
                      <p:cNvPicPr>
                        <a:picLocks/>
                      </p:cNvPicPr>
                      <p:nvPr>
                        <p:ph sz="quarter" idx="3"/>
                      </p:nvPr>
                    </p:nvPicPr>
                    <p:blipFill>
                      <a:blip xmlns:r="http://schemas.openxmlformats.org/officeDocument/2006/relationships" r:embed="rId6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250825" y="3068637"/>
                        <a:ext cx="1223962" cy="576262"/>
                      </a:xfrm>
                      <a:prstGeom prst="rect"/>
                      <a:solidFill>
                        <a:srgbClr val="00FFCC">
                          <a:alpha val="100000"/>
                        </a:srgbClr>
                      </a:solidFill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Choice>
              <mc:Fallback>
                <p:oleObj name="Формула" r:id="rId5" spid="" imgH="576262" imgW="1223962" showAsIcon="0" progId="Equation.3">
                  <p:embed followColorScheme="full"/>
                  <p:pic>
                    <p:nvPicPr>
                      <p:cNvPr id="2097172" name="Object 4"/>
                      <p:cNvPicPr>
                        <a:picLocks/>
                      </p:cNvPicPr>
                      <p:nvPr>
                        <p:ph sz="quarter" idx="3"/>
                      </p:nvPr>
                    </p:nvPicPr>
                    <p:blipFill>
                      <a:blip xmlns:r="http://schemas.openxmlformats.org/officeDocument/2006/relationships" r:embed="rId6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250825" y="3068637"/>
                        <a:ext cx="1223962" cy="576262"/>
                      </a:xfrm>
                      <a:prstGeom prst="rect"/>
                      <a:solidFill>
                        <a:srgbClr val="00FFCC">
                          <a:alpha val="100000"/>
                        </a:srgbClr>
                      </a:solidFill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30" name=""/>
          <p:cNvGraphicFramePr>
            <a:graphicFrameLocks/>
          </p:cNvGraphicFramePr>
          <p:nvPr/>
        </p:nvGraphicFramePr>
        <p:xfrm rot="0">
          <a:off x="1692275" y="1341437"/>
          <a:ext cx="792162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7" spid="" imgH="792162" imgW="792162" showAsIcon="0" progId="Equation.3">
                  <p:embed followColorScheme="full"/>
                  <p:pic>
                    <p:nvPicPr>
                      <p:cNvPr id="2097173" name="Object 36"/>
                      <p:cNvPicPr>
                        <a:picLocks/>
                      </p:cNvPicPr>
                      <p:nvPr>
                        <p:ph sz="quarter" idx="4"/>
                      </p:nvPr>
                    </p:nvPicPr>
                    <p:blipFill>
                      <a:blip xmlns:r="http://schemas.openxmlformats.org/officeDocument/2006/relationships" r:embed="rId8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1692275" y="1341437"/>
                        <a:ext cx="792162" cy="792162"/>
                      </a:xfrm>
                      <a:prstGeom prst="rect"/>
                      <a:solidFill>
                        <a:srgbClr val="FF0000">
                          <a:alpha val="100000"/>
                        </a:srgbClr>
                      </a:solidFill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Choice>
              <mc:Fallback>
                <p:oleObj name="Формула" r:id="rId7" spid="" imgH="792162" imgW="792162" showAsIcon="0" progId="Equation.3">
                  <p:embed followColorScheme="full"/>
                  <p:pic>
                    <p:nvPicPr>
                      <p:cNvPr id="2097173" name="Object 36"/>
                      <p:cNvPicPr>
                        <a:picLocks/>
                      </p:cNvPicPr>
                      <p:nvPr>
                        <p:ph sz="quarter" idx="4"/>
                      </p:nvPr>
                    </p:nvPicPr>
                    <p:blipFill>
                      <a:blip xmlns:r="http://schemas.openxmlformats.org/officeDocument/2006/relationships" r:embed="rId8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1692275" y="1341437"/>
                        <a:ext cx="792162" cy="792162"/>
                      </a:xfrm>
                      <a:prstGeom prst="rect"/>
                      <a:solidFill>
                        <a:srgbClr val="FF0000">
                          <a:alpha val="100000"/>
                        </a:srgbClr>
                      </a:solidFill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31" name=""/>
          <p:cNvGraphicFramePr>
            <a:graphicFrameLocks/>
          </p:cNvGraphicFramePr>
          <p:nvPr/>
        </p:nvGraphicFramePr>
        <p:xfrm rot="0">
          <a:off x="4572000" y="3644900"/>
          <a:ext cx="3744912" cy="431800"/>
        </p:xfrm>
        <a:graphic>
          <a:graphicData uri="http://schemas.openxmlformats.org/drawingml/2006/table">
            <a:tbl>
              <a:tblPr/>
              <a:tblGrid>
                <a:gridCol w="3744912"/>
              </a:tblGrid>
              <a:tr h="431800">
                <a:tc>
                  <a:txBody>
                    <a:bodyPr/>
                    <a:p>
                      <a:pPr algn="ctr" eaLnBrk="1" hangingPunct="1" indent="0" latinLnBrk="1" lvl="0" marL="0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sz="2000" lang="en-US">
                          <a:solidFill>
                            <a:schemeClr val="dk1"/>
                          </a:solidFill>
                          <a:latin typeface="Arial" pitchFamily="0" charset="0"/>
                        </a:rPr>
                        <a:t>Линейная функция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66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94332" name=""/>
          <p:cNvGraphicFramePr>
            <a:graphicFrameLocks/>
          </p:cNvGraphicFramePr>
          <p:nvPr/>
        </p:nvGraphicFramePr>
        <p:xfrm rot="0">
          <a:off x="6443662" y="3068637"/>
          <a:ext cx="504825" cy="395287"/>
        </p:xfrm>
        <a:graphic>
          <a:graphicData uri="http://schemas.openxmlformats.org/drawingml/2006/table">
            <a:tbl>
              <a:tblPr/>
              <a:tblGrid>
                <a:gridCol w="504825"/>
              </a:tblGrid>
              <a:tr h="395287">
                <a:tc>
                  <a:txBody>
                    <a:bodyPr/>
                    <a:p>
                      <a:pPr algn="ctr" eaLnBrk="1" hangingPunct="1" indent="0" latinLnBrk="1" lvl="0" marL="0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altLang="en-US" sz="2000" lang="en-US">
                          <a:solidFill>
                            <a:schemeClr val="dk1"/>
                          </a:solidFill>
                          <a:latin typeface="Arial" pitchFamily="0" charset="0"/>
                        </a:rPr>
                        <a:t>4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94333" name=""/>
          <p:cNvGraphicFramePr>
            <a:graphicFrameLocks/>
          </p:cNvGraphicFramePr>
          <p:nvPr/>
        </p:nvGraphicFramePr>
        <p:xfrm rot="0">
          <a:off x="6300787" y="1052512"/>
          <a:ext cx="504825" cy="396875"/>
        </p:xfrm>
        <a:graphic>
          <a:graphicData uri="http://schemas.openxmlformats.org/drawingml/2006/table">
            <a:tbl>
              <a:tblPr/>
              <a:tblGrid>
                <a:gridCol w="504825"/>
              </a:tblGrid>
              <a:tr h="396875">
                <a:tc>
                  <a:txBody>
                    <a:bodyPr/>
                    <a:p>
                      <a:pPr algn="ctr" eaLnBrk="1" hangingPunct="1" indent="0" latinLnBrk="1" lvl="0" marL="0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altLang="en-US" sz="2000" lang="en-US">
                          <a:solidFill>
                            <a:schemeClr val="dk1"/>
                          </a:solidFill>
                          <a:latin typeface="Arial" pitchFamily="0" charset="0"/>
                        </a:rPr>
                        <a:t>- 4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33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94334" name=""/>
          <p:cNvGraphicFramePr>
            <a:graphicFrameLocks/>
          </p:cNvGraphicFramePr>
          <p:nvPr/>
        </p:nvGraphicFramePr>
        <p:xfrm rot="0">
          <a:off x="3563937" y="188912"/>
          <a:ext cx="5111750" cy="747712"/>
        </p:xfrm>
        <a:graphic>
          <a:graphicData uri="http://schemas.openxmlformats.org/drawingml/2006/table">
            <a:tbl>
              <a:tblPr/>
              <a:tblGrid>
                <a:gridCol w="5111750"/>
              </a:tblGrid>
              <a:tr h="747712">
                <a:tc>
                  <a:txBody>
                    <a:bodyPr/>
                    <a:p>
                      <a:pPr algn="just" eaLnBrk="1" hangingPunct="1" indent="0" latinLnBrk="1" lvl="0" marL="0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sz="2000" lang="en-US">
                          <a:solidFill>
                            <a:schemeClr val="dk1"/>
                          </a:solidFill>
                          <a:latin typeface="Arial" pitchFamily="0" charset="0"/>
                        </a:rPr>
                        <a:t>График – прямая, проходящая через начало координат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00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94335" name=""/>
          <p:cNvGraphicFramePr>
            <a:graphicFrameLocks/>
          </p:cNvGraphicFramePr>
          <p:nvPr/>
        </p:nvGraphicFramePr>
        <p:xfrm rot="0">
          <a:off x="5580062" y="6021387"/>
          <a:ext cx="3203575" cy="457200"/>
        </p:xfrm>
        <a:graphic>
          <a:graphicData uri="http://schemas.openxmlformats.org/drawingml/2006/table">
            <a:tbl>
              <a:tblPr/>
              <a:tblGrid>
                <a:gridCol w="3203575"/>
              </a:tblGrid>
              <a:tr h="457200">
                <a:tc>
                  <a:txBody>
                    <a:bodyPr/>
                    <a:p>
                      <a:pPr algn="ctr" eaLnBrk="1" hangingPunct="1" indent="0" latinLnBrk="1" lvl="0" marL="0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sz="1800" lang="zh-CN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 pitchFamily="18" charset="0"/>
                        </a:rPr>
                        <a:t>график - гипербола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94336" name=""/>
          <p:cNvGraphicFramePr>
            <a:graphicFrameLocks/>
          </p:cNvGraphicFramePr>
          <p:nvPr/>
        </p:nvGraphicFramePr>
        <p:xfrm rot="0">
          <a:off x="250825" y="115887"/>
          <a:ext cx="1728787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9" spid="" imgH="590550" imgW="1728787" showAsIcon="0" progId="Equation.3">
                  <p:embed followColorScheme="full"/>
                  <p:pic>
                    <p:nvPicPr>
                      <p:cNvPr id="2097174" name="Object 35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10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250825" y="115887"/>
                        <a:ext cx="1728787" cy="590550"/>
                      </a:xfrm>
                      <a:prstGeom prst="rect"/>
                      <a:solidFill>
                        <a:srgbClr val="00FFFF"/>
                      </a:solidFill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Choice>
              <mc:Fallback>
                <p:oleObj name="Формула" r:id="rId9" spid="" imgH="590550" imgW="1728787" showAsIcon="0" progId="Equation.3">
                  <p:embed followColorScheme="full"/>
                  <p:pic>
                    <p:nvPicPr>
                      <p:cNvPr id="2097174" name="Object 35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10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250825" y="115887"/>
                        <a:ext cx="1728787" cy="590550"/>
                      </a:xfrm>
                      <a:prstGeom prst="rect"/>
                      <a:solidFill>
                        <a:srgbClr val="00FFFF"/>
                      </a:solidFill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37" name=""/>
          <p:cNvGraphicFramePr>
            <a:graphicFrameLocks/>
          </p:cNvGraphicFramePr>
          <p:nvPr/>
        </p:nvGraphicFramePr>
        <p:xfrm rot="0">
          <a:off x="250825" y="1989137"/>
          <a:ext cx="1439862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1" spid="" imgH="935037" imgW="1439862" showAsIcon="0" progId="Equation.3">
                  <p:embed followColorScheme="full"/>
                  <p:pic>
                    <p:nvPicPr>
                      <p:cNvPr id="2097175" name="Object 37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1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250825" y="1989137"/>
                        <a:ext cx="1439862" cy="935037"/>
                      </a:xfrm>
                      <a:prstGeom prst="rect"/>
                      <a:solidFill>
                        <a:srgbClr val="FFFF99"/>
                      </a:solidFill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Choice>
              <mc:Fallback>
                <p:oleObj name="Формула" r:id="rId11" spid="" imgH="935037" imgW="1439862" showAsIcon="0" progId="Equation.3">
                  <p:embed followColorScheme="full"/>
                  <p:pic>
                    <p:nvPicPr>
                      <p:cNvPr id="2097175" name="Object 37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1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250825" y="1989137"/>
                        <a:ext cx="1439862" cy="935037"/>
                      </a:xfrm>
                      <a:prstGeom prst="rect"/>
                      <a:solidFill>
                        <a:srgbClr val="FFFF99"/>
                      </a:solidFill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38" name=""/>
          <p:cNvGraphicFramePr>
            <a:graphicFrameLocks/>
          </p:cNvGraphicFramePr>
          <p:nvPr/>
        </p:nvGraphicFramePr>
        <p:xfrm rot="0">
          <a:off x="6443662" y="1628775"/>
          <a:ext cx="473075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3" spid="" imgH="917575" imgW="473075" showAsIcon="0" progId="Equation.3">
                  <p:embed followColorScheme="full"/>
                  <p:pic>
                    <p:nvPicPr>
                      <p:cNvPr id="2097176" name="Object 38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14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6443662" y="1628775"/>
                        <a:ext cx="473075" cy="917575"/>
                      </a:xfrm>
                      <a:prstGeom prst="rect"/>
                      <a:solidFill>
                        <a:srgbClr val="FFFF99"/>
                      </a:solidFill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Choice>
              <mc:Fallback>
                <p:oleObj name="Формула" r:id="rId13" spid="" imgH="917575" imgW="473075" showAsIcon="0" progId="Equation.3">
                  <p:embed followColorScheme="full"/>
                  <p:pic>
                    <p:nvPicPr>
                      <p:cNvPr id="2097176" name="Object 38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14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6443662" y="1628775"/>
                        <a:ext cx="473075" cy="917575"/>
                      </a:xfrm>
                      <a:prstGeom prst="rect"/>
                      <a:solidFill>
                        <a:srgbClr val="FFFF99"/>
                      </a:solidFill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39" name=""/>
          <p:cNvGraphicFramePr>
            <a:graphicFrameLocks/>
          </p:cNvGraphicFramePr>
          <p:nvPr/>
        </p:nvGraphicFramePr>
        <p:xfrm rot="0">
          <a:off x="827087" y="3716337"/>
          <a:ext cx="720725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5" spid="" imgH="549275" imgW="720725" showAsIcon="0" progId="Equation.3">
                  <p:embed followColorScheme="full"/>
                  <p:pic>
                    <p:nvPicPr>
                      <p:cNvPr id="2097177" name="Object 39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16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827087" y="3716337"/>
                        <a:ext cx="720725" cy="549275"/>
                      </a:xfrm>
                      <a:prstGeom prst="rect"/>
                      <a:solidFill>
                        <a:srgbClr val="C0C0C0"/>
                      </a:solidFill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Choice>
              <mc:Fallback>
                <p:oleObj name="Формула" r:id="rId15" spid="" imgH="549275" imgW="720725" showAsIcon="0" progId="Equation.3">
                  <p:embed followColorScheme="full"/>
                  <p:pic>
                    <p:nvPicPr>
                      <p:cNvPr id="2097177" name="Object 39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16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827087" y="3716337"/>
                        <a:ext cx="720725" cy="549275"/>
                      </a:xfrm>
                      <a:prstGeom prst="rect"/>
                      <a:solidFill>
                        <a:srgbClr val="C0C0C0"/>
                      </a:solidFill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40" name=""/>
          <p:cNvGraphicFramePr>
            <a:graphicFrameLocks/>
          </p:cNvGraphicFramePr>
          <p:nvPr/>
        </p:nvGraphicFramePr>
        <p:xfrm rot="0">
          <a:off x="6084887" y="2636837"/>
          <a:ext cx="1185862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7" spid="" imgH="377825" imgW="1185862" showAsIcon="0" progId="Equation.3">
                  <p:embed followColorScheme="full"/>
                  <p:pic>
                    <p:nvPicPr>
                      <p:cNvPr id="2097178" name="Object 40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18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6084887" y="2636837"/>
                        <a:ext cx="1185862" cy="377825"/>
                      </a:xfrm>
                      <a:prstGeom prst="rect"/>
                      <a:solidFill>
                        <a:srgbClr val="C0C0C0"/>
                      </a:solidFill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Choice>
              <mc:Fallback>
                <p:oleObj name="Формула" r:id="rId17" spid="" imgH="377825" imgW="1185862" showAsIcon="0" progId="Equation.3">
                  <p:embed followColorScheme="full"/>
                  <p:pic>
                    <p:nvPicPr>
                      <p:cNvPr id="2097178" name="Object 40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18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6084887" y="2636837"/>
                        <a:ext cx="1185862" cy="377825"/>
                      </a:xfrm>
                      <a:prstGeom prst="rect"/>
                      <a:solidFill>
                        <a:srgbClr val="C0C0C0"/>
                      </a:solidFill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41" name=""/>
          <p:cNvGraphicFramePr>
            <a:graphicFrameLocks/>
          </p:cNvGraphicFramePr>
          <p:nvPr/>
        </p:nvGraphicFramePr>
        <p:xfrm rot="0">
          <a:off x="107950" y="4365625"/>
          <a:ext cx="2592387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9" spid="" imgH="558800" imgW="2592387" showAsIcon="0" progId="Equation.3">
                  <p:embed followColorScheme="full"/>
                  <p:pic>
                    <p:nvPicPr>
                      <p:cNvPr id="2097179" name="Object 41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0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107950" y="4365625"/>
                        <a:ext cx="2592387" cy="558800"/>
                      </a:xfrm>
                      <a:prstGeom prst="rect"/>
                      <a:solidFill>
                        <a:srgbClr val="FFCC99"/>
                      </a:solidFill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Choice>
              <mc:Fallback>
                <p:oleObj name="Формула" r:id="rId19" spid="" imgH="558800" imgW="2592387" showAsIcon="0" progId="Equation.3">
                  <p:embed followColorScheme="full"/>
                  <p:pic>
                    <p:nvPicPr>
                      <p:cNvPr id="2097179" name="Object 41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0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107950" y="4365625"/>
                        <a:ext cx="2592387" cy="558800"/>
                      </a:xfrm>
                      <a:prstGeom prst="rect"/>
                      <a:solidFill>
                        <a:srgbClr val="FFCC99"/>
                      </a:solidFill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8693" name="Rectangle 42"/>
          <p:cNvSpPr/>
          <p:nvPr/>
        </p:nvSpPr>
        <p:spPr>
          <a:xfrm rot="0">
            <a:off x="6300787" y="4221162"/>
            <a:ext cx="746125" cy="588962"/>
          </a:xfrm>
          <a:prstGeom prst="rect"/>
          <a:solidFill>
            <a:srgbClr val="FFCC99"/>
          </a:solidFill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  <p:txBody>
          <a:bodyPr anchor="t" bIns="45720" lIns="91440" rIns="91440" tIns="45720" vert="horz" wrap="none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Comic Sans MS" pitchFamily="66" charset="0"/>
                <a:sym typeface="Comic Sans MS" pitchFamily="66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Comic Sans MS" pitchFamily="66" charset="0"/>
                <a:sym typeface="Comic Sans MS" pitchFamily="66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Comic Sans MS" pitchFamily="66" charset="0"/>
                <a:sym typeface="Comic Sans MS" pitchFamily="66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Comic Sans MS" pitchFamily="66" charset="0"/>
                <a:sym typeface="Comic Sans MS" pitchFamily="66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3200" i="0" u="none">
                <a:solidFill>
                  <a:schemeClr val="dk1"/>
                </a:solidFill>
                <a:latin typeface="Comic Sans MS" pitchFamily="66" charset="0"/>
                <a:sym typeface="Comic Sans MS" pitchFamily="66" charset="0"/>
              </a:defRPr>
            </a:lvl5pPr>
          </a:lstStyle>
          <a:p>
            <a:pPr eaLnBrk="1" hangingPunct="1" latinLnBrk="1" lvl="0"/>
            <a:r>
              <a:rPr lang="en-US"/>
              <a:t> 10</a:t>
            </a:r>
          </a:p>
        </p:txBody>
      </p:sp>
      <p:graphicFrame>
        <p:nvGraphicFramePr>
          <p:cNvPr id="4194342" name=""/>
          <p:cNvGraphicFramePr>
            <a:graphicFrameLocks/>
          </p:cNvGraphicFramePr>
          <p:nvPr/>
        </p:nvGraphicFramePr>
        <p:xfrm rot="0">
          <a:off x="900112" y="5013325"/>
          <a:ext cx="668337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1" spid="" imgH="865187" imgW="668337" showAsIcon="0" progId="Equation.3">
                  <p:embed followColorScheme="full"/>
                  <p:pic>
                    <p:nvPicPr>
                      <p:cNvPr id="2097180" name="Object 43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900112" y="5013325"/>
                        <a:ext cx="668337" cy="865187"/>
                      </a:xfrm>
                      <a:prstGeom prst="rect"/>
                      <a:solidFill>
                        <a:srgbClr val="993366"/>
                      </a:solidFill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Choice>
              <mc:Fallback>
                <p:oleObj name="Формула" r:id="rId21" spid="" imgH="865187" imgW="668337" showAsIcon="0" progId="Equation.3">
                  <p:embed followColorScheme="full"/>
                  <p:pic>
                    <p:nvPicPr>
                      <p:cNvPr id="2097180" name="Object 43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900112" y="5013325"/>
                        <a:ext cx="668337" cy="865187"/>
                      </a:xfrm>
                      <a:prstGeom prst="rect"/>
                      <a:solidFill>
                        <a:srgbClr val="993366"/>
                      </a:solidFill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43" name=""/>
          <p:cNvGraphicFramePr>
            <a:graphicFrameLocks/>
          </p:cNvGraphicFramePr>
          <p:nvPr/>
        </p:nvGraphicFramePr>
        <p:xfrm rot="0">
          <a:off x="6516687" y="4868862"/>
          <a:ext cx="476250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3" spid="" imgH="1117600" imgW="476250" showAsIcon="0" progId="Equation.3">
                  <p:embed followColorScheme="full"/>
                  <p:pic>
                    <p:nvPicPr>
                      <p:cNvPr id="2097181" name="Object 44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4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6516687" y="4868862"/>
                        <a:ext cx="476250" cy="1117600"/>
                      </a:xfrm>
                      <a:prstGeom prst="rect"/>
                      <a:solidFill>
                        <a:srgbClr val="993366"/>
                      </a:solidFill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Choice>
              <mc:Fallback>
                <p:oleObj name="Формула" r:id="rId23" spid="" imgH="1117600" imgW="476250" showAsIcon="0" progId="Equation.3">
                  <p:embed followColorScheme="full"/>
                  <p:pic>
                    <p:nvPicPr>
                      <p:cNvPr id="2097181" name="Object 44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4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6516687" y="4868862"/>
                        <a:ext cx="476250" cy="1117600"/>
                      </a:xfrm>
                      <a:prstGeom prst="rect"/>
                      <a:solidFill>
                        <a:srgbClr val="993366"/>
                      </a:solidFill>
                      <a:ln w="9525" cap="flat" cmpd="sng">
                        <a:solidFill>
                          <a:schemeClr val="dk1">
                            <a:alpha val="100000"/>
                          </a:schemeClr>
                        </a:solidFill>
                        <a:prstDash val="solid"/>
                        <a:rou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8694" name=""/>
          <p:cNvSpPr/>
          <p:nvPr/>
        </p:nvSpPr>
        <p:spPr>
          <a:xfrm rot="0">
            <a:off x="2195512" y="476250"/>
            <a:ext cx="2520950" cy="3024187"/>
          </a:xfrm>
          <a:prstGeom prst="line"/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  <a:tailEnd type="triangle" w="med" len="med"/>
          </a:ln>
        </p:spPr>
      </p:sp>
      <p:sp>
        <p:nvSpPr>
          <p:cNvPr id="1048695" name=""/>
          <p:cNvSpPr/>
          <p:nvPr/>
        </p:nvSpPr>
        <p:spPr>
          <a:xfrm rot="0">
            <a:off x="1835150" y="981075"/>
            <a:ext cx="4321175" cy="287337"/>
          </a:xfrm>
          <a:prstGeom prst="line"/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  <a:tailEnd type="triangle" w="med" len="med"/>
          </a:ln>
        </p:spPr>
      </p:sp>
      <p:sp>
        <p:nvSpPr>
          <p:cNvPr id="1048696" name=""/>
          <p:cNvSpPr/>
          <p:nvPr/>
        </p:nvSpPr>
        <p:spPr>
          <a:xfrm rot="0">
            <a:off x="2555875" y="1989137"/>
            <a:ext cx="2952750" cy="3960812"/>
          </a:xfrm>
          <a:prstGeom prst="line"/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  <a:tailEnd type="triangle" w="med" len="med"/>
          </a:ln>
        </p:spPr>
      </p:sp>
      <p:sp>
        <p:nvSpPr>
          <p:cNvPr id="1048697" name=""/>
          <p:cNvSpPr/>
          <p:nvPr/>
        </p:nvSpPr>
        <p:spPr>
          <a:xfrm rot="0" flipV="1">
            <a:off x="1763712" y="2276475"/>
            <a:ext cx="4464050" cy="360362"/>
          </a:xfrm>
          <a:prstGeom prst="line"/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  <a:tailEnd type="triangle" w="med" len="med"/>
          </a:ln>
        </p:spPr>
      </p:sp>
      <p:sp>
        <p:nvSpPr>
          <p:cNvPr id="1048698" name=""/>
          <p:cNvSpPr/>
          <p:nvPr/>
        </p:nvSpPr>
        <p:spPr>
          <a:xfrm rot="0" flipV="1">
            <a:off x="1547812" y="981075"/>
            <a:ext cx="2087562" cy="2519362"/>
          </a:xfrm>
          <a:prstGeom prst="line"/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  <a:tailEnd type="triangle" w="med" len="med"/>
          </a:ln>
        </p:spPr>
      </p:sp>
      <p:sp>
        <p:nvSpPr>
          <p:cNvPr id="1048699" name=""/>
          <p:cNvSpPr/>
          <p:nvPr/>
        </p:nvSpPr>
        <p:spPr>
          <a:xfrm rot="0" flipV="1">
            <a:off x="1692275" y="2924175"/>
            <a:ext cx="4103687" cy="1081087"/>
          </a:xfrm>
          <a:prstGeom prst="line"/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  <a:tailEnd type="triangle" w="med" len="med"/>
          </a:ln>
        </p:spPr>
      </p:sp>
      <p:sp>
        <p:nvSpPr>
          <p:cNvPr id="1048700" name=""/>
          <p:cNvSpPr/>
          <p:nvPr/>
        </p:nvSpPr>
        <p:spPr>
          <a:xfrm rot="0">
            <a:off x="2843212" y="4652962"/>
            <a:ext cx="3313112" cy="0"/>
          </a:xfrm>
          <a:prstGeom prst="line"/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  <a:tailEnd type="triangle" w="med" len="med"/>
          </a:ln>
        </p:spPr>
      </p:sp>
      <p:sp>
        <p:nvSpPr>
          <p:cNvPr id="1048701" name=""/>
          <p:cNvSpPr/>
          <p:nvPr/>
        </p:nvSpPr>
        <p:spPr>
          <a:xfrm rot="0" flipV="1">
            <a:off x="1763712" y="5589587"/>
            <a:ext cx="4537075" cy="71437"/>
          </a:xfrm>
          <a:prstGeom prst="line"/>
          <a:noFill/>
          <a:ln w="9525" cap="flat" cmpd="sng">
            <a:solidFill>
              <a:schemeClr val="dk1">
                <a:alpha val="100000"/>
              </a:schemeClr>
            </a:solidFill>
            <a:prstDash val="solid"/>
            <a:round/>
            <a:tailEnd type="triangle" w="med" len="med"/>
          </a:ln>
        </p:spPr>
      </p:sp>
    </p:spTree>
  </p:cSld>
  <p:clrMapOvr>
    <a:masterClrMapping/>
  </p:clrMapOvr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4194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194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dur="1000" id="9"/>
                                        <p:tgtEl>
                                          <p:spTgt spid="4194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">
                      <p:stCondLst>
                        <p:cond delay="indefinite"/>
                      </p:stCondLst>
                      <p:childTnLst>
                        <p:par>
                          <p:cTn fill="hold" id="13">
                            <p:stCondLst>
                              <p:cond delay="0"/>
                            </p:stCondLst>
                            <p:childTnLst>
                              <p:par>
                                <p:cTn fill="hold" id="14" nodeType="click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dur="500" id="16"/>
                                        <p:tgtEl>
                                          <p:spTgt spid="4194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>
                      <p:stCondLst>
                        <p:cond delay="indefinite"/>
                      </p:stCondLst>
                      <p:childTnLst>
                        <p:par>
                          <p:cTn fill="hold" id="20">
                            <p:stCondLst>
                              <p:cond delay="0"/>
                            </p:stCondLst>
                            <p:childTnLst>
                              <p:par>
                                <p:cTn fill="hold" id="21" nodeType="clickEffect" presetClass="entr" presetID="5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4194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4194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dur="1000" id="25"/>
                                        <p:tgtEl>
                                          <p:spTgt spid="4194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id="30" nodeType="click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dur="500" id="32"/>
                                        <p:tgtEl>
                                          <p:spTgt spid="419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>
                      <p:stCondLst>
                        <p:cond delay="indefinite"/>
                      </p:stCondLst>
                      <p:childTnLst>
                        <p:par>
                          <p:cTn fill="hold" id="36">
                            <p:stCondLst>
                              <p:cond delay="0"/>
                            </p:stCondLst>
                            <p:childTnLst>
                              <p:par>
                                <p:cTn fill="hold" id="37" nodeType="clickEffect" presetClass="entr" presetID="5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4194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4194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dur="1000" id="41"/>
                                        <p:tgtEl>
                                          <p:spTgt spid="4194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4">
                      <p:stCondLst>
                        <p:cond delay="indefinite"/>
                      </p:stCondLst>
                      <p:childTnLst>
                        <p:par>
                          <p:cTn fill="hold" id="45">
                            <p:stCondLst>
                              <p:cond delay="0"/>
                            </p:stCondLst>
                            <p:childTnLst>
                              <p:par>
                                <p:cTn fill="hold" id="46" nodeType="clickEffect" presetClass="entr" presetID="5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419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419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dur="1000" id="50"/>
                                        <p:tgtEl>
                                          <p:spTgt spid="419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1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3">
                      <p:stCondLst>
                        <p:cond delay="indefinite"/>
                      </p:stCondLst>
                      <p:childTnLst>
                        <p:par>
                          <p:cTn fill="hold" id="5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5" nodeType="click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dur="500" id="57"/>
                                        <p:tgtEl>
                                          <p:spTgt spid="104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8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0">
                      <p:stCondLst>
                        <p:cond delay="indefinite"/>
                      </p:stCondLst>
                      <p:childTnLst>
                        <p:par>
                          <p:cTn fill="hold" id="61">
                            <p:stCondLst>
                              <p:cond delay="0"/>
                            </p:stCondLst>
                            <p:childTnLst>
                              <p:par>
                                <p:cTn fill="hold" id="62" nodeType="click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dur="500" id="64"/>
                                        <p:tgtEl>
                                          <p:spTgt spid="419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5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7">
                      <p:stCondLst>
                        <p:cond delay="indefinite"/>
                      </p:stCondLst>
                      <p:childTnLst>
                        <p:par>
                          <p:cTn fill="hold" id="68">
                            <p:stCondLst>
                              <p:cond delay="0"/>
                            </p:stCondLst>
                            <p:childTnLst>
                              <p:par>
                                <p:cTn fill="hold" id="69" nodeType="clickEffect" presetClass="entr" presetID="5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1"/>
                                        <p:tgtEl>
                                          <p:spTgt spid="4194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2"/>
                                        <p:tgtEl>
                                          <p:spTgt spid="4194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dur="1000" id="73"/>
                                        <p:tgtEl>
                                          <p:spTgt spid="4194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4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93" grpId="0" uiExpand="0" build="whole" animBg="1"/>
    </p:bldLst>
  </p:timing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EEECE1"/>
      </a:dk2>
      <a:lt2>
        <a:srgbClr val="1F497D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Color Scheme 1">
        <a:dk1>
          <a:srgbClr val="000000"/>
        </a:dk1>
        <a:lt1>
          <a:srgbClr val="FFFFFF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EEECE1"/>
      </a:dk2>
      <a:lt2>
        <a:srgbClr val="1F497D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Color Scheme 1">
        <a:dk1>
          <a:srgbClr val="000000"/>
        </a:dk1>
        <a:lt1>
          <a:srgbClr val="FFFFFF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</a:extraClrScheme>
  </a:extraClrSchemeLst>
</a:theme>
</file>

<file path=ppt/theme/theme3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EEECE1"/>
      </a:dk2>
      <a:lt2>
        <a:srgbClr val="1F497D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Color Scheme 1">
        <a:dk1>
          <a:srgbClr val="000000"/>
        </a:dk1>
        <a:lt1>
          <a:srgbClr val="FFFFFF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</a:extraClrScheme>
  </a:extraClrSchemeLst>
</a:theme>
</file>

<file path=ppt/theme/theme4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EEECE1"/>
      </a:dk2>
      <a:lt2>
        <a:srgbClr val="1F497D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Color Scheme 1">
        <a:dk1>
          <a:srgbClr val="000000"/>
        </a:dk1>
        <a:lt1>
          <a:srgbClr val="FFFFFF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</a:extraClrScheme>
  </a:extraClrSchemeLst>
</a:theme>
</file>

<file path=ppt/theme/theme5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6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ScaleCrop>0</ScaleCrop>
  <LinksUpToDate>0</LinksUpToDat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Обобщающий урок</dc:title>
  <dc:creator>Пользователь</dc:creator>
  <cp:lastModifiedBy>Лукьянчикова Наталья</cp:lastModifiedBy>
  <dcterms:created xsi:type="dcterms:W3CDTF">2004-11-22T06:02:34Z</dcterms:created>
  <dcterms:modified xsi:type="dcterms:W3CDTF">2021-03-08T18:05:02Z</dcterms:modified>
</cp:coreProperties>
</file>