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61" r:id="rId4"/>
    <p:sldId id="264" r:id="rId5"/>
    <p:sldId id="266" r:id="rId6"/>
    <p:sldId id="265" r:id="rId7"/>
    <p:sldId id="263" r:id="rId8"/>
    <p:sldId id="268" r:id="rId9"/>
    <p:sldId id="267" r:id="rId10"/>
    <p:sldId id="269" r:id="rId11"/>
    <p:sldId id="262" r:id="rId12"/>
    <p:sldId id="258" r:id="rId13"/>
    <p:sldId id="260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EF9C7-6FCD-4B52-A162-9B293CC67AF0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63727-FBC9-4F9C-B83C-642AB8349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87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C1BE350-CEF0-4B55-8E61-0E09E2B035ED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4F499F7-C077-47EC-82D5-7F9F1E27B45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Как на </a:t>
            </a:r>
            <a:r>
              <a:rPr lang="ru-RU" dirty="0" err="1" smtClean="0"/>
              <a:t>руси</a:t>
            </a:r>
            <a:r>
              <a:rPr lang="ru-RU" dirty="0" smtClean="0"/>
              <a:t> провожали зиму?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Подготовила: </a:t>
            </a:r>
            <a:r>
              <a:rPr lang="ru-RU" dirty="0" err="1" smtClean="0"/>
              <a:t>Бездомникова</a:t>
            </a:r>
            <a:r>
              <a:rPr lang="ru-RU" dirty="0" smtClean="0"/>
              <a:t> Полина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3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55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819328"/>
            <a:ext cx="4350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dirty="0"/>
              <a:t>Золовка — сестра мужа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8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39" y="1609898"/>
            <a:ext cx="4915445" cy="49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924944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последний день Масленицы </a:t>
            </a:r>
            <a:r>
              <a:rPr lang="ru-RU" dirty="0" smtClean="0"/>
              <a:t>- Прощенное воскресенье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7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800" dirty="0"/>
              <a:t>https://shkolazhizni.ru/culture/articles/34143/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44824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yandex.ru/images/search?p=2&amp;text=%D0%BF%D1%80%D0%BE%D1%89%D0%B5%D0%BD%D0%BD%D0%BE%D0%B5%20%D0%B2%D0%BE%D1%81%D0%BA%D1%80%D0%B5%D1%81%D0%B5%D0%BD%D1%8C%D0%B5&amp;img_url=http%3A%2F%2Fsurprisse.com%2Fmuscards%2Fview%2F2014%2F03%2F02%2F62d544341aa2c10d54250c7fcb1469dl.jpg&amp;pos=69&amp;rpt=simage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613666"/>
            <a:ext cx="23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gimn.chernyahovsk.ru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4356" y="3982998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bigslide.ru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1548" y="4352330"/>
            <a:ext cx="23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gimn.chernyahovsk.ru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1094" y="4721662"/>
            <a:ext cx="117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gov.cap.ru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3918" y="5134928"/>
            <a:ext cx="123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infourok.ru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9582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картинки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631193" cy="287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196752"/>
            <a:ext cx="316835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501008"/>
            <a:ext cx="2946209" cy="26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7507003" cy="545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7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52373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Масленица: как провожали зиму на Руси? Обычай встречать Масленицу возник задолго до принятия христианства на Руси. Изначально этот праздник носил мистический, языческий характер и праздновался в течении двух недель. </a:t>
            </a:r>
            <a:r>
              <a:rPr lang="ru-RU" dirty="0" smtClean="0"/>
              <a:t>Неделю </a:t>
            </a:r>
            <a:r>
              <a:rPr lang="ru-RU" dirty="0"/>
              <a:t>до весеннего равноденствия — проводы зимы, и неделю после — встреча </a:t>
            </a:r>
            <a:r>
              <a:rPr lang="ru-RU" dirty="0" smtClean="0"/>
              <a:t>весны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Информация: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52384"/>
            <a:ext cx="3653796" cy="236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54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72" y="1988840"/>
            <a:ext cx="4841300" cy="380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44824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 В это время самым главным блюдом, которое несет в себе сакральный смысл, являются блины. Они ассоциируются с солнцем — горячие, круглые, желтые. Считалось, что при поедании блинов в человека переходит частица силы Солнца, которая была совсем не лишней в конце зимы. </a:t>
            </a:r>
          </a:p>
        </p:txBody>
      </p:sp>
    </p:spTree>
    <p:extLst>
      <p:ext uri="{BB962C8B-B14F-4D97-AF65-F5344CB8AC3E}">
        <p14:creationId xmlns:p14="http://schemas.microsoft.com/office/powerpoint/2010/main" val="102093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916832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Каждый день Масленичной недели был расписан. </a:t>
            </a:r>
          </a:p>
        </p:txBody>
      </p:sp>
    </p:spTree>
    <p:extLst>
      <p:ext uri="{BB962C8B-B14F-4D97-AF65-F5344CB8AC3E}">
        <p14:creationId xmlns:p14="http://schemas.microsoft.com/office/powerpoint/2010/main" val="19003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909245" cy="592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1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9"/>
            <a:ext cx="4258816" cy="4395944"/>
          </a:xfrm>
        </p:spPr>
        <p:txBody>
          <a:bodyPr>
            <a:norm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целом вся неделя посвящалась тесному общению с родственниками и различным забавам. Так, в первые два дня молодежь общалась между собой, в среду зятья приходили к тещам на блины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09719"/>
            <a:ext cx="3559671" cy="503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5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96944" cy="55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5556973"/>
            <a:ext cx="3426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Теща — мать жены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6064386"/>
            <a:ext cx="4543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Зять - Муж </a:t>
            </a:r>
            <a:r>
              <a:rPr lang="ru-RU" sz="2400" dirty="0"/>
              <a:t>сестры или дочери</a:t>
            </a:r>
          </a:p>
        </p:txBody>
      </p:sp>
    </p:spTree>
    <p:extLst>
      <p:ext uri="{BB962C8B-B14F-4D97-AF65-F5344CB8AC3E}">
        <p14:creationId xmlns:p14="http://schemas.microsoft.com/office/powerpoint/2010/main" val="19336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2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180</TotalTime>
  <Words>195</Words>
  <Application>Microsoft Office PowerPoint</Application>
  <PresentationFormat>Экран (4:3)</PresentationFormat>
  <Paragraphs>21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Открытая</vt:lpstr>
      <vt:lpstr>Как на руси провожали зиму?</vt:lpstr>
      <vt:lpstr>Информация: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информации:</vt:lpstr>
      <vt:lpstr>                        картинки</vt:lpstr>
      <vt:lpstr>Спасибо за внимание!!!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на руси провожали зиму?</dc:title>
  <dc:creator>User</dc:creator>
  <cp:lastModifiedBy>User</cp:lastModifiedBy>
  <cp:revision>14</cp:revision>
  <dcterms:created xsi:type="dcterms:W3CDTF">2017-02-22T03:13:28Z</dcterms:created>
  <dcterms:modified xsi:type="dcterms:W3CDTF">2017-02-23T04:14:33Z</dcterms:modified>
</cp:coreProperties>
</file>