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9" autoAdjust="0"/>
    <p:restoredTop sz="94660"/>
  </p:normalViewPr>
  <p:slideViewPr>
    <p:cSldViewPr>
      <p:cViewPr varScale="1">
        <p:scale>
          <a:sx n="77" d="100"/>
          <a:sy n="77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ownloads\aplodismenty_16.mp3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1403648" y="764704"/>
            <a:ext cx="6696744" cy="1700807"/>
          </a:xfrm>
        </p:spPr>
        <p:txBody>
          <a:bodyPr>
            <a:normAutofit/>
          </a:bodyPr>
          <a:lstStyle/>
          <a:p>
            <a:r>
              <a:rPr lang="ru-RU" dirty="0" smtClean="0"/>
              <a:t>Волшебный мир театра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589240"/>
            <a:ext cx="6440760" cy="49560"/>
          </a:xfrm>
        </p:spPr>
        <p:txBody>
          <a:bodyPr>
            <a:noAutofit/>
          </a:bodyPr>
          <a:lstStyle/>
          <a:p>
            <a:r>
              <a:rPr lang="ru-RU" sz="4000" dirty="0" smtClean="0"/>
              <a:t>Подготовила Захарова</a:t>
            </a:r>
            <a:r>
              <a:rPr lang="en-US" sz="4000" dirty="0" smtClean="0"/>
              <a:t>.C.A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76872"/>
            <a:ext cx="5173409" cy="30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Режиссёр – распределяет роли</a:t>
            </a:r>
            <a:r>
              <a:rPr lang="en-US" dirty="0" smtClean="0"/>
              <a:t>,</a:t>
            </a:r>
            <a:r>
              <a:rPr lang="ru-RU" dirty="0" smtClean="0"/>
              <a:t> проводит репетиции с актёрами</a:t>
            </a:r>
            <a:r>
              <a:rPr lang="en-US" dirty="0" smtClean="0"/>
              <a:t>, </a:t>
            </a:r>
            <a:r>
              <a:rPr lang="ru-RU" dirty="0" smtClean="0"/>
              <a:t>объясняет им как двигаться</a:t>
            </a:r>
            <a:r>
              <a:rPr lang="en-US" dirty="0" smtClean="0"/>
              <a:t>,</a:t>
            </a:r>
            <a:r>
              <a:rPr lang="ru-RU" dirty="0" smtClean="0"/>
              <a:t> когда сделать паузу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564904"/>
            <a:ext cx="660779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Гримёр – накладывает актёрам грим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485334" cy="428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Костюмер – отвечает за хранение и подготовку костюмов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Звукооператор – во время спектакля включает фонограмму(шум дождя</a:t>
            </a:r>
            <a:r>
              <a:rPr lang="en-US" dirty="0" smtClean="0"/>
              <a:t>, </a:t>
            </a:r>
            <a:r>
              <a:rPr lang="ru-RU" dirty="0" smtClean="0"/>
              <a:t>рокот волн и т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ru-RU" dirty="0" err="1" smtClean="0"/>
              <a:t>д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68368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Осветитель – с помощью </a:t>
            </a:r>
            <a:r>
              <a:rPr lang="ru-RU" dirty="0" err="1" smtClean="0"/>
              <a:t>сафитов</a:t>
            </a:r>
            <a:r>
              <a:rPr lang="ru-RU" dirty="0" smtClean="0"/>
              <a:t> может изобразить на сцене рассвет или закат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6408712" cy="426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ru-RU" dirty="0" smtClean="0"/>
              <a:t>Наконец</a:t>
            </a:r>
            <a:r>
              <a:rPr lang="en-US" dirty="0" smtClean="0"/>
              <a:t>,</a:t>
            </a:r>
            <a:r>
              <a:rPr lang="ru-RU" dirty="0" smtClean="0"/>
              <a:t> спектакль готов и театр приглашает зрителей</a:t>
            </a:r>
            <a:r>
              <a:rPr lang="en-US" dirty="0" smtClean="0"/>
              <a:t>. </a:t>
            </a:r>
            <a:r>
              <a:rPr lang="ru-RU" dirty="0" smtClean="0"/>
              <a:t>Новый спектакль называется премьерой</a:t>
            </a:r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Аплодисменты!!!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757165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plodismenty_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991600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Фойе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288" y="1600200"/>
            <a:ext cx="70034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Зрительный зал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861" y="1600200"/>
            <a:ext cx="68002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Занавес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705769"/>
            <a:ext cx="66675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Сцена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130" y="1600200"/>
            <a:ext cx="679574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Оркестровая яма</a:t>
            </a:r>
            <a:endParaRPr lang="ru-RU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175" y="1600200"/>
            <a:ext cx="6811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Декорации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94" y="2348706"/>
            <a:ext cx="4276506" cy="280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966" y="2348880"/>
            <a:ext cx="4280522" cy="285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Бутафория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038600" cy="340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53006"/>
            <a:ext cx="4392488" cy="336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Кто работает в театре?</a:t>
            </a:r>
            <a:br>
              <a:rPr lang="ru-RU" dirty="0" smtClean="0"/>
            </a:br>
            <a:r>
              <a:rPr lang="ru-RU" dirty="0" smtClean="0"/>
              <a:t>Актёр</a:t>
            </a:r>
            <a:r>
              <a:rPr lang="en-US" dirty="0" smtClean="0"/>
              <a:t>/</a:t>
            </a:r>
            <a:r>
              <a:rPr lang="ru-RU" dirty="0" smtClean="0"/>
              <a:t>актриса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645" y="1600200"/>
            <a:ext cx="771471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94</Words>
  <Application>Microsoft Office PowerPoint</Application>
  <PresentationFormat>Экран (4:3)</PresentationFormat>
  <Paragraphs>17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Волшебный мир театра</vt:lpstr>
      <vt:lpstr>Фойе</vt:lpstr>
      <vt:lpstr>Зрительный зал</vt:lpstr>
      <vt:lpstr>Занавес</vt:lpstr>
      <vt:lpstr>Сцена</vt:lpstr>
      <vt:lpstr>Оркестровая яма</vt:lpstr>
      <vt:lpstr>Декорации</vt:lpstr>
      <vt:lpstr>Бутафория</vt:lpstr>
      <vt:lpstr>Кто работает в театре? Актёр/актриса</vt:lpstr>
      <vt:lpstr>Режиссёр – распределяет роли, проводит репетиции с актёрами, объясняет им как двигаться, когда сделать паузу</vt:lpstr>
      <vt:lpstr>Гримёр – накладывает актёрам грим</vt:lpstr>
      <vt:lpstr>Костюмер – отвечает за хранение и подготовку костюмов</vt:lpstr>
      <vt:lpstr>Звукооператор – во время спектакля включает фонограмму(шум дождя, рокот волн и т. д)</vt:lpstr>
      <vt:lpstr>Осветитель – с помощью сафитов может изобразить на сцене рассвет или закат</vt:lpstr>
      <vt:lpstr>Наконец, спектакль готов и театр приглашает зрителей. Новый спектакль называется премьерой</vt:lpstr>
      <vt:lpstr>Аплодисменты!!!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Волшебный мир театра</dc:title>
  <dc:creator>User</dc:creator>
  <cp:lastModifiedBy>User</cp:lastModifiedBy>
  <cp:revision>27</cp:revision>
  <dcterms:created xsi:type="dcterms:W3CDTF">2017-03-29T11:42:01Z</dcterms:created>
  <dcterms:modified xsi:type="dcterms:W3CDTF">2017-03-29T16:07:35Z</dcterms:modified>
</cp:coreProperties>
</file>