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4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0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3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5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1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22E2-649A-4942-BAA5-6A931433E6AF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9D77-0E40-4434-9B4A-5A8DB3A1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63" y="284814"/>
            <a:ext cx="10515600" cy="5831174"/>
          </a:xfrm>
        </p:spPr>
        <p:txBody>
          <a:bodyPr>
            <a:normAutofit/>
          </a:bodyPr>
          <a:lstStyle/>
          <a:p>
            <a:r>
              <a:rPr lang="ru-RU" sz="19900" b="1" dirty="0" smtClean="0"/>
              <a:t>Поделки для мам</a:t>
            </a:r>
            <a:endParaRPr lang="ru-RU" sz="19900" b="1" dirty="0"/>
          </a:p>
        </p:txBody>
      </p:sp>
    </p:spTree>
    <p:extLst>
      <p:ext uri="{BB962C8B-B14F-4D97-AF65-F5344CB8AC3E}">
        <p14:creationId xmlns:p14="http://schemas.microsoft.com/office/powerpoint/2010/main" val="374682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05" y="-768831"/>
            <a:ext cx="7809875" cy="76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37" y="0"/>
            <a:ext cx="9138301" cy="68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09" y="0"/>
            <a:ext cx="5144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52" y="80464"/>
            <a:ext cx="9048360" cy="67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71" y="-49731"/>
            <a:ext cx="6907732" cy="69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2944" y="0"/>
            <a:ext cx="12192000" cy="68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7856" y="489389"/>
            <a:ext cx="10613035" cy="59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7" y="0"/>
            <a:ext cx="968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Поделки для 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</cp:revision>
  <dcterms:created xsi:type="dcterms:W3CDTF">2016-11-07T05:41:27Z</dcterms:created>
  <dcterms:modified xsi:type="dcterms:W3CDTF">2017-03-02T02:21:45Z</dcterms:modified>
</cp:coreProperties>
</file>