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560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D2D24A-16B7-4732-A9F9-E7F04D157A1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2168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562A74-3D12-4DAE-B781-7545B71E6DB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4745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8FE140-9A18-45D0-A641-200E179E819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9804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088363-4C94-4301-B6DB-9601C2E9BEC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0494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CCC944-9D25-4186-B4A8-A09E047447A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9463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AA078A-8F62-4B93-AABF-11CECD79BD1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6661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9671A0-D629-4401-9EC8-CF8BDE82F31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4658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EB03C7-53D8-4C96-A872-69AF3E383AE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977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BF20D4-7F39-4BDB-8DCF-0E3E27FC10B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508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24A73F-9257-4DD0-8952-D04A4287772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4973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6670E7-4C37-46B4-9110-1C533F01391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068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0EAD461-0E16-46D8-8800-0191EB1FFE1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Landmark of Russia</a:t>
            </a:r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Motherland.</a:t>
            </a:r>
          </a:p>
          <a:p>
            <a:r>
              <a:rPr lang="en-US"/>
              <a:t>Volgograd city.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Motherland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Sculpture /Motherland is calling/</a:t>
            </a:r>
          </a:p>
          <a:p>
            <a:r>
              <a:rPr lang="en-US"/>
              <a:t>Sculptor Eugene Vuchetich and engineer </a:t>
            </a:r>
          </a:p>
          <a:p>
            <a:pPr>
              <a:buFontTx/>
              <a:buNone/>
            </a:pPr>
            <a:r>
              <a:rPr lang="en-US"/>
              <a:t>Nikolai Nikitin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Motherland</a:t>
            </a:r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central monument was created for the heroes  of the Battle of Stalingrad on the Mamaev Kurgan in Volgograd</a:t>
            </a:r>
            <a:endParaRPr lang="ru-RU"/>
          </a:p>
        </p:txBody>
      </p:sp>
      <p:pic>
        <p:nvPicPr>
          <p:cNvPr id="4101" name="Picture 5" descr="Screenshot_20190919-235606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3357563"/>
            <a:ext cx="5143500" cy="3319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/>
              <a:t>Motherland</a:t>
            </a:r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  <a:solidFill>
            <a:schemeClr val="accent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One of the highest statues in the world. The highest  statue of Russia and Europe.</a:t>
            </a:r>
          </a:p>
          <a:p>
            <a:r>
              <a:rPr lang="en-US"/>
              <a:t>The construction of the  monument began in May 1959 and was completed on October 15 </a:t>
            </a:r>
            <a:r>
              <a:rPr lang="ru-RU"/>
              <a:t>,</a:t>
            </a:r>
            <a:r>
              <a:rPr lang="en-US"/>
              <a:t>1967.</a:t>
            </a:r>
          </a:p>
          <a:p>
            <a:r>
              <a:rPr lang="en-US"/>
              <a:t>The work is a figure of a woman stepping forward with a raised sword</a:t>
            </a:r>
            <a:r>
              <a:rPr lang="ru-RU"/>
              <a:t>,</a:t>
            </a:r>
            <a:r>
              <a:rPr lang="en-US"/>
              <a:t> calling her sons to battle  with the enemy</a:t>
            </a:r>
            <a:r>
              <a:rPr lang="ru-RU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          Thank you very much</a:t>
            </a:r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107</Words>
  <Application>Microsoft Office PowerPoint</Application>
  <PresentationFormat>Экран (4:3)</PresentationFormat>
  <Paragraphs>14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Arial</vt:lpstr>
      <vt:lpstr>Оформление по умолчанию</vt:lpstr>
      <vt:lpstr>Landmark of Russia</vt:lpstr>
      <vt:lpstr>Motherland</vt:lpstr>
      <vt:lpstr>Motherland</vt:lpstr>
      <vt:lpstr>Motherland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Landmark of Russia</dc:title>
  <dc:creator>Лариса</dc:creator>
  <cp:lastModifiedBy>User</cp:lastModifiedBy>
  <cp:revision>4</cp:revision>
  <dcterms:created xsi:type="dcterms:W3CDTF">2019-09-19T16:01:30Z</dcterms:created>
  <dcterms:modified xsi:type="dcterms:W3CDTF">2019-10-10T11:23:51Z</dcterms:modified>
</cp:coreProperties>
</file>