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63C"/>
    <a:srgbClr val="56E0FC"/>
    <a:srgbClr val="04010F"/>
    <a:srgbClr val="DBD71B"/>
    <a:srgbClr val="6F3505"/>
    <a:srgbClr val="278539"/>
    <a:srgbClr val="F88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92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62E2-B479-4007-8B57-E321EB708612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C5CC-43E4-4F02-9150-7A2583C41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6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62E2-B479-4007-8B57-E321EB708612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C5CC-43E4-4F02-9150-7A2583C41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0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62E2-B479-4007-8B57-E321EB708612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C5CC-43E4-4F02-9150-7A2583C41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2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62E2-B479-4007-8B57-E321EB708612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C5CC-43E4-4F02-9150-7A2583C41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62E2-B479-4007-8B57-E321EB708612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C5CC-43E4-4F02-9150-7A2583C41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87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62E2-B479-4007-8B57-E321EB708612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C5CC-43E4-4F02-9150-7A2583C41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0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62E2-B479-4007-8B57-E321EB708612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C5CC-43E4-4F02-9150-7A2583C41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2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62E2-B479-4007-8B57-E321EB708612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C5CC-43E4-4F02-9150-7A2583C41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3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62E2-B479-4007-8B57-E321EB708612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C5CC-43E4-4F02-9150-7A2583C41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11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62E2-B479-4007-8B57-E321EB708612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C5CC-43E4-4F02-9150-7A2583C41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0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62E2-B479-4007-8B57-E321EB708612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C5CC-43E4-4F02-9150-7A2583C41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57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962E2-B479-4007-8B57-E321EB708612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EC5CC-43E4-4F02-9150-7A2583C41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96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slide" Target="slide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17726"/>
            <a:ext cx="2069465" cy="18000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183974"/>
            <a:ext cx="2000000" cy="1800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85000" y="620689"/>
            <a:ext cx="5045854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-1921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 action="ppaction://hlinksldjump"/>
              </a:rPr>
              <a:t>экспериментирование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000" y="2621682"/>
            <a:ext cx="4764861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 Игра  для детей « Четвёртый лишний»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83974"/>
            <a:ext cx="1800000" cy="1800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60" y="4221088"/>
            <a:ext cx="1800000" cy="1800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561">
            <a:off x="5781868" y="802164"/>
            <a:ext cx="3075281" cy="200383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2561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xit" presetSubtype="0" repeatCount="indefinite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65104"/>
            <a:ext cx="2160000" cy="216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00" y="4353644"/>
            <a:ext cx="2160000" cy="187392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8666">
            <a:off x="612083" y="904958"/>
            <a:ext cx="3454939" cy="219825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05064"/>
            <a:ext cx="2160000" cy="242526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53" y="1052736"/>
            <a:ext cx="2643731" cy="216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64169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1.11111E-6 0.237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9913"/>
            <a:ext cx="2160000" cy="1732486"/>
          </a:xfrm>
          <a:prstGeom prst="rect">
            <a:avLst/>
          </a:prstGeom>
          <a:ln w="38100">
            <a:solidFill>
              <a:srgbClr val="C2063C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35836"/>
            <a:ext cx="2160000" cy="21610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34" y="274228"/>
            <a:ext cx="2160000" cy="175406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70" y="314385"/>
            <a:ext cx="2160000" cy="1713912"/>
          </a:xfrm>
          <a:prstGeom prst="rect">
            <a:avLst/>
          </a:prstGeom>
          <a:ln w="38100">
            <a:solidFill>
              <a:srgbClr val="C2063C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70" y="3955707"/>
            <a:ext cx="2160000" cy="226169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94" y="4028693"/>
            <a:ext cx="2160000" cy="216819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9953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16366 L 0.00781 -0.434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33351 -0.430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31979 -0.445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-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9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36</cp:revision>
  <dcterms:created xsi:type="dcterms:W3CDTF">2021-05-18T05:31:54Z</dcterms:created>
  <dcterms:modified xsi:type="dcterms:W3CDTF">2021-05-18T12:57:10Z</dcterms:modified>
</cp:coreProperties>
</file>