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3" r:id="rId4"/>
    <p:sldId id="262" r:id="rId5"/>
    <p:sldId id="264" r:id="rId6"/>
    <p:sldId id="265" r:id="rId7"/>
    <p:sldId id="266" r:id="rId8"/>
    <p:sldId id="269" r:id="rId9"/>
    <p:sldId id="280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99CC00"/>
    </p:penClr>
  </p:showPr>
  <p:clrMru>
    <a:srgbClr val="CC66FF"/>
    <a:srgbClr val="FF6699"/>
    <a:srgbClr val="E8309E"/>
    <a:srgbClr val="7FAC74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11" d="100"/>
          <a:sy n="111" d="100"/>
        </p:scale>
        <p:origin x="-9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D7E77-515A-4E41-9BAF-BD7F83190A41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10D47E4-18FB-4E23-ABAC-E88B24543C96}">
      <dgm:prSet custT="1"/>
      <dgm:spPr/>
      <dgm:t>
        <a:bodyPr/>
        <a:lstStyle/>
        <a:p>
          <a:pPr rtl="0"/>
          <a:r>
            <a:rPr lang="ru-RU" sz="6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Правила </a:t>
          </a:r>
          <a:endParaRPr lang="ru-RU" sz="6000" i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5EBE63-803D-4B66-969B-0A2F0FE19DEF}" type="parTrans" cxnId="{BC655ED4-3C6F-4B82-A775-102B98843C87}">
      <dgm:prSet/>
      <dgm:spPr/>
      <dgm:t>
        <a:bodyPr/>
        <a:lstStyle/>
        <a:p>
          <a:endParaRPr lang="ru-RU"/>
        </a:p>
      </dgm:t>
    </dgm:pt>
    <dgm:pt modelId="{F1E5CCDC-B6C4-4B8E-B51E-C8F08EBCED28}" type="sibTrans" cxnId="{BC655ED4-3C6F-4B82-A775-102B98843C87}">
      <dgm:prSet/>
      <dgm:spPr/>
      <dgm:t>
        <a:bodyPr/>
        <a:lstStyle/>
        <a:p>
          <a:endParaRPr lang="ru-RU"/>
        </a:p>
      </dgm:t>
    </dgm:pt>
    <dgm:pt modelId="{290DB8DF-5FF4-4C2C-A7A7-479E5F7A4DE3}">
      <dgm:prSet/>
      <dgm:spPr/>
      <dgm:t>
        <a:bodyPr/>
        <a:lstStyle/>
        <a:p>
          <a:pPr rtl="0"/>
          <a:r>
            <a: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безопасного поведения</a:t>
          </a:r>
          <a:endParaRPr lang="ru-RU" b="1" i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3205C8-925C-4D0C-AF11-0BC6F6DC30C0}" type="parTrans" cxnId="{EA02C922-639C-462B-AF57-C164E57302D6}">
      <dgm:prSet/>
      <dgm:spPr/>
      <dgm:t>
        <a:bodyPr/>
        <a:lstStyle/>
        <a:p>
          <a:endParaRPr lang="ru-RU"/>
        </a:p>
      </dgm:t>
    </dgm:pt>
    <dgm:pt modelId="{04911422-6589-4ECA-87A9-9284C081F6A7}" type="sibTrans" cxnId="{EA02C922-639C-462B-AF57-C164E57302D6}">
      <dgm:prSet/>
      <dgm:spPr/>
      <dgm:t>
        <a:bodyPr/>
        <a:lstStyle/>
        <a:p>
          <a:endParaRPr lang="ru-RU"/>
        </a:p>
      </dgm:t>
    </dgm:pt>
    <dgm:pt modelId="{3C901017-269A-4856-993E-8B541CBC8838}" type="pres">
      <dgm:prSet presAssocID="{8ADD7E77-515A-4E41-9BAF-BD7F83190A4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8C72A9-EDD3-454F-BBA4-B7D8DC075925}" type="pres">
      <dgm:prSet presAssocID="{210D47E4-18FB-4E23-ABAC-E88B24543C96}" presName="horFlow" presStyleCnt="0"/>
      <dgm:spPr/>
    </dgm:pt>
    <dgm:pt modelId="{3091C4C1-45A3-4D2C-A7E8-9F8CB3242D9B}" type="pres">
      <dgm:prSet presAssocID="{210D47E4-18FB-4E23-ABAC-E88B24543C96}" presName="bigChev" presStyleLbl="node1" presStyleIdx="0" presStyleCnt="2" custLinFactNeighborX="-23842" custLinFactNeighborY="-45607"/>
      <dgm:spPr/>
      <dgm:t>
        <a:bodyPr/>
        <a:lstStyle/>
        <a:p>
          <a:endParaRPr lang="ru-RU"/>
        </a:p>
      </dgm:t>
    </dgm:pt>
    <dgm:pt modelId="{1932E54D-3475-484C-9AC3-A00A21611633}" type="pres">
      <dgm:prSet presAssocID="{210D47E4-18FB-4E23-ABAC-E88B24543C96}" presName="vSp" presStyleCnt="0"/>
      <dgm:spPr/>
    </dgm:pt>
    <dgm:pt modelId="{EAD4B6B5-783E-478D-8B76-E6152D2567A7}" type="pres">
      <dgm:prSet presAssocID="{290DB8DF-5FF4-4C2C-A7A7-479E5F7A4DE3}" presName="horFlow" presStyleCnt="0"/>
      <dgm:spPr/>
    </dgm:pt>
    <dgm:pt modelId="{205A1A69-D294-4A0E-89F9-5095CB53A9C7}" type="pres">
      <dgm:prSet presAssocID="{290DB8DF-5FF4-4C2C-A7A7-479E5F7A4DE3}" presName="bigChev" presStyleLbl="node1" presStyleIdx="1" presStyleCnt="2" custLinFactNeighborX="28266" custLinFactNeighborY="-2541"/>
      <dgm:spPr/>
      <dgm:t>
        <a:bodyPr/>
        <a:lstStyle/>
        <a:p>
          <a:endParaRPr lang="ru-RU"/>
        </a:p>
      </dgm:t>
    </dgm:pt>
  </dgm:ptLst>
  <dgm:cxnLst>
    <dgm:cxn modelId="{58EC415B-0C9F-440F-87F3-7B3508D31C65}" type="presOf" srcId="{210D47E4-18FB-4E23-ABAC-E88B24543C96}" destId="{3091C4C1-45A3-4D2C-A7E8-9F8CB3242D9B}" srcOrd="0" destOrd="0" presId="urn:microsoft.com/office/officeart/2005/8/layout/lProcess3"/>
    <dgm:cxn modelId="{92C5377E-342D-4D2C-A0A3-494A7CB45A39}" type="presOf" srcId="{290DB8DF-5FF4-4C2C-A7A7-479E5F7A4DE3}" destId="{205A1A69-D294-4A0E-89F9-5095CB53A9C7}" srcOrd="0" destOrd="0" presId="urn:microsoft.com/office/officeart/2005/8/layout/lProcess3"/>
    <dgm:cxn modelId="{EA02C922-639C-462B-AF57-C164E57302D6}" srcId="{8ADD7E77-515A-4E41-9BAF-BD7F83190A41}" destId="{290DB8DF-5FF4-4C2C-A7A7-479E5F7A4DE3}" srcOrd="1" destOrd="0" parTransId="{AE3205C8-925C-4D0C-AF11-0BC6F6DC30C0}" sibTransId="{04911422-6589-4ECA-87A9-9284C081F6A7}"/>
    <dgm:cxn modelId="{006BC2AC-0A3E-48CF-A26C-F4921F06C12B}" type="presOf" srcId="{8ADD7E77-515A-4E41-9BAF-BD7F83190A41}" destId="{3C901017-269A-4856-993E-8B541CBC8838}" srcOrd="0" destOrd="0" presId="urn:microsoft.com/office/officeart/2005/8/layout/lProcess3"/>
    <dgm:cxn modelId="{BC655ED4-3C6F-4B82-A775-102B98843C87}" srcId="{8ADD7E77-515A-4E41-9BAF-BD7F83190A41}" destId="{210D47E4-18FB-4E23-ABAC-E88B24543C96}" srcOrd="0" destOrd="0" parTransId="{8C5EBE63-803D-4B66-969B-0A2F0FE19DEF}" sibTransId="{F1E5CCDC-B6C4-4B8E-B51E-C8F08EBCED28}"/>
    <dgm:cxn modelId="{62967E79-33EA-43FC-904F-DCCD0DCCD4F0}" type="presParOf" srcId="{3C901017-269A-4856-993E-8B541CBC8838}" destId="{D78C72A9-EDD3-454F-BBA4-B7D8DC075925}" srcOrd="0" destOrd="0" presId="urn:microsoft.com/office/officeart/2005/8/layout/lProcess3"/>
    <dgm:cxn modelId="{E5DF9C21-6E9F-4FA5-8C36-788B7D4335B8}" type="presParOf" srcId="{D78C72A9-EDD3-454F-BBA4-B7D8DC075925}" destId="{3091C4C1-45A3-4D2C-A7E8-9F8CB3242D9B}" srcOrd="0" destOrd="0" presId="urn:microsoft.com/office/officeart/2005/8/layout/lProcess3"/>
    <dgm:cxn modelId="{A1C4236C-C547-4F4B-BAC8-33E873463405}" type="presParOf" srcId="{3C901017-269A-4856-993E-8B541CBC8838}" destId="{1932E54D-3475-484C-9AC3-A00A21611633}" srcOrd="1" destOrd="0" presId="urn:microsoft.com/office/officeart/2005/8/layout/lProcess3"/>
    <dgm:cxn modelId="{7BF9F011-FB45-40CC-9B33-50FC0203999F}" type="presParOf" srcId="{3C901017-269A-4856-993E-8B541CBC8838}" destId="{EAD4B6B5-783E-478D-8B76-E6152D2567A7}" srcOrd="2" destOrd="0" presId="urn:microsoft.com/office/officeart/2005/8/layout/lProcess3"/>
    <dgm:cxn modelId="{6642E721-8D98-4469-99ED-1FF2E5355592}" type="presParOf" srcId="{EAD4B6B5-783E-478D-8B76-E6152D2567A7}" destId="{205A1A69-D294-4A0E-89F9-5095CB53A9C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EC36F-B03B-4986-821B-F1FE717EB7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985F3D-9642-4D23-AA8E-0604AE6C9AF3}">
      <dgm:prSet custT="1"/>
      <dgm:spPr/>
      <dgm:t>
        <a:bodyPr/>
        <a:lstStyle/>
        <a:p>
          <a:pPr rtl="0"/>
          <a:r>
            <a:rPr lang="ru-RU" sz="2100" dirty="0" smtClean="0"/>
            <a:t>Не пускайте дядю в дом,</a:t>
          </a:r>
          <a:endParaRPr lang="ru-RU" sz="2100" dirty="0"/>
        </a:p>
      </dgm:t>
    </dgm:pt>
    <dgm:pt modelId="{F710C1EB-B19E-435B-B1AF-D989DD51A387}" type="parTrans" cxnId="{FD474E4F-6258-42C0-886B-FCDFC53C24B9}">
      <dgm:prSet/>
      <dgm:spPr/>
      <dgm:t>
        <a:bodyPr/>
        <a:lstStyle/>
        <a:p>
          <a:endParaRPr lang="ru-RU"/>
        </a:p>
      </dgm:t>
    </dgm:pt>
    <dgm:pt modelId="{5C824F48-0022-4BA7-94AE-0B6D35BAABD0}" type="sibTrans" cxnId="{FD474E4F-6258-42C0-886B-FCDFC53C24B9}">
      <dgm:prSet/>
      <dgm:spPr/>
      <dgm:t>
        <a:bodyPr/>
        <a:lstStyle/>
        <a:p>
          <a:endParaRPr lang="ru-RU"/>
        </a:p>
      </dgm:t>
    </dgm:pt>
    <dgm:pt modelId="{39593813-AADF-4821-AF9D-5D5FA2634DE0}">
      <dgm:prSet/>
      <dgm:spPr/>
      <dgm:t>
        <a:bodyPr/>
        <a:lstStyle/>
        <a:p>
          <a:pPr rtl="0"/>
          <a:r>
            <a:rPr lang="ru-RU" dirty="0" smtClean="0"/>
            <a:t>Если дядя не знаком.</a:t>
          </a:r>
          <a:endParaRPr lang="ru-RU" dirty="0"/>
        </a:p>
      </dgm:t>
    </dgm:pt>
    <dgm:pt modelId="{2AD24267-849F-4AF2-B17F-C023B73AA27C}" type="parTrans" cxnId="{AC0CD954-EC12-46A7-8471-D4B15CFC7348}">
      <dgm:prSet/>
      <dgm:spPr/>
      <dgm:t>
        <a:bodyPr/>
        <a:lstStyle/>
        <a:p>
          <a:endParaRPr lang="ru-RU"/>
        </a:p>
      </dgm:t>
    </dgm:pt>
    <dgm:pt modelId="{49455BAF-A52D-47DD-BBF6-4652EF242307}" type="sibTrans" cxnId="{AC0CD954-EC12-46A7-8471-D4B15CFC7348}">
      <dgm:prSet/>
      <dgm:spPr/>
      <dgm:t>
        <a:bodyPr/>
        <a:lstStyle/>
        <a:p>
          <a:endParaRPr lang="ru-RU"/>
        </a:p>
      </dgm:t>
    </dgm:pt>
    <dgm:pt modelId="{0858E497-EE06-4864-8B0C-708CAAA9FB89}">
      <dgm:prSet/>
      <dgm:spPr/>
      <dgm:t>
        <a:bodyPr/>
        <a:lstStyle/>
        <a:p>
          <a:pPr rtl="0"/>
          <a:r>
            <a:rPr lang="ru-RU" dirty="0" smtClean="0"/>
            <a:t>И не открывайте тёте,</a:t>
          </a:r>
          <a:endParaRPr lang="ru-RU" dirty="0"/>
        </a:p>
      </dgm:t>
    </dgm:pt>
    <dgm:pt modelId="{87152B73-0AA4-4E7C-9258-6F8033F1B783}" type="parTrans" cxnId="{E13F949F-40A8-4CCB-95ED-87E9084E5E6F}">
      <dgm:prSet/>
      <dgm:spPr/>
      <dgm:t>
        <a:bodyPr/>
        <a:lstStyle/>
        <a:p>
          <a:endParaRPr lang="ru-RU"/>
        </a:p>
      </dgm:t>
    </dgm:pt>
    <dgm:pt modelId="{CBDA0AFD-77C6-4A40-A6CD-5146E63A76B7}" type="sibTrans" cxnId="{E13F949F-40A8-4CCB-95ED-87E9084E5E6F}">
      <dgm:prSet/>
      <dgm:spPr/>
      <dgm:t>
        <a:bodyPr/>
        <a:lstStyle/>
        <a:p>
          <a:endParaRPr lang="ru-RU"/>
        </a:p>
      </dgm:t>
    </dgm:pt>
    <dgm:pt modelId="{285A3082-8200-431A-957E-64BC356D6708}">
      <dgm:prSet/>
      <dgm:spPr/>
      <dgm:t>
        <a:bodyPr/>
        <a:lstStyle/>
        <a:p>
          <a:pPr rtl="0"/>
          <a:r>
            <a:rPr lang="ru-RU" dirty="0" smtClean="0"/>
            <a:t>Если мама на работе.</a:t>
          </a:r>
          <a:endParaRPr lang="ru-RU" dirty="0"/>
        </a:p>
      </dgm:t>
    </dgm:pt>
    <dgm:pt modelId="{4A18BB08-FF77-4918-8EEC-9B4AA62715D7}" type="parTrans" cxnId="{A031F373-B591-449B-A2FF-142FECD1DBDE}">
      <dgm:prSet/>
      <dgm:spPr/>
      <dgm:t>
        <a:bodyPr/>
        <a:lstStyle/>
        <a:p>
          <a:endParaRPr lang="ru-RU"/>
        </a:p>
      </dgm:t>
    </dgm:pt>
    <dgm:pt modelId="{AE4C153E-2CB7-457F-B408-31413EF09644}" type="sibTrans" cxnId="{A031F373-B591-449B-A2FF-142FECD1DBDE}">
      <dgm:prSet/>
      <dgm:spPr/>
      <dgm:t>
        <a:bodyPr/>
        <a:lstStyle/>
        <a:p>
          <a:endParaRPr lang="ru-RU"/>
        </a:p>
      </dgm:t>
    </dgm:pt>
    <dgm:pt modelId="{8A042997-B767-43DE-A168-0C36858D5518}" type="pres">
      <dgm:prSet presAssocID="{C3FEC36F-B03B-4986-821B-F1FE717EB7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643F4-7E40-46E5-9DB7-2E52E43E2C90}" type="pres">
      <dgm:prSet presAssocID="{FB985F3D-9642-4D23-AA8E-0604AE6C9AF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993B5-CBA0-4307-9A5B-D8DF4147BA76}" type="pres">
      <dgm:prSet presAssocID="{5C824F48-0022-4BA7-94AE-0B6D35BAABD0}" presName="spacer" presStyleCnt="0"/>
      <dgm:spPr/>
    </dgm:pt>
    <dgm:pt modelId="{93C453EF-140E-4E69-ACD9-814039B72FD4}" type="pres">
      <dgm:prSet presAssocID="{39593813-AADF-4821-AF9D-5D5FA2634D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107B8-0B53-418A-A0D6-9B0E42E9E728}" type="pres">
      <dgm:prSet presAssocID="{49455BAF-A52D-47DD-BBF6-4652EF242307}" presName="spacer" presStyleCnt="0"/>
      <dgm:spPr/>
    </dgm:pt>
    <dgm:pt modelId="{11631B05-FBB4-4331-87D0-C87C675F572D}" type="pres">
      <dgm:prSet presAssocID="{0858E497-EE06-4864-8B0C-708CAAA9FB89}" presName="parentText" presStyleLbl="node1" presStyleIdx="2" presStyleCnt="4" custLinFactNeighborY="-561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5E7B6-01FF-479B-959F-2E32D6A852DE}" type="pres">
      <dgm:prSet presAssocID="{CBDA0AFD-77C6-4A40-A6CD-5146E63A76B7}" presName="spacer" presStyleCnt="0"/>
      <dgm:spPr/>
    </dgm:pt>
    <dgm:pt modelId="{41A8B399-2E36-47A0-9444-F7F5E83D040E}" type="pres">
      <dgm:prSet presAssocID="{285A3082-8200-431A-957E-64BC356D6708}" presName="parentText" presStyleLbl="node1" presStyleIdx="3" presStyleCnt="4" custLinFactY="-14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F949F-40A8-4CCB-95ED-87E9084E5E6F}" srcId="{C3FEC36F-B03B-4986-821B-F1FE717EB710}" destId="{0858E497-EE06-4864-8B0C-708CAAA9FB89}" srcOrd="2" destOrd="0" parTransId="{87152B73-0AA4-4E7C-9258-6F8033F1B783}" sibTransId="{CBDA0AFD-77C6-4A40-A6CD-5146E63A76B7}"/>
    <dgm:cxn modelId="{C33A3A2A-39FA-40EF-811F-7FE340A7855B}" type="presOf" srcId="{39593813-AADF-4821-AF9D-5D5FA2634DE0}" destId="{93C453EF-140E-4E69-ACD9-814039B72FD4}" srcOrd="0" destOrd="0" presId="urn:microsoft.com/office/officeart/2005/8/layout/vList2"/>
    <dgm:cxn modelId="{FD474E4F-6258-42C0-886B-FCDFC53C24B9}" srcId="{C3FEC36F-B03B-4986-821B-F1FE717EB710}" destId="{FB985F3D-9642-4D23-AA8E-0604AE6C9AF3}" srcOrd="0" destOrd="0" parTransId="{F710C1EB-B19E-435B-B1AF-D989DD51A387}" sibTransId="{5C824F48-0022-4BA7-94AE-0B6D35BAABD0}"/>
    <dgm:cxn modelId="{2F1CEB26-564F-40FF-895C-BF6AFCEF9118}" type="presOf" srcId="{FB985F3D-9642-4D23-AA8E-0604AE6C9AF3}" destId="{C5F643F4-7E40-46E5-9DB7-2E52E43E2C90}" srcOrd="0" destOrd="0" presId="urn:microsoft.com/office/officeart/2005/8/layout/vList2"/>
    <dgm:cxn modelId="{AC0CD954-EC12-46A7-8471-D4B15CFC7348}" srcId="{C3FEC36F-B03B-4986-821B-F1FE717EB710}" destId="{39593813-AADF-4821-AF9D-5D5FA2634DE0}" srcOrd="1" destOrd="0" parTransId="{2AD24267-849F-4AF2-B17F-C023B73AA27C}" sibTransId="{49455BAF-A52D-47DD-BBF6-4652EF242307}"/>
    <dgm:cxn modelId="{E3B98AF6-E7D0-446F-AE0F-F3148FEE0B12}" type="presOf" srcId="{C3FEC36F-B03B-4986-821B-F1FE717EB710}" destId="{8A042997-B767-43DE-A168-0C36858D5518}" srcOrd="0" destOrd="0" presId="urn:microsoft.com/office/officeart/2005/8/layout/vList2"/>
    <dgm:cxn modelId="{A031F373-B591-449B-A2FF-142FECD1DBDE}" srcId="{C3FEC36F-B03B-4986-821B-F1FE717EB710}" destId="{285A3082-8200-431A-957E-64BC356D6708}" srcOrd="3" destOrd="0" parTransId="{4A18BB08-FF77-4918-8EEC-9B4AA62715D7}" sibTransId="{AE4C153E-2CB7-457F-B408-31413EF09644}"/>
    <dgm:cxn modelId="{4747AB90-4AAC-42FB-8002-344E4C5056C4}" type="presOf" srcId="{285A3082-8200-431A-957E-64BC356D6708}" destId="{41A8B399-2E36-47A0-9444-F7F5E83D040E}" srcOrd="0" destOrd="0" presId="urn:microsoft.com/office/officeart/2005/8/layout/vList2"/>
    <dgm:cxn modelId="{7CFEEA05-ADC4-4859-8492-6B364B56A573}" type="presOf" srcId="{0858E497-EE06-4864-8B0C-708CAAA9FB89}" destId="{11631B05-FBB4-4331-87D0-C87C675F572D}" srcOrd="0" destOrd="0" presId="urn:microsoft.com/office/officeart/2005/8/layout/vList2"/>
    <dgm:cxn modelId="{003539F6-E8D9-4761-884B-623C866F9CB6}" type="presParOf" srcId="{8A042997-B767-43DE-A168-0C36858D5518}" destId="{C5F643F4-7E40-46E5-9DB7-2E52E43E2C90}" srcOrd="0" destOrd="0" presId="urn:microsoft.com/office/officeart/2005/8/layout/vList2"/>
    <dgm:cxn modelId="{2C193BB0-D4BD-4D3D-8EC2-66F1E7D90DE7}" type="presParOf" srcId="{8A042997-B767-43DE-A168-0C36858D5518}" destId="{96B993B5-CBA0-4307-9A5B-D8DF4147BA76}" srcOrd="1" destOrd="0" presId="urn:microsoft.com/office/officeart/2005/8/layout/vList2"/>
    <dgm:cxn modelId="{5FDD5EA8-D1E7-4E45-8BF8-9FBC58114814}" type="presParOf" srcId="{8A042997-B767-43DE-A168-0C36858D5518}" destId="{93C453EF-140E-4E69-ACD9-814039B72FD4}" srcOrd="2" destOrd="0" presId="urn:microsoft.com/office/officeart/2005/8/layout/vList2"/>
    <dgm:cxn modelId="{54F01320-88B7-40C6-9431-5BD6054AAB64}" type="presParOf" srcId="{8A042997-B767-43DE-A168-0C36858D5518}" destId="{CBC107B8-0B53-418A-A0D6-9B0E42E9E728}" srcOrd="3" destOrd="0" presId="urn:microsoft.com/office/officeart/2005/8/layout/vList2"/>
    <dgm:cxn modelId="{642FB110-0419-4FF0-9B4D-99FA09AA4D74}" type="presParOf" srcId="{8A042997-B767-43DE-A168-0C36858D5518}" destId="{11631B05-FBB4-4331-87D0-C87C675F572D}" srcOrd="4" destOrd="0" presId="urn:microsoft.com/office/officeart/2005/8/layout/vList2"/>
    <dgm:cxn modelId="{BC1A6F00-D84D-4E0C-B9FE-CE8F9506D331}" type="presParOf" srcId="{8A042997-B767-43DE-A168-0C36858D5518}" destId="{4B25E7B6-01FF-479B-959F-2E32D6A852DE}" srcOrd="5" destOrd="0" presId="urn:microsoft.com/office/officeart/2005/8/layout/vList2"/>
    <dgm:cxn modelId="{FDF150D0-D655-4A99-9427-B65EFFAE201A}" type="presParOf" srcId="{8A042997-B767-43DE-A168-0C36858D5518}" destId="{41A8B399-2E36-47A0-9444-F7F5E83D04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91C4C1-45A3-4D2C-A7E8-9F8CB3242D9B}">
      <dsp:nvSpPr>
        <dsp:cNvPr id="0" name=""/>
        <dsp:cNvSpPr/>
      </dsp:nvSpPr>
      <dsp:spPr>
        <a:xfrm>
          <a:off x="328605" y="0"/>
          <a:ext cx="5127426" cy="2050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Правила </a:t>
          </a:r>
          <a:endParaRPr lang="ru-RU" sz="6000" i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05" y="0"/>
        <a:ext cx="5127426" cy="2050970"/>
      </dsp:txXfrm>
    </dsp:sp>
    <dsp:sp modelId="{205A1A69-D294-4A0E-89F9-5095CB53A9C7}">
      <dsp:nvSpPr>
        <dsp:cNvPr id="0" name=""/>
        <dsp:cNvSpPr/>
      </dsp:nvSpPr>
      <dsp:spPr>
        <a:xfrm>
          <a:off x="3000405" y="2286012"/>
          <a:ext cx="5127426" cy="2050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безопасного поведения</a:t>
          </a:r>
          <a:endParaRPr lang="ru-RU" sz="4500" b="1" i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0405" y="2286012"/>
        <a:ext cx="5127426" cy="20509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F643F4-7E40-46E5-9DB7-2E52E43E2C90}">
      <dsp:nvSpPr>
        <dsp:cNvPr id="0" name=""/>
        <dsp:cNvSpPr/>
      </dsp:nvSpPr>
      <dsp:spPr>
        <a:xfrm>
          <a:off x="0" y="99642"/>
          <a:ext cx="2357453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 пускайте дядю в дом,</a:t>
          </a:r>
          <a:endParaRPr lang="ru-RU" sz="2100" kern="1200" dirty="0"/>
        </a:p>
      </dsp:txBody>
      <dsp:txXfrm>
        <a:off x="0" y="99642"/>
        <a:ext cx="2357453" cy="835379"/>
      </dsp:txXfrm>
    </dsp:sp>
    <dsp:sp modelId="{93C453EF-140E-4E69-ACD9-814039B72FD4}">
      <dsp:nvSpPr>
        <dsp:cNvPr id="0" name=""/>
        <dsp:cNvSpPr/>
      </dsp:nvSpPr>
      <dsp:spPr>
        <a:xfrm>
          <a:off x="0" y="995502"/>
          <a:ext cx="2357453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Если дядя не знаком.</a:t>
          </a:r>
          <a:endParaRPr lang="ru-RU" sz="2100" kern="1200" dirty="0"/>
        </a:p>
      </dsp:txBody>
      <dsp:txXfrm>
        <a:off x="0" y="995502"/>
        <a:ext cx="2357453" cy="835379"/>
      </dsp:txXfrm>
    </dsp:sp>
    <dsp:sp modelId="{11631B05-FBB4-4331-87D0-C87C675F572D}">
      <dsp:nvSpPr>
        <dsp:cNvPr id="0" name=""/>
        <dsp:cNvSpPr/>
      </dsp:nvSpPr>
      <dsp:spPr>
        <a:xfrm>
          <a:off x="0" y="1857388"/>
          <a:ext cx="2357453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 не открывайте тёте,</a:t>
          </a:r>
          <a:endParaRPr lang="ru-RU" sz="2100" kern="1200" dirty="0"/>
        </a:p>
      </dsp:txBody>
      <dsp:txXfrm>
        <a:off x="0" y="1857388"/>
        <a:ext cx="2357453" cy="835379"/>
      </dsp:txXfrm>
    </dsp:sp>
    <dsp:sp modelId="{41A8B399-2E36-47A0-9444-F7F5E83D040E}">
      <dsp:nvSpPr>
        <dsp:cNvPr id="0" name=""/>
        <dsp:cNvSpPr/>
      </dsp:nvSpPr>
      <dsp:spPr>
        <a:xfrm>
          <a:off x="0" y="2714646"/>
          <a:ext cx="2357453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Если мама на работе.</a:t>
          </a:r>
          <a:endParaRPr lang="ru-RU" sz="2100" kern="1200" dirty="0"/>
        </a:p>
      </dsp:txBody>
      <dsp:txXfrm>
        <a:off x="0" y="2714646"/>
        <a:ext cx="2357453" cy="835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82B8-B535-443E-BE6A-24E6BB3218DD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53C39-73D1-4F98-87DB-DEB110A81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4F75-7537-48F7-AD59-B7A20DAD0217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371-8B78-44FF-87ED-11C4A8C4C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4F75-7537-48F7-AD59-B7A20DAD0217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371-8B78-44FF-87ED-11C4A8C4C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4F75-7537-48F7-AD59-B7A20DAD0217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371-8B78-44FF-87ED-11C4A8C4C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4F75-7537-48F7-AD59-B7A20DAD0217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371-8B78-44FF-87ED-11C4A8C4C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4F75-7537-48F7-AD59-B7A20DAD0217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371-8B78-44FF-87ED-11C4A8C4C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4F75-7537-48F7-AD59-B7A20DAD0217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371-8B78-44FF-87ED-11C4A8C4C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4F75-7537-48F7-AD59-B7A20DAD0217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371-8B78-44FF-87ED-11C4A8C4C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4F75-7537-48F7-AD59-B7A20DAD0217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371-8B78-44FF-87ED-11C4A8C4C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4F75-7537-48F7-AD59-B7A20DAD0217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371-8B78-44FF-87ED-11C4A8C4C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4F75-7537-48F7-AD59-B7A20DAD0217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371-8B78-44FF-87ED-11C4A8C4C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4F75-7537-48F7-AD59-B7A20DAD0217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3BD371-8B78-44FF-87ED-11C4A8C4C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7F4F75-7537-48F7-AD59-B7A20DAD0217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3BD371-8B78-44FF-87ED-11C4A8C4C98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Microsoft_Office_PowerPoint_97-20032.pp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642918"/>
            <a:ext cx="73581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Безопасность – залог счастья!</a:t>
            </a:r>
          </a:p>
          <a:p>
            <a:pPr algn="ctr"/>
            <a:r>
              <a:rPr lang="ru-RU" sz="4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8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143248"/>
            <a:ext cx="3352800" cy="2743200"/>
          </a:xfrm>
          <a:prstGeom prst="rect">
            <a:avLst/>
          </a:prstGeom>
          <a:noFill/>
        </p:spPr>
      </p:pic>
      <p:pic>
        <p:nvPicPr>
          <p:cNvPr id="6" name="Picture 7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3352800" cy="2743200"/>
          </a:xfrm>
          <a:prstGeom prst="rect">
            <a:avLst/>
          </a:prstGeom>
          <a:noFill/>
        </p:spPr>
      </p:pic>
      <p:pic>
        <p:nvPicPr>
          <p:cNvPr id="7" name="Picture 7" descr="007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480"/>
            <a:ext cx="19462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075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rgbClr val="CC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86644" y="5699026"/>
            <a:ext cx="1214446" cy="115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0075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05553" y="142852"/>
            <a:ext cx="1738447" cy="16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4785 L -0.6875 -0.04785 L -0.6875 0.63315 L -0.01024 0.63315 L -0.01024 -0.04785 Z " pathEditMode="relative" rAng="0" ptsTypes="FFFFF">
                                      <p:cBhvr>
                                        <p:cTn id="22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4785 L -0.67969 0.623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75 -0.04785 L -0.01823 0.623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052 0.27139 C -0.75052 0.43574 -0.66215 0.57074 -0.55434 0.57074 C -0.42708 0.57074 -0.38073 0.42071 -0.36163 0.33102 L -0.34184 0.21175 C -0.32153 0.12206 -0.27257 -0.02704 -0.12882 -0.02704 C -0.03663 -0.02704 0.0684 0.10703 0.0684 0.27139 C 0.0684 0.43574 -0.03663 0.57074 -0.12882 0.57074 C -0.27257 0.57074 -0.32153 0.42071 -0.34184 0.33102 L -0.36163 0.21175 C -0.38073 0.12206 -0.42708 -0.02704 -0.55434 -0.02704 C -0.66215 -0.02704 -0.75052 0.10703 -0.75052 0.27139 Z " pathEditMode="relative" rAng="0" ptsTypes="ffFffffFfff">
                                      <p:cBhvr>
                                        <p:cTn id="31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4785 L -0.6875 -0.04785 L -0.6875 0.63315 L -0.01024 0.63315 L -0.01024 -0.04785 Z " pathEditMode="relative" rAng="0" ptsTypes="FFFFF">
                                      <p:cBhvr>
                                        <p:cTn id="34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4785 L -0.67969 0.6232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0"/>
                            </p:stCondLst>
                            <p:childTnLst>
                              <p:par>
                                <p:cTn id="3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75 -0.04785 L -0.01823 0.6232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052 0.27139 C -0.75052 0.43574 -0.66215 0.57074 -0.55434 0.57074 C -0.42708 0.57074 -0.38073 0.42071 -0.36163 0.33102 L -0.34184 0.21175 C -0.32153 0.12206 -0.27257 -0.02704 -0.12882 -0.02704 C -0.03663 -0.02704 0.0684 0.10703 0.0684 0.27139 C 0.0684 0.43574 -0.03663 0.57074 -0.12882 0.57074 C -0.27257 0.57074 -0.32153 0.42071 -0.34184 0.33102 L -0.36163 0.21175 C -0.38073 0.12206 -0.42708 -0.02704 -0.55434 -0.02704 C -0.66215 -0.02704 -0.75052 0.10703 -0.75052 0.27139 Z " pathEditMode="relative" rAng="0" ptsTypes="ffFffffFfff">
                                      <p:cBhvr>
                                        <p:cTn id="43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000"/>
                            </p:stCondLst>
                            <p:childTnLst>
                              <p:par>
                                <p:cTn id="45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4785 L -0.6875 -0.04785 L -0.6875 0.63315 L -0.01024 0.63315 L -0.01024 -0.04785 Z " pathEditMode="relative" rAng="0" ptsTypes="FFFFF">
                                      <p:cBhvr>
                                        <p:cTn id="4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00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4785 L -0.67969 0.6232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4000"/>
                            </p:stCondLst>
                            <p:childTnLst>
                              <p:par>
                                <p:cTn id="5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75 -0.04785 L -0.01823 0.623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6000"/>
                            </p:stCondLst>
                            <p:childTnLst>
                              <p:par>
                                <p:cTn id="54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052 0.27139 C -0.75052 0.43574 -0.66215 0.57074 -0.55434 0.57074 C -0.42708 0.57074 -0.38073 0.42071 -0.36163 0.33102 L -0.34184 0.21175 C -0.32153 0.12206 -0.27257 -0.02704 -0.12882 -0.02704 C -0.03663 -0.02704 0.0684 0.10703 0.0684 0.27139 C 0.0684 0.43574 -0.03663 0.57074 -0.12882 0.57074 C -0.27257 0.57074 -0.32153 0.42071 -0.34184 0.33102 L -0.36163 0.21175 C -0.38073 0.12206 -0.42708 -0.02704 -0.55434 -0.02704 C -0.66215 -0.02704 -0.75052 0.10703 -0.75052 0.27139 Z " pathEditMode="relative" rAng="0" ptsTypes="ffFffffFfff">
                                      <p:cBhvr>
                                        <p:cTn id="55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785794"/>
            <a:ext cx="2176450" cy="5143535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не только для ребят.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Аккуратней надо быть,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Чтоб себя не отравить.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0"/>
            <a:ext cx="7500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Химикаты – это яд!</a:t>
            </a:r>
          </a:p>
        </p:txBody>
      </p:sp>
      <p:pic>
        <p:nvPicPr>
          <p:cNvPr id="6" name="Picture 2" descr="C:\Documents and Settings\Черняновские\Мои документы\Мои рисунки\2010-05-27, Изображение\Изображение 0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335" r="633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642918"/>
            <a:ext cx="2819400" cy="4365187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Умные </a:t>
            </a:r>
            <a:r>
              <a:rPr lang="ru-RU" sz="3600" b="1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электро-приборы</a:t>
            </a:r>
            <a:r>
              <a:rPr lang="ru-RU" sz="36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требуют особого к себе отношения!</a:t>
            </a:r>
            <a:endParaRPr lang="ru-RU" sz="3600" b="1" i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4098" name="Picture 2" descr="C:\Documents and Settings\Черняновские\Мои документы\Мои рисунки\2010-05-27, Изображение\Изображение 0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512239" flipV="1">
            <a:off x="6055002" y="597516"/>
            <a:ext cx="2563820" cy="2183080"/>
          </a:xfrm>
          <a:prstGeom prst="rect">
            <a:avLst/>
          </a:prstGeom>
          <a:noFill/>
        </p:spPr>
      </p:pic>
      <p:pic>
        <p:nvPicPr>
          <p:cNvPr id="4099" name="Picture 3" descr="C:\Documents and Settings\Черняновские\Мои документы\Мои рисунки\2010-05-27, Изображение\Изображение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00042"/>
            <a:ext cx="2214578" cy="2357454"/>
          </a:xfrm>
          <a:prstGeom prst="rect">
            <a:avLst/>
          </a:prstGeom>
          <a:noFill/>
        </p:spPr>
      </p:pic>
      <p:pic>
        <p:nvPicPr>
          <p:cNvPr id="4100" name="Picture 4" descr="C:\Documents and Settings\Черняновские\Мои документы\Мои рисунки\2010-05-27, Изображение\Изображение 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14686"/>
            <a:ext cx="2395522" cy="17338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857232"/>
            <a:ext cx="3929090" cy="535785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Прежде чем пойдёте на свидание,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Чтобы навестить своих подруг,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Сделайте домашнее задание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 не забудьте выключить утюг!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Черняновские\Мои документы\Мои рисунки\2010-05-27, Изображение\Изображение 0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142984"/>
            <a:ext cx="4572032" cy="40020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714356"/>
            <a:ext cx="3286148" cy="421484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Выключай в квартире газ.</a:t>
            </a:r>
          </a:p>
          <a:p>
            <a:r>
              <a:rPr lang="ru-RU" sz="3200" b="1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За газом нужен глаз да глаз.</a:t>
            </a:r>
          </a:p>
          <a:p>
            <a:r>
              <a:rPr lang="ru-RU" sz="3200" b="1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Запах чувствуя в квартире,</a:t>
            </a:r>
          </a:p>
          <a:p>
            <a:endParaRPr lang="ru-RU" sz="3200" b="1" i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Позвоните 04.</a:t>
            </a:r>
            <a:endParaRPr lang="ru-RU" sz="3200" b="1" i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Черняновские\Мои документы\Мои рисунки\2010-05-27, Изображение\Изображение 0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051595">
            <a:off x="3485793" y="1199517"/>
            <a:ext cx="4617720" cy="39319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357818" y="1285860"/>
          <a:ext cx="2357454" cy="372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Documents and Settings\Черняновские\Мои документы\картинки\HM00114_.WM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7" cstate="print"/>
          <a:srcRect l="17836" r="17836"/>
          <a:stretch>
            <a:fillRect/>
          </a:stretch>
        </p:blipFill>
        <p:spPr bwMode="auto">
          <a:xfrm>
            <a:off x="428596" y="857232"/>
            <a:ext cx="4071966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42910" y="1357298"/>
            <a:ext cx="3319458" cy="1428761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Дети взяли в руки спички,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Нет жилья у бедной птички,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3643314"/>
            <a:ext cx="4643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Знает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каждый гражданин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номер – 01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 вам пришла беда,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Поскорей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звони туда.</a:t>
            </a:r>
          </a:p>
        </p:txBody>
      </p:sp>
      <p:pic>
        <p:nvPicPr>
          <p:cNvPr id="6" name="Picture 4" descr="J007919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328" b="17328"/>
          <a:stretch>
            <a:fillRect/>
          </a:stretch>
        </p:blipFill>
        <p:spPr bwMode="auto">
          <a:xfrm>
            <a:off x="4143372" y="285728"/>
            <a:ext cx="4618038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9150350" cy="6858000"/>
        </p:xfrm>
        <a:graphic>
          <a:graphicData uri="http://schemas.openxmlformats.org/presentationml/2006/ole">
            <p:oleObj spid="_x0000_s7170" name="Презентация" r:id="rId3" imgW="4571967" imgH="3429053" progId="PowerPoint.Show.8">
              <p:embed/>
            </p:oleObj>
          </a:graphicData>
        </a:graphic>
      </p:graphicFrame>
      <p:sp>
        <p:nvSpPr>
          <p:cNvPr id="102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9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214282" y="1000108"/>
          <a:ext cx="9150350" cy="6858000"/>
        </p:xfrm>
        <a:graphic>
          <a:graphicData uri="http://schemas.openxmlformats.org/presentationml/2006/ole">
            <p:oleObj spid="_x0000_s7171" name="Презентация" r:id="rId4" imgW="4227435" imgH="3169914" progId="PowerPoint.Show.8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8072494" cy="605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133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Поток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Черняновские</dc:creator>
  <cp:lastModifiedBy>Пользователь</cp:lastModifiedBy>
  <cp:revision>40</cp:revision>
  <dcterms:created xsi:type="dcterms:W3CDTF">2010-05-27T19:58:47Z</dcterms:created>
  <dcterms:modified xsi:type="dcterms:W3CDTF">2018-10-12T17:31:00Z</dcterms:modified>
</cp:coreProperties>
</file>