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3" r:id="rId3"/>
    <p:sldId id="277" r:id="rId4"/>
    <p:sldId id="284" r:id="rId5"/>
    <p:sldId id="285" r:id="rId6"/>
    <p:sldId id="286" r:id="rId7"/>
    <p:sldId id="278" r:id="rId8"/>
    <p:sldId id="287" r:id="rId9"/>
    <p:sldId id="288" r:id="rId10"/>
    <p:sldId id="289" r:id="rId11"/>
    <p:sldId id="270" r:id="rId12"/>
    <p:sldId id="290" r:id="rId13"/>
    <p:sldId id="260" r:id="rId14"/>
    <p:sldId id="291" r:id="rId15"/>
    <p:sldId id="262" r:id="rId16"/>
    <p:sldId id="292" r:id="rId17"/>
    <p:sldId id="293" r:id="rId18"/>
    <p:sldId id="294" r:id="rId19"/>
    <p:sldId id="282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70" d="100"/>
          <a:sy n="70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21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4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5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40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7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3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16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7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8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5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21D960-E6A7-4A7E-B2C2-3885A5003700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E57D63-711F-4078-BF61-AB6D4DCBC8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4AF6BD-E451-435B-9584-0A901DE0E29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321DC7-2554-42C5-ADEA-7D40B578EF7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5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0"/>
            <a:ext cx="4860032" cy="36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2492">
            <a:off x="821117" y="3855793"/>
            <a:ext cx="2149350" cy="27497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3397">
            <a:off x="6676029" y="375658"/>
            <a:ext cx="2196604" cy="232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0613">
            <a:off x="5673681" y="3299926"/>
            <a:ext cx="2931121" cy="30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41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04800" y="214290"/>
            <a:ext cx="8686800" cy="6429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Ста-ра-лась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слу-ша-лись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Пе-ре-ссо-ри-лись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Раз-ма-хи-ва-ла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И-зу-ми-лась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Вы-го-во-ри-ла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Вос-клик-ну-ла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Пле-мян-ни-ца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14819"/>
            <a:ext cx="8458200" cy="186096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буква</a:t>
            </a:r>
            <a:endParaRPr lang="ru-RU" sz="80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85794"/>
            <a:ext cx="7128792" cy="25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6" y="1772816"/>
            <a:ext cx="9059894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adius\Downloads\kras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48836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1547813" y="692696"/>
            <a:ext cx="6985000" cy="165680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161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20688"/>
            <a:ext cx="9143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ЧИСТОГОВОРКА</a:t>
            </a:r>
          </a:p>
          <a:p>
            <a:pPr algn="ctr"/>
            <a:endParaRPr lang="ru-RU" sz="5400" b="1" dirty="0" smtClean="0"/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Ло-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на улице тепло.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Лу-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стол стоит в углу.</a:t>
            </a:r>
          </a:p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Ул-ул-ул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у нас сломался стул.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Оль-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оль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оль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мы купили соль.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страна литерату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429132"/>
            <a:ext cx="8458200" cy="1222375"/>
          </a:xfrm>
        </p:spPr>
        <p:txBody>
          <a:bodyPr/>
          <a:lstStyle/>
          <a:p>
            <a:pPr algn="ctr"/>
            <a:r>
              <a:rPr lang="ru-RU" sz="6600" b="1" dirty="0" smtClean="0"/>
              <a:t>сказка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0954">
            <a:off x="1684154" y="2616334"/>
            <a:ext cx="2216613" cy="1655071"/>
          </a:xfrm>
          <a:prstGeom prst="round2DiagRect">
            <a:avLst>
              <a:gd name="adj1" fmla="val 16667"/>
              <a:gd name="adj2" fmla="val 711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5644">
            <a:off x="4798783" y="2384449"/>
            <a:ext cx="1656327" cy="1656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4351">
            <a:off x="7455230" y="2394354"/>
            <a:ext cx="1517990" cy="1517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8294">
            <a:off x="6215497" y="1419551"/>
            <a:ext cx="1583347" cy="1583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08971">
            <a:off x="3054701" y="1427108"/>
            <a:ext cx="1776771" cy="1776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51260">
            <a:off x="182281" y="999077"/>
            <a:ext cx="1894256" cy="189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6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210820"/>
              </p:ext>
            </p:extLst>
          </p:nvPr>
        </p:nvGraphicFramePr>
        <p:xfrm>
          <a:off x="0" y="0"/>
          <a:ext cx="9144000" cy="6949440"/>
        </p:xfrm>
        <a:graphic>
          <a:graphicData uri="http://schemas.openxmlformats.org/drawingml/2006/table">
            <a:tbl>
              <a:tblPr firstRow="1" firstCol="1" bandRow="1"/>
              <a:tblGrid>
                <a:gridCol w="4572000"/>
                <a:gridCol w="4572000"/>
              </a:tblGrid>
              <a:tr h="76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ourier New"/>
                        </a:rPr>
                        <a:t>Народная сказка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ourier New"/>
                        </a:rPr>
                        <a:t>Авторская (литературная) сказка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</a:rPr>
                        <a:t>Автор –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народ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</a:rPr>
                        <a:t>Создается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в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устной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форме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</a:rPr>
                        <a:t>Существует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в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нескольких вариантах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</a:rPr>
                        <a:t>Время создания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определить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невозможно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</a:rPr>
                        <a:t>Автор –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конкретное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лицо (например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, И. </a:t>
                      </a:r>
                      <a:r>
                        <a:rPr lang="ru-RU" sz="28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Токмакова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)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</a:rPr>
                        <a:t>Создается </a:t>
                      </a:r>
                      <a:endParaRPr lang="ru-RU" sz="2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в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письменной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форме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8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</a:rPr>
                        <a:t>Существует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В одном варианте  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</a:rPr>
                        <a:t>Время создания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известно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3768" y="980728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917104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349152"/>
            <a:ext cx="41044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636912"/>
            <a:ext cx="28083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84898" y="2636912"/>
            <a:ext cx="351954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933056"/>
            <a:ext cx="38164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84897" y="3917432"/>
            <a:ext cx="351954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157192"/>
            <a:ext cx="38884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5157192"/>
            <a:ext cx="20162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 УРОКУ ЛИТЕРАТУРНОГО ЧТЕНИЯ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 КЛАСС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Тема: </a:t>
            </a:r>
            <a:r>
              <a:rPr lang="ru-RU" sz="4400" b="1" dirty="0" smtClean="0">
                <a:solidFill>
                  <a:srgbClr val="C00000"/>
                </a:solidFill>
              </a:rPr>
              <a:t>И.П. </a:t>
            </a:r>
            <a:r>
              <a:rPr lang="ru-RU" sz="4400" b="1" dirty="0" err="1" smtClean="0">
                <a:solidFill>
                  <a:srgbClr val="C00000"/>
                </a:solidFill>
              </a:rPr>
              <a:t>Токмакова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«Аля, </a:t>
            </a:r>
            <a:r>
              <a:rPr lang="ru-RU" sz="4400" b="1" dirty="0" err="1" smtClean="0">
                <a:solidFill>
                  <a:srgbClr val="C00000"/>
                </a:solidFill>
              </a:rPr>
              <a:t>Кляксич</a:t>
            </a:r>
            <a:r>
              <a:rPr lang="ru-RU" sz="4400" b="1" dirty="0" smtClean="0">
                <a:solidFill>
                  <a:srgbClr val="C00000"/>
                </a:solidFill>
              </a:rPr>
              <a:t> и буква 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Выполнила: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Прудникова Е. 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345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Трек</vt:lpstr>
      <vt:lpstr>Поток</vt:lpstr>
      <vt:lpstr> ПРЕЗЕНТАЦИЯ  К УРОКУ ЛИТЕРАТУРНОГО ЧТЕНИЯ  1 КЛАСС</vt:lpstr>
      <vt:lpstr>Презентация PowerPoint</vt:lpstr>
      <vt:lpstr> ПРЕЗЕНТАЦИЯ  К УРОКУ ЛИТЕРАТУРНОГО ЧТЕНИЯ  1 КЛАСС</vt:lpstr>
      <vt:lpstr>Презентация PowerPoint</vt:lpstr>
      <vt:lpstr> ПРЕЗЕНТАЦИЯ  К УРОКУ ЛИТЕРАТУРНОГО ЧТЕНИЯ  1 КЛАСС</vt:lpstr>
      <vt:lpstr>сказка</vt:lpstr>
      <vt:lpstr> ПРЕЗЕНТАЦИЯ  К УРОКУ ЛИТЕРАТУРНОГО ЧТЕНИЯ  1 КЛАСС</vt:lpstr>
      <vt:lpstr>Презентация PowerPoint</vt:lpstr>
      <vt:lpstr> ПРЕЗЕНТАЦИЯ  К УРОКУ ЛИТЕРАТУРНОГО ЧТЕНИЯ  1 КЛАСС</vt:lpstr>
      <vt:lpstr>Презентация PowerPoint</vt:lpstr>
      <vt:lpstr> ПРЕЗЕНТАЦИЯ  К УРОКУ ЛИТЕРАТУРНОГО ЧТЕНИЯ  1 КЛАСС</vt:lpstr>
      <vt:lpstr>Презентация PowerPoint</vt:lpstr>
      <vt:lpstr> ПРЕЗЕНТАЦИЯ  К УРОКУ ЛИТЕРАТУРНОГО ЧТЕНИЯ  1 КЛАСС</vt:lpstr>
      <vt:lpstr>буква</vt:lpstr>
      <vt:lpstr> ПРЕЗЕНТАЦИЯ  К УРОКУ ЛИТЕРАТУРНОГО ЧТЕНИЯ  1 КЛАСС</vt:lpstr>
      <vt:lpstr>Презентация PowerPoint</vt:lpstr>
      <vt:lpstr> ПРЕЗЕНТАЦИЯ  К УРОКУ ЛИТЕРАТУРНОГО ЧТЕНИЯ  1 КЛАСС</vt:lpstr>
      <vt:lpstr>Презентация PowerPoint</vt:lpstr>
      <vt:lpstr> ПРЕЗЕНТАЦИЯ  К УРОКУ ЛИТЕРАТУРНОГО ЧТЕНИЯ  1 КЛАСС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</dc:title>
  <dc:creator>Admin</dc:creator>
  <cp:lastModifiedBy>Виктория Тен</cp:lastModifiedBy>
  <cp:revision>38</cp:revision>
  <dcterms:created xsi:type="dcterms:W3CDTF">2012-03-19T15:51:05Z</dcterms:created>
  <dcterms:modified xsi:type="dcterms:W3CDTF">2017-03-11T12:17:12Z</dcterms:modified>
</cp:coreProperties>
</file>