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40F4-AE83-49CF-AFB7-FA038E4F6DB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3568-74CB-4F04-BD37-17F6A3DA0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2014-07-07T16:32:58Z</dcterms:created>
  <dcterms:modified xsi:type="dcterms:W3CDTF">2015-01-08T15:15:31Z</dcterms:modified>
</cp:coreProperties>
</file>