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60" r:id="rId3"/>
    <p:sldId id="273" r:id="rId4"/>
    <p:sldId id="274" r:id="rId5"/>
    <p:sldId id="275" r:id="rId6"/>
    <p:sldId id="270" r:id="rId7"/>
    <p:sldId id="265" r:id="rId8"/>
    <p:sldId id="266" r:id="rId9"/>
    <p:sldId id="278" r:id="rId10"/>
    <p:sldId id="271" r:id="rId11"/>
    <p:sldId id="267" r:id="rId12"/>
    <p:sldId id="268" r:id="rId13"/>
    <p:sldId id="269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Результаты</a:t>
            </a:r>
            <a:r>
              <a:rPr lang="ru-RU" baseline="0"/>
              <a:t> анкетирования учащихся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Знаете ли вы, что такое топонимы?</c:v>
                </c:pt>
                <c:pt idx="1">
                  <c:v>Знаете ли вы происхождение названия Урульга?</c:v>
                </c:pt>
                <c:pt idx="2">
                  <c:v>Слышали ли вы названия: Соколан, Жипкоша, Будунгуй. </c:v>
                </c:pt>
                <c:pt idx="3">
                  <c:v>Знаете как эти названя переводятся?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ic.academic.ru/dic.nsf/ruwiki/733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628800"/>
            <a:ext cx="684076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 Особенности и происхождение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топонимов окрестностей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села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Урульга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Карымского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района.</a:t>
            </a: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 работы: ученик 6 а класса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Спиридонов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ван Семёнович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Виткаускас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Наталья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Николаевна, учитель истории </a:t>
            </a:r>
          </a:p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Урульга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г.</a:t>
            </a: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836712"/>
            <a:ext cx="7047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«Средняя общеобразовательная школа № 46 с.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Урульга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6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34481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Урульга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 эвенкийского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название 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Уюрга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что в переводе означает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«чистая вода».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Так же есть еще одно объяснение названия: на эвенкийском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обозначает горсть. Охапка, суффикс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лга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также на эвенкийском означает движение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3.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Уюргха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монгольском звучит как – приглашение.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Есть еще одно объяснение название поселка. С тюркского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Урульга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- переводится как – место, где произрастает низкорастущий кустарник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673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70567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эвенкийских названий характерны: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1.Суффиксы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частицы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кэн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(для уменьшительных форм),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ган», «гон»,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гэн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(суффиксы пренебрежительности: например,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дэткэн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«болото», а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дэткэган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болотишко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нга»,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ндя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для почтительных и увеличительных форм;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«кит»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суффикс, обозначающий место действия;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«ма»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суффикс прилагательного (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«дерево», а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мома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«деревянный»).</a:t>
            </a:r>
          </a:p>
        </p:txBody>
      </p:sp>
    </p:spTree>
    <p:extLst>
      <p:ext uri="{BB962C8B-B14F-4D97-AF65-F5344CB8AC3E}">
        <p14:creationId xmlns:p14="http://schemas.microsoft.com/office/powerpoint/2010/main" val="19216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5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 бурятских и монгольских названий характерно присутствие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нарицательных терминов: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«гол»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«река, долина»;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«сунн», «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усун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угун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«вода»;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нур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» («нор»)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«озеро»;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булаг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» («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булак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»)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«родник»;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дабан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«перевал»;</a:t>
            </a: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жалга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«овраг»;</a:t>
            </a:r>
          </a:p>
        </p:txBody>
      </p:sp>
    </p:spTree>
    <p:extLst>
      <p:ext uri="{BB962C8B-B14F-4D97-AF65-F5344CB8AC3E}">
        <p14:creationId xmlns:p14="http://schemas.microsoft.com/office/powerpoint/2010/main" val="1054648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80728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результате расселения на территории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Карымского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народов-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эвенков (тунгусов), бурят, русских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других народов, образовалась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сложная топонимия, наслоения географических названий различного языкового происхождения: эвенкийского, бурятского, русского и другие.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108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1484784"/>
            <a:ext cx="727280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9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СПАСИБО!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29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52736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 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Названия - это народное поэтическое оформление страны.</a:t>
            </a:r>
          </a:p>
          <a:p>
            <a:pPr fontAlgn="base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Они говорят о характере народа, его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истории, его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склонностях и особенностях быта.</a:t>
            </a:r>
          </a:p>
          <a:p>
            <a:pPr algn="r" fontAlgn="base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(К.  Паустовский)</a:t>
            </a:r>
          </a:p>
        </p:txBody>
      </p:sp>
    </p:spTree>
    <p:extLst>
      <p:ext uri="{BB962C8B-B14F-4D97-AF65-F5344CB8AC3E}">
        <p14:creationId xmlns:p14="http://schemas.microsoft.com/office/powerpoint/2010/main" val="2339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1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исследовать топонимы  окрестности села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Урульга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выяснить их происхождение.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Познакомиться с  литературой по вопросу топонимики в целом и Забайкальского края  в частности;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Отобрать топонимы Забайкальского края, связанные с местом проживания наших учащихся  для исследования;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3.Рассмотреть значение данных топонимов;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4.Выявить связь топонимов с историей родного края;</a:t>
            </a:r>
          </a:p>
        </p:txBody>
      </p:sp>
    </p:spTree>
    <p:extLst>
      <p:ext uri="{BB962C8B-B14F-4D97-AF65-F5344CB8AC3E}">
        <p14:creationId xmlns:p14="http://schemas.microsoft.com/office/powerpoint/2010/main" val="77716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268760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Топони́мика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(от 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  <a:hlinkClick r:id="rId2"/>
              </a:rPr>
              <a:t>др.-греч.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τό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πος (topos) — место и ὄνομα (onoma) — имя, название) — наука, изучающая географические названи,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происхождение, смысловое значение,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 современное состояние, написание и произношение.</a:t>
            </a:r>
          </a:p>
        </p:txBody>
      </p:sp>
    </p:spTree>
    <p:extLst>
      <p:ext uri="{BB962C8B-B14F-4D97-AF65-F5344CB8AC3E}">
        <p14:creationId xmlns:p14="http://schemas.microsoft.com/office/powerpoint/2010/main" val="7579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96751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Разновидностями топонимов являются: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Хоронимы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названия любых территорий, областей, районов.</a:t>
            </a:r>
          </a:p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Спелеонимы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-названия природных подземных образований.</a:t>
            </a:r>
          </a:p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Агоронимы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-названия площадей.</a:t>
            </a:r>
          </a:p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Годонимы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-названия улиц.</a:t>
            </a:r>
          </a:p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Кононимы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-названия сельских поселений</a:t>
            </a:r>
          </a:p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Гидро́нимы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— названия водных объектов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5111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55532695"/>
              </p:ext>
            </p:extLst>
          </p:nvPr>
        </p:nvGraphicFramePr>
        <p:xfrm>
          <a:off x="1187624" y="908720"/>
          <a:ext cx="67687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594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64704"/>
            <a:ext cx="68407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Падь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Харбачи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Карбачи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с эвенкийского переводится как «узкий, тесный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Падь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Батор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Переводится с монгольского как «богатырь».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Ключ «Кислый»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название происходит от состава воды,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наполненной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углекислым газом.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Падь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Кужертай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Куджир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худжир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белая горькая соль.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Гора Крестовка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высокая гора, возможно на ней когда-то стоял крест.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Падь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Араца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переводе с тунгусского «святой источник».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Падь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Мыкэн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переводе с тунгусского «святой», место поклонения богам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2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0567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Падь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Байцы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переводе с бурятского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«скала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утес»; эвенкийское название «байту» - «скала». У русских это слово превратилось в «бойцы», обозначающий скалы или утёсы на реке, в том месте, где в них сильно бьёт течение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Падь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Муржен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-  в переводе с эвенкийского «черная долина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Падь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Мыкэн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переводе с тунгусского «святой».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Падь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Соколан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 эвенкийского  - топь, трясина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Падь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Жипкоша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 эвенкийского  переводится как – месторождение глины, с бурятского – «совсем маленький» - означает место, где вода ручья разливается. Образуя неглубокое затопленное место ( от бурятского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жен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жехен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Река Ингода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Ингода, по-бурятски  «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ангид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значит – «река, делающая поворот вправо». Другое мнение: название   Ингода происходит от эвенк.  «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инга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«песчаная или каменистая отмель; речная коса; галька, камень» и суффикса 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--«только одна».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Поселок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Карымское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Карымск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– от бурятского слова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харим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карым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). Буряты своих соплеменников, вступивших в брак с русскими, а также перешедших в православную веру, называли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харим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карым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), что означает чуждый, отчуждённый</a:t>
            </a:r>
          </a:p>
        </p:txBody>
      </p:sp>
    </p:spTree>
    <p:extLst>
      <p:ext uri="{BB962C8B-B14F-4D97-AF65-F5344CB8AC3E}">
        <p14:creationId xmlns:p14="http://schemas.microsoft.com/office/powerpoint/2010/main" val="4095712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318</TotalTime>
  <Words>289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</dc:creator>
  <cp:lastModifiedBy>Н</cp:lastModifiedBy>
  <cp:revision>16</cp:revision>
  <dcterms:created xsi:type="dcterms:W3CDTF">2022-05-09T06:50:51Z</dcterms:created>
  <dcterms:modified xsi:type="dcterms:W3CDTF">2022-05-11T09:28:58Z</dcterms:modified>
</cp:coreProperties>
</file>