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8EAEC-0D9E-495F-ADAA-729F57C5C074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21D77-4BD5-4DA5-B17F-A31D3B7B45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221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1D77-4BD5-4DA5-B17F-A31D3B7B45F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1B5E-B2CA-4E21-9575-AE8B31165728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128701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САМЫЙ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– САМЫЙ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КРЫМ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Автор: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Борисюк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Н.НН., учитель русского языка и литературы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Веселовской ОШ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Республики  Крым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Самый значительный тектонический разлом – Большой каньон Крыма. Наибольшее сужение каньона у его дна доходит до 2-3 м, а ширина между стенами в верхней части -150-200 м . Высота склонов около 350 м, длина ущелья – 300 м. Наиболее протяженная пещера Крыма – Кизил –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Коба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 Она расположена на западном склоне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Долгоруковской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яйлы, в 3, 5 км от с. Перевального. Общая протяженность ее изученных ходов – 13 км 100 м.</a:t>
            </a:r>
          </a:p>
          <a:p>
            <a:endParaRPr lang="ru-RU" dirty="0"/>
          </a:p>
        </p:txBody>
      </p:sp>
      <p:pic>
        <p:nvPicPr>
          <p:cNvPr id="2050" name="Picture 2" descr="http://www.outdoorukraine.com/images/stories/othertour/big_may/grand_cany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653136"/>
            <a:ext cx="5544616" cy="20608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4381947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Самый высокий -119,8 над уровнем моря – и активно действующий грязевой вулкан –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Джау-Тепе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на Керченском полуострове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http://www.votpusk.ru/gallery/large/37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060848"/>
            <a:ext cx="3454152" cy="45674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971600" y="855799"/>
            <a:ext cx="669674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Минимальная площадь Крымского полуострова примерно 26 000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кв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км, максимальная около 27 000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кв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км.  Она меняется в зависимости  от времени года и количества влаги в Сиваше. Летом площадь полуострова больше, зимой – меньше.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1266" name="Picture 2" descr="http://im7-tub-ua.yandex.net/i?id=18131521-4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149080"/>
            <a:ext cx="3312368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71600" y="980728"/>
            <a:ext cx="7200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Максимальная протяженность Крыма с севера на юг 207 км, с востока на запад – 324 км. Самая северная точка Крыма – село Перекоп, а самая южная – мыс Сарыч, который находится западнее поселка Форос. Самая восточная оконечность Крыма – мыс Фонарь на Керченском полуострове, западная – мыс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Кара-Мрун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 на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Тарханкуте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im0-tub-ua.yandex.net/i?id=229292306-2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5429250"/>
            <a:ext cx="1981200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Самая протяженная река Крыма –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Салгир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 Ее длина – 232 км. Она начинается в горах, в районе Ангарского перевала, и впадает в Азовское море.</a:t>
            </a:r>
          </a:p>
          <a:p>
            <a:endParaRPr lang="ru-RU" dirty="0"/>
          </a:p>
        </p:txBody>
      </p:sp>
      <p:pic>
        <p:nvPicPr>
          <p:cNvPr id="8194" name="Picture 2" descr="http://go2crimea.users.photofile.ru/photo/go2crimea/115301826/large/124647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356992"/>
            <a:ext cx="4667250" cy="2971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Самое большое озеро Крыма –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Сасык-Сиваш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 Оно расположено между городами Саки и Евпатория. Его площадь – 70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кв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км.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Самое протяженное озеро полуострова –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Донузлав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– 30 км с юго-запада на северо-восток.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2" descr="C:\Documents and Settings\Loner.LONER-XP.000\Рабочий стол\800px-Sasyk_ozer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204864"/>
            <a:ext cx="4176464" cy="1872208"/>
          </a:xfrm>
          <a:prstGeom prst="rect">
            <a:avLst/>
          </a:prstGeom>
          <a:noFill/>
        </p:spPr>
      </p:pic>
      <p:pic>
        <p:nvPicPr>
          <p:cNvPr id="7171" name="Picture 3" descr="http://upload.wikimedia.org/wikipedia/ru/thumb/8/8d/%D0%94%D0%BE%D0%BD%D1%83%D0%B7%D0%BB%D0%B0%D0%B2.jpg/300px-%D0%94%D0%BE%D0%BD%D1%83%D0%B7%D0%BB%D0%B0%D0%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5013176"/>
            <a:ext cx="2857500" cy="17281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Самое теплое место Южного берега Крыма –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Мисхор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 Среднегодовая температура воздуха в этом уголке составляет + 14,2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гр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 что на 1,1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гр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выше, чем в Ялте, и на 1,8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гр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выше, чем в Алуште.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 descr="http://litdosug.ru/sites/default/files/images/illustration/916/PARKOVOE_1.jpg?13418988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501008"/>
            <a:ext cx="4762500" cy="3171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algn="just"/>
            <a:r>
              <a:rPr lang="ru-RU" dirty="0" smtClean="0"/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Самая крупная птица Крыма и Европы – черный гриф. Размах крыльев достигает 3,5 м. В гнезде могут разместиться свободно два взрослых человека.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 descr="http://club.foto.ru/gallery/images/photo/2012/11/25/20774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212976"/>
            <a:ext cx="6457950" cy="33242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Самое крупное хищное животное Крыма – лисица. В степной части полуострова обитает степная лисица, в горной -  горно-крымская лисица. Известны еще пять видов хищных животных: енотовидная собака, барсук, ласка, степной хорек, каменная куница.</a:t>
            </a:r>
          </a:p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http://f2.live4fun.ru/pictures/img_7011189_6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140968"/>
            <a:ext cx="2592288" cy="2304257"/>
          </a:xfrm>
          <a:prstGeom prst="rect">
            <a:avLst/>
          </a:prstGeom>
          <a:noFill/>
        </p:spPr>
      </p:pic>
      <p:pic>
        <p:nvPicPr>
          <p:cNvPr id="4100" name="Picture 4" descr="http://fr.cdn.v5.futura-sciences.com/builds/images/rte/RTEmagicC_12831_Nyctereutes_procyonoides_1__Piotr_Kuczynski__01_txdam32954_9dd4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625752"/>
            <a:ext cx="2304256" cy="2232248"/>
          </a:xfrm>
          <a:prstGeom prst="rect">
            <a:avLst/>
          </a:prstGeom>
          <a:noFill/>
        </p:spPr>
      </p:pic>
      <p:pic>
        <p:nvPicPr>
          <p:cNvPr id="4102" name="Picture 6" descr="http://s06.radikal.ru/i179/1111/7e/6e9ed23e1a5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140968"/>
            <a:ext cx="2376264" cy="2160240"/>
          </a:xfrm>
          <a:prstGeom prst="rect">
            <a:avLst/>
          </a:prstGeom>
          <a:noFill/>
        </p:spPr>
      </p:pic>
      <p:pic>
        <p:nvPicPr>
          <p:cNvPr id="8" name="Picture 2" descr="C:\Documents and Settings\Loner.LONER-XP.000\Рабочий стол\view_preview.ph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885184"/>
            <a:ext cx="2592288" cy="1972816"/>
          </a:xfrm>
          <a:prstGeom prst="rect">
            <a:avLst/>
          </a:prstGeom>
          <a:noFill/>
        </p:spPr>
      </p:pic>
      <p:pic>
        <p:nvPicPr>
          <p:cNvPr id="9" name="Picture 3" descr="C:\Documents and Settings\Loner.LONER-XP.000\Рабочий стол\a791ff9c8362e97964dd1e8b7832c022539503960668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3140968"/>
            <a:ext cx="1872208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Самая высокая яйла Крыма –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Бабуган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 Она находится недалеко от Алушты. Высшая точка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Бабугана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– гора Роман-Кош высотой 1545м и является высшей точкой Главной горной гряды и всего Крыма.</a:t>
            </a:r>
          </a:p>
          <a:p>
            <a:endParaRPr lang="ru-RU" dirty="0"/>
          </a:p>
        </p:txBody>
      </p:sp>
      <p:pic>
        <p:nvPicPr>
          <p:cNvPr id="3074" name="Picture 2" descr="http://gidtravel.com/images/1_1340184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140968"/>
            <a:ext cx="3960440" cy="3240360"/>
          </a:xfrm>
          <a:prstGeom prst="rect">
            <a:avLst/>
          </a:prstGeom>
          <a:noFill/>
        </p:spPr>
      </p:pic>
      <p:pic>
        <p:nvPicPr>
          <p:cNvPr id="3078" name="Picture 6" descr="http://www.stejka.com/cache/800_600_max/krym_plato_babuganjayla_i_gora_romankow_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140968"/>
            <a:ext cx="3865662" cy="32403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3734"/>
      </a:hlink>
      <a:folHlink>
        <a:srgbClr val="DA9B9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372</Words>
  <Application>Microsoft Office PowerPoint</Application>
  <PresentationFormat>Экран (4:3)</PresentationFormat>
  <Paragraphs>16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 САМЫЙ – САМЫЙ КРЫМ      Автор: Борисюк Н.НН., учитель русского языка и литературы Веселовской ОШ Республики  Крым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наташа</cp:lastModifiedBy>
  <cp:revision>18</cp:revision>
  <dcterms:created xsi:type="dcterms:W3CDTF">2013-09-07T18:35:40Z</dcterms:created>
  <dcterms:modified xsi:type="dcterms:W3CDTF">2014-10-12T10:45:16Z</dcterms:modified>
</cp:coreProperties>
</file>