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66" r:id="rId5"/>
    <p:sldId id="265" r:id="rId6"/>
    <p:sldId id="267" r:id="rId7"/>
    <p:sldId id="270" r:id="rId8"/>
    <p:sldId id="271" r:id="rId9"/>
    <p:sldId id="272" r:id="rId10"/>
    <p:sldId id="273" r:id="rId11"/>
    <p:sldId id="274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33"/>
    <a:srgbClr val="D1A2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5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D1B320-DAF6-4E7C-BFB6-05BCF31D76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FF5507-699D-4D0A-8510-076D716BE6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88;&#1077;&#1087;&#1082;&#1072;.pps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86;&#1077;&#1082;&#1090;&#1099;_&#1076;&#1077;&#1090;&#1080;_&#1080;&#1084;&#1094;_2015\&#1080;&#1074;&#1072;&#1085;&#1086;&#1074;&#1072;_&#1083;&#1080;&#1079;&#1072;_&#1080;&#1084;&#1094;\&#1059;&#1089;&#1072;&#1090;&#1099;&#1081;%20&#1085;&#1103;&#1085;&#1100;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5" y="714357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  мире сказок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3" y="3000373"/>
            <a:ext cx="6715172" cy="328614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Выполнила </a:t>
            </a:r>
          </a:p>
          <a:p>
            <a:r>
              <a:rPr lang="ru-RU" dirty="0" smtClean="0">
                <a:latin typeface="Comic Sans MS" pitchFamily="66" charset="0"/>
              </a:rPr>
              <a:t>Иванова Елизавета Витальевна</a:t>
            </a:r>
          </a:p>
          <a:p>
            <a:r>
              <a:rPr lang="ru-RU" dirty="0" smtClean="0">
                <a:latin typeface="Comic Sans MS" pitchFamily="66" charset="0"/>
              </a:rPr>
              <a:t>ученица  4 класса</a:t>
            </a:r>
          </a:p>
          <a:p>
            <a:r>
              <a:rPr lang="ru-RU" dirty="0" smtClean="0">
                <a:latin typeface="Comic Sans MS" pitchFamily="66" charset="0"/>
              </a:rPr>
              <a:t>МБОУ ДО «ИМЦ»</a:t>
            </a:r>
          </a:p>
          <a:p>
            <a:r>
              <a:rPr lang="ru-RU" dirty="0" smtClean="0">
                <a:latin typeface="Comic Sans MS" pitchFamily="66" charset="0"/>
              </a:rPr>
              <a:t>Руководитель проекта</a:t>
            </a:r>
          </a:p>
          <a:p>
            <a:r>
              <a:rPr lang="ru-RU" dirty="0" err="1" smtClean="0">
                <a:latin typeface="Comic Sans MS" pitchFamily="66" charset="0"/>
              </a:rPr>
              <a:t>Мажарцева</a:t>
            </a:r>
            <a:r>
              <a:rPr lang="ru-RU" dirty="0" smtClean="0">
                <a:latin typeface="Comic Sans MS" pitchFamily="66" charset="0"/>
              </a:rPr>
              <a:t> Ольга Федоровна</a:t>
            </a:r>
          </a:p>
          <a:p>
            <a:endParaRPr lang="ru-RU" dirty="0"/>
          </a:p>
        </p:txBody>
      </p:sp>
    </p:spTree>
  </p:cSld>
  <p:clrMapOvr>
    <a:masterClrMapping/>
  </p:clrMapOvr>
  <p:transition advTm="11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9900"/>
                </a:solidFill>
                <a:latin typeface="Comic Sans MS" pitchFamily="66" charset="0"/>
              </a:rPr>
              <a:t>Те родители, которые рассказывают или читают своим наследникам сказки, превращаются так или иначе в актеров и становятся гораздо ближе своим детям.</a:t>
            </a:r>
          </a:p>
        </p:txBody>
      </p:sp>
      <p:pic>
        <p:nvPicPr>
          <p:cNvPr id="6" name="Рисунок 5" descr="images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357430"/>
            <a:ext cx="8286776" cy="450057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Согласно исследованиям, чтение сказок не только помогает детям расти творческими, но и здорово развивает речь, а в будущем повлияет на умение писать и читать.</a:t>
            </a:r>
          </a:p>
        </p:txBody>
      </p:sp>
      <p:pic>
        <p:nvPicPr>
          <p:cNvPr id="5" name="Рисунок 4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6929486" cy="478632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Выводы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6829444" cy="50387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В детских сказках заложены идеи доброты, справедливости, уважения к слабым и больным.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Сказки учат детей мечтать, помогают им развиваться и вырасти творческими людьми.  </a:t>
            </a:r>
          </a:p>
          <a:p>
            <a:r>
              <a:rPr lang="ru-RU" dirty="0" smtClean="0">
                <a:latin typeface="Comic Sans MS" pitchFamily="66" charset="0"/>
              </a:rPr>
              <a:t>В помощь родителям я создала сказку </a:t>
            </a:r>
            <a:r>
              <a:rPr lang="ru-RU" dirty="0" smtClean="0">
                <a:latin typeface="Comic Sans MS" pitchFamily="66" charset="0"/>
                <a:hlinkClick r:id="rId2" action="ppaction://hlinkpres?slideindex=1&amp;slidetitle="/>
              </a:rPr>
              <a:t>«Репка» </a:t>
            </a:r>
            <a:r>
              <a:rPr lang="ru-RU" dirty="0" smtClean="0">
                <a:latin typeface="Comic Sans MS" pitchFamily="66" charset="0"/>
              </a:rPr>
              <a:t>. Эту сказку дети могут самостоятельно просматривать и учиться читать. </a:t>
            </a:r>
          </a:p>
          <a:p>
            <a:r>
              <a:rPr lang="ru-RU" dirty="0" smtClean="0">
                <a:latin typeface="Comic Sans MS" pitchFamily="66" charset="0"/>
              </a:rPr>
              <a:t>Работая над проектом я научилась грамотно использовать среду Интернета и использовать программу </a:t>
            </a:r>
            <a:r>
              <a:rPr lang="en-US" dirty="0" smtClean="0">
                <a:latin typeface="Comic Sans MS" pitchFamily="66" charset="0"/>
              </a:rPr>
              <a:t>PowerPoint </a:t>
            </a:r>
            <a:r>
              <a:rPr lang="ru-RU" dirty="0" smtClean="0">
                <a:latin typeface="Comic Sans MS" pitchFamily="66" charset="0"/>
              </a:rPr>
              <a:t>для создания анимационных роликов.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928670"/>
            <a:ext cx="1857388" cy="285749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Источники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/>
              </a:rPr>
              <a:t>https://www.google.ru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  <a:hlinkClick r:id="rId3"/>
              </a:rPr>
              <a:t>http://yandex.ru/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tehnovumen-tvoy_kompyuter-brauz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214686"/>
            <a:ext cx="4143404" cy="3143272"/>
          </a:xfrm>
          <a:prstGeom prst="rect">
            <a:avLst/>
          </a:prstGeom>
        </p:spPr>
      </p:pic>
      <p:pic>
        <p:nvPicPr>
          <p:cNvPr id="5" name="Рисунок 4" descr="481e5af988defdbbce93e9fa9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5306" y="3071810"/>
            <a:ext cx="4738694" cy="378619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79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Сформулировать основные идеи, заложенные в детских сказках.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Познакомиться со сказками народов мира.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Выяснить, почему дети любят сказки и как сказки помогают детям стать взрослыми.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Сделать выводы из </a:t>
            </a:r>
            <a:r>
              <a:rPr lang="ru-RU" sz="2800" dirty="0" err="1" smtClean="0">
                <a:solidFill>
                  <a:srgbClr val="7030A0"/>
                </a:solidFill>
                <a:latin typeface="Comic Sans MS" pitchFamily="66" charset="0"/>
              </a:rPr>
              <a:t>полученого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 материала.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вочка-читае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Выноска-облако 4"/>
          <p:cNvSpPr/>
          <p:nvPr/>
        </p:nvSpPr>
        <p:spPr>
          <a:xfrm>
            <a:off x="214283" y="0"/>
            <a:ext cx="3857652" cy="2357430"/>
          </a:xfrm>
          <a:prstGeom prst="cloudCallout">
            <a:avLst>
              <a:gd name="adj1" fmla="val 72853"/>
              <a:gd name="adj2" fmla="val 47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Интересно,    какие  сказки  любят  дети в мире.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5" y="428605"/>
            <a:ext cx="750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u="sng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7" y="5929330"/>
            <a:ext cx="7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357291" y="21429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u="sng" dirty="0">
              <a:solidFill>
                <a:srgbClr val="FF0000"/>
              </a:solidFill>
            </a:endParaRPr>
          </a:p>
        </p:txBody>
      </p:sp>
      <p:pic>
        <p:nvPicPr>
          <p:cNvPr id="20" name="Содержимое 3" descr="114624611_sovetyohotni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57291" y="285729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</a:rPr>
              <a:t>Охотник Банди.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pic>
        <p:nvPicPr>
          <p:cNvPr id="23" name="Содержимое 3" descr="how-to-draw-a-baby-monkey_2_000000019268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85919" y="428605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FF00"/>
                </a:solidFill>
              </a:rPr>
              <a:t>Волшебная  обезьянка.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pic>
        <p:nvPicPr>
          <p:cNvPr id="25" name="Содержимое 3" descr="33-pochemu-u-krolika-nos-drozh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14481" y="428604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Почему  у кролика дрожит нос.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Содержимое 3" descr="00-02-936-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57357" y="357167"/>
            <a:ext cx="5786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</a:rPr>
              <a:t>Кон и </a:t>
            </a:r>
            <a:r>
              <a:rPr lang="ru-RU" sz="3200" b="1" u="sng" dirty="0" err="1" smtClean="0">
                <a:solidFill>
                  <a:srgbClr val="002060"/>
                </a:solidFill>
              </a:rPr>
              <a:t>Мон</a:t>
            </a:r>
            <a:r>
              <a:rPr lang="ru-RU" sz="3200" b="1" u="sng" dirty="0" smtClean="0">
                <a:solidFill>
                  <a:srgbClr val="002060"/>
                </a:solidFill>
              </a:rPr>
              <a:t>.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28861" y="285728"/>
            <a:ext cx="607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5" name="Содержимое 3" descr="ae947f1f2e160417473c802d066f33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85984" y="285729"/>
            <a:ext cx="592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err="1" smtClean="0">
                <a:solidFill>
                  <a:srgbClr val="C00000"/>
                </a:solidFill>
              </a:rPr>
              <a:t>Греучану</a:t>
            </a:r>
            <a:r>
              <a:rPr lang="ru-RU" sz="3600" b="1" u="sng" dirty="0" smtClean="0">
                <a:solidFill>
                  <a:srgbClr val="C00000"/>
                </a:solidFill>
              </a:rPr>
              <a:t>.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37" name="Содержимое 3" descr="MGJAEJSIM4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" y="0"/>
            <a:ext cx="9001156" cy="6858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928795" y="214291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</a:rPr>
              <a:t>Слепой змей.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pic>
        <p:nvPicPr>
          <p:cNvPr id="39" name="Содержимое 3" descr="bb917463561-podarki-k-prazdnikam-loshad-schastya-2014-n89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28793" y="357167"/>
            <a:ext cx="592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Белая лошадь.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26" name="Усатый ня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60444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80"/>
                            </p:stCondLst>
                            <p:childTnLst>
                              <p:par>
                                <p:cTn id="14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60"/>
                            </p:stCondLst>
                            <p:childTnLst>
                              <p:par>
                                <p:cTn id="20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4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14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4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94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94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94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44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8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30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00"/>
                            </p:stCondLst>
                            <p:childTnLst>
                              <p:par>
                                <p:cTn id="8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70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180"/>
                            </p:stCondLst>
                            <p:childTnLst>
                              <p:par>
                                <p:cTn id="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680"/>
                            </p:stCondLst>
                            <p:childTnLst>
                              <p:par>
                                <p:cTn id="9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9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714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Comic Sans MS" pitchFamily="66" charset="0"/>
              </a:rPr>
              <a:t>Дети любят сказки, потому что большинство сказок написано </a:t>
            </a:r>
            <a:r>
              <a:rPr lang="ru-RU" sz="2200" b="1" i="1" dirty="0" err="1" smtClean="0">
                <a:solidFill>
                  <a:srgbClr val="7030A0"/>
                </a:solidFill>
                <a:latin typeface="Comic Sans MS" pitchFamily="66" charset="0"/>
              </a:rPr>
              <a:t>многуровневым</a:t>
            </a:r>
            <a:r>
              <a:rPr lang="ru-RU" sz="2200" b="1" i="1" dirty="0" smtClean="0">
                <a:solidFill>
                  <a:srgbClr val="7030A0"/>
                </a:solidFill>
                <a:latin typeface="Comic Sans MS" pitchFamily="66" charset="0"/>
              </a:rPr>
              <a:t> кодом, и там - среди зачинов и повторов, среди несложных с виду поворотов сюжета можно каждый раз услышать и понять для себя что-то новое и важное, и там есть место фантазии и без лишнего назидания, переживая за её героев, сам вдруг понимаешь, что сохранить душу живой - очень важно, что не всем можно доверять, что без труда не вытащишь рыбку из пруда, что чудеса в жизни есть, и кто-то придёт тебе на помощь, если ты бьёшься за правое дело и не потерял веру, что нужно знать свою меру 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town-fantasy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5" y="4071942"/>
            <a:ext cx="3929091" cy="257174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сказки помогают детям: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Малыши, чьи родители рассказывают или читают сказки, вырастают творческими людьми.</a:t>
            </a:r>
          </a:p>
        </p:txBody>
      </p:sp>
      <p:pic>
        <p:nvPicPr>
          <p:cNvPr id="4" name="Рисунок 3" descr="1393193773_10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71744"/>
            <a:ext cx="7786742" cy="400052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714356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Благодаря сказкам дети узнают о других странах, традициях, культурах. И ничто так здорово не развивает фантазию и воображение, как сказки. К такому выводу пришли исследователи из Индии.</a:t>
            </a:r>
          </a:p>
          <a:p>
            <a:endParaRPr lang="ru-RU" dirty="0"/>
          </a:p>
        </p:txBody>
      </p:sp>
      <p:pic>
        <p:nvPicPr>
          <p:cNvPr id="4" name="Рисунок 3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714620"/>
            <a:ext cx="7715304" cy="39147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857233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Ученые всего мира жалуются, что телевидение, компьютерные игры и современные игрушки убивают воображение детей. Им не о чем мечтать, фантазировать, нечего додумывать и воображать.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00438"/>
            <a:ext cx="6500858" cy="3143272"/>
          </a:xfrm>
          <a:prstGeom prst="rect">
            <a:avLst/>
          </a:prstGeom>
        </p:spPr>
      </p:pic>
    </p:spTree>
  </p:cSld>
  <p:clrMapOvr>
    <a:masterClrMapping/>
  </p:clrMapOvr>
  <p:transition advClick="0" advTm="1000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64291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0033"/>
                </a:solidFill>
                <a:latin typeface="Comic Sans MS" pitchFamily="66" charset="0"/>
              </a:rPr>
              <a:t>И только сказки могут помочь с развитием </a:t>
            </a:r>
            <a:r>
              <a:rPr lang="ru-RU" sz="3600" dirty="0" err="1" smtClean="0">
                <a:solidFill>
                  <a:srgbClr val="660033"/>
                </a:solidFill>
                <a:latin typeface="Comic Sans MS" pitchFamily="66" charset="0"/>
              </a:rPr>
              <a:t>креативности</a:t>
            </a:r>
            <a:r>
              <a:rPr lang="ru-RU" sz="3600" dirty="0" smtClean="0">
                <a:solidFill>
                  <a:srgbClr val="660033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" name="Рисунок 6" descr="8703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7072362" cy="4500594"/>
          </a:xfrm>
          <a:prstGeom prst="rect">
            <a:avLst/>
          </a:prstGeom>
        </p:spPr>
      </p:pic>
    </p:spTree>
  </p:cSld>
  <p:clrMapOvr>
    <a:masterClrMapping/>
  </p:clrMapOvr>
  <p:transition advClick="0" advTm="2000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422</Words>
  <Application>Microsoft Office PowerPoint</Application>
  <PresentationFormat>Экран (4:3)</PresentationFormat>
  <Paragraphs>47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  мире сказок</vt:lpstr>
      <vt:lpstr>Цель проекта</vt:lpstr>
      <vt:lpstr>План работы над проектом</vt:lpstr>
      <vt:lpstr>Слайд 4</vt:lpstr>
      <vt:lpstr> </vt:lpstr>
      <vt:lpstr>Как сказки помогают детям:</vt:lpstr>
      <vt:lpstr>Слайд 7</vt:lpstr>
      <vt:lpstr>Слайд 8</vt:lpstr>
      <vt:lpstr>Слайд 9</vt:lpstr>
      <vt:lpstr>Слайд 10</vt:lpstr>
      <vt:lpstr>Слайд 11</vt:lpstr>
      <vt:lpstr>Выводы</vt:lpstr>
      <vt:lpstr>Источники</vt:lpstr>
    </vt:vector>
  </TitlesOfParts>
  <Company>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мири сказок.</dc:title>
  <dc:creator>User</dc:creator>
  <cp:lastModifiedBy>pc</cp:lastModifiedBy>
  <cp:revision>56</cp:revision>
  <dcterms:created xsi:type="dcterms:W3CDTF">2014-12-16T12:56:08Z</dcterms:created>
  <dcterms:modified xsi:type="dcterms:W3CDTF">2015-04-16T13:35:29Z</dcterms:modified>
</cp:coreProperties>
</file>